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7"/>
    <p:restoredTop sz="91429"/>
  </p:normalViewPr>
  <p:slideViewPr>
    <p:cSldViewPr snapToGrid="0" snapToObjects="1">
      <p:cViewPr varScale="1">
        <p:scale>
          <a:sx n="80" d="100"/>
          <a:sy n="8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3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DB37-EA04-6549-9AB7-AFB60DF0999A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FA68-B49E-E546-A7A5-DE46F294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BB3E7-69F4-5149-B4FB-845B4D76E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1" b="31149"/>
          <a:stretch/>
        </p:blipFill>
        <p:spPr>
          <a:xfrm>
            <a:off x="0" y="0"/>
            <a:ext cx="7772400" cy="3577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D126D2-CD73-CC48-9A8D-93313D510E04}"/>
              </a:ext>
            </a:extLst>
          </p:cNvPr>
          <p:cNvSpPr/>
          <p:nvPr/>
        </p:nvSpPr>
        <p:spPr>
          <a:xfrm>
            <a:off x="1303421" y="3128211"/>
            <a:ext cx="5165558" cy="89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Faculty Learning Communities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A88BC-EDA1-2649-BD75-177AB4D6D1CF}"/>
              </a:ext>
            </a:extLst>
          </p:cNvPr>
          <p:cNvSpPr txBox="1"/>
          <p:nvPr/>
        </p:nvSpPr>
        <p:spPr>
          <a:xfrm>
            <a:off x="160420" y="4042611"/>
            <a:ext cx="764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Faculty Learning Communities (FLCs) foster active, collaborative conversations about teaching and learning that lead to innovation and change.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A253E-6F09-FB47-9FD8-798C3399BC03}"/>
              </a:ext>
            </a:extLst>
          </p:cNvPr>
          <p:cNvSpPr txBox="1"/>
          <p:nvPr/>
        </p:nvSpPr>
        <p:spPr>
          <a:xfrm>
            <a:off x="176462" y="5107044"/>
            <a:ext cx="7404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an FLC?</a:t>
            </a:r>
          </a:p>
          <a:p>
            <a:r>
              <a:rPr lang="en-US" dirty="0"/>
              <a:t>FLCs are small groups of faculty who have a similar interest or goal. Together, in a supportive community, they explore their topic of interest, set goals, and meet regularly throughout the semester to achieve those goals.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E6381-17D8-104A-89D1-958280DE48F5}"/>
              </a:ext>
            </a:extLst>
          </p:cNvPr>
          <p:cNvSpPr txBox="1"/>
          <p:nvPr/>
        </p:nvSpPr>
        <p:spPr>
          <a:xfrm>
            <a:off x="176462" y="6348893"/>
            <a:ext cx="7404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 I a good fit?</a:t>
            </a:r>
            <a:endParaRPr lang="en-US" dirty="0"/>
          </a:p>
          <a:p>
            <a:r>
              <a:rPr lang="en-US" dirty="0"/>
              <a:t>Ideal participants are excited about the opportunity to engage in meaningful conversations around course enrichment that lead to innovation and change in the classroom, and represent a balance of needs and expertise.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75EA9-9EF5-0F49-B91E-0D0512AE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24" y="8646694"/>
            <a:ext cx="1608971" cy="1598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4563F2-7018-AE4B-BD75-40FA19659E0F}"/>
              </a:ext>
            </a:extLst>
          </p:cNvPr>
          <p:cNvSpPr txBox="1"/>
          <p:nvPr/>
        </p:nvSpPr>
        <p:spPr>
          <a:xfrm>
            <a:off x="176462" y="7590742"/>
            <a:ext cx="710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I apply?</a:t>
            </a:r>
          </a:p>
          <a:p>
            <a:r>
              <a:rPr lang="en-US" dirty="0"/>
              <a:t>Contact</a:t>
            </a:r>
            <a:r>
              <a:rPr lang="en-US" i="1" dirty="0"/>
              <a:t> _____CLS or FLC representative____</a:t>
            </a:r>
            <a:r>
              <a:rPr lang="en-US" dirty="0"/>
              <a:t>  for more information, or complete an application at </a:t>
            </a:r>
            <a:r>
              <a:rPr lang="en-US" i="1" dirty="0"/>
              <a:t>____URL________ by ___Deadline date____.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4ADD3-3D30-0743-B3E1-1360950FFFDC}"/>
              </a:ext>
            </a:extLst>
          </p:cNvPr>
          <p:cNvSpPr txBox="1"/>
          <p:nvPr/>
        </p:nvSpPr>
        <p:spPr>
          <a:xfrm>
            <a:off x="272716" y="8646693"/>
            <a:ext cx="50693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Add other relevant information here, institution logo,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4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4658</TotalTime>
  <Words>152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Domizi</dc:creator>
  <cp:lastModifiedBy>Denise Domizi</cp:lastModifiedBy>
  <cp:revision>10</cp:revision>
  <dcterms:created xsi:type="dcterms:W3CDTF">2018-09-17T15:35:19Z</dcterms:created>
  <dcterms:modified xsi:type="dcterms:W3CDTF">2018-10-01T15:06:12Z</dcterms:modified>
</cp:coreProperties>
</file>