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handoutMasterIdLst>
    <p:handoutMasterId r:id="rId12"/>
  </p:handoutMasterIdLst>
  <p:sldIdLst>
    <p:sldId id="258" r:id="rId2"/>
    <p:sldId id="261" r:id="rId3"/>
    <p:sldId id="260" r:id="rId4"/>
    <p:sldId id="274" r:id="rId5"/>
    <p:sldId id="275" r:id="rId6"/>
    <p:sldId id="276" r:id="rId7"/>
    <p:sldId id="277" r:id="rId8"/>
    <p:sldId id="278" r:id="rId9"/>
    <p:sldId id="268" r:id="rId10"/>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144" userDrawn="1">
          <p15:clr>
            <a:srgbClr val="A4A3A4"/>
          </p15:clr>
        </p15:guide>
        <p15:guide id="4" orient="horz" pos="41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29"/>
    <p:restoredTop sz="89888" autoAdjust="0"/>
  </p:normalViewPr>
  <p:slideViewPr>
    <p:cSldViewPr snapToGrid="0" snapToObjects="1" showGuides="1">
      <p:cViewPr varScale="1">
        <p:scale>
          <a:sx n="103" d="100"/>
          <a:sy n="103" d="100"/>
        </p:scale>
        <p:origin x="2124" y="126"/>
      </p:cViewPr>
      <p:guideLst>
        <p:guide orient="horz" pos="2160"/>
        <p:guide pos="2880"/>
        <p:guide pos="144"/>
        <p:guide orient="horz" pos="4176"/>
      </p:guideLst>
    </p:cSldViewPr>
  </p:slideViewPr>
  <p:notesTextViewPr>
    <p:cViewPr>
      <p:scale>
        <a:sx n="1" d="1"/>
        <a:sy n="1" d="1"/>
      </p:scale>
      <p:origin x="0" y="0"/>
    </p:cViewPr>
  </p:notesTextViewPr>
  <p:notesViewPr>
    <p:cSldViewPr snapToGrid="0" snapToObjects="1" showGuides="1">
      <p:cViewPr varScale="1">
        <p:scale>
          <a:sx n="153" d="100"/>
          <a:sy n="153" d="100"/>
        </p:scale>
        <p:origin x="6128"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4AE9823D-E7A0-154B-AEAA-15E461D3C0D0}" type="datetimeFigureOut">
              <a:t>3/20/2023</a:t>
            </a:fld>
            <a:endParaRPr lang="en-US"/>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80CE4613-F9BF-4E44-8F02-894C18ADDF82}" type="slidenum">
              <a:t>‹#›</a:t>
            </a:fld>
            <a:endParaRPr lang="en-US"/>
          </a:p>
        </p:txBody>
      </p:sp>
    </p:spTree>
    <p:extLst>
      <p:ext uri="{BB962C8B-B14F-4D97-AF65-F5344CB8AC3E}">
        <p14:creationId xmlns:p14="http://schemas.microsoft.com/office/powerpoint/2010/main" val="1192935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F2524A6C-1923-4272-BAE3-908784A56812}" type="datetimeFigureOut">
              <a:rPr lang="en-US" smtClean="0"/>
              <a:t>3/20/2023</a:t>
            </a:fld>
            <a:endParaRPr lang="en-US"/>
          </a:p>
        </p:txBody>
      </p:sp>
      <p:sp>
        <p:nvSpPr>
          <p:cNvPr id="4" name="Slide Image Placeholder 3"/>
          <p:cNvSpPr>
            <a:spLocks noGrp="1" noRot="1" noChangeAspect="1"/>
          </p:cNvSpPr>
          <p:nvPr>
            <p:ph type="sldImg" idx="2"/>
          </p:nvPr>
        </p:nvSpPr>
        <p:spPr>
          <a:xfrm>
            <a:off x="1403350" y="1160463"/>
            <a:ext cx="4178300"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DC7FB63C-588E-4CD5-AB14-387D2FCDB41D}" type="slidenum">
              <a:rPr lang="en-US" smtClean="0"/>
              <a:t>‹#›</a:t>
            </a:fld>
            <a:endParaRPr lang="en-US"/>
          </a:p>
        </p:txBody>
      </p:sp>
    </p:spTree>
    <p:extLst>
      <p:ext uri="{BB962C8B-B14F-4D97-AF65-F5344CB8AC3E}">
        <p14:creationId xmlns:p14="http://schemas.microsoft.com/office/powerpoint/2010/main" val="3258086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7FB63C-588E-4CD5-AB14-387D2FCDB41D}" type="slidenum">
              <a:rPr lang="en-US" smtClean="0"/>
              <a:t>1</a:t>
            </a:fld>
            <a:endParaRPr lang="en-US"/>
          </a:p>
        </p:txBody>
      </p:sp>
    </p:spTree>
    <p:extLst>
      <p:ext uri="{BB962C8B-B14F-4D97-AF65-F5344CB8AC3E}">
        <p14:creationId xmlns:p14="http://schemas.microsoft.com/office/powerpoint/2010/main" val="1433100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7FB63C-588E-4CD5-AB14-387D2FCDB41D}" type="slidenum">
              <a:rPr lang="en-US" smtClean="0"/>
              <a:t>2</a:t>
            </a:fld>
            <a:endParaRPr lang="en-US"/>
          </a:p>
        </p:txBody>
      </p:sp>
    </p:spTree>
    <p:extLst>
      <p:ext uri="{BB962C8B-B14F-4D97-AF65-F5344CB8AC3E}">
        <p14:creationId xmlns:p14="http://schemas.microsoft.com/office/powerpoint/2010/main" val="3837760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7FB63C-588E-4CD5-AB14-387D2FCDB41D}" type="slidenum">
              <a:rPr lang="en-US" smtClean="0"/>
              <a:t>3</a:t>
            </a:fld>
            <a:endParaRPr lang="en-US"/>
          </a:p>
        </p:txBody>
      </p:sp>
    </p:spTree>
    <p:extLst>
      <p:ext uri="{BB962C8B-B14F-4D97-AF65-F5344CB8AC3E}">
        <p14:creationId xmlns:p14="http://schemas.microsoft.com/office/powerpoint/2010/main" val="3203979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7FB63C-588E-4CD5-AB14-387D2FCDB41D}" type="slidenum">
              <a:rPr lang="en-US" smtClean="0"/>
              <a:t>4</a:t>
            </a:fld>
            <a:endParaRPr lang="en-US"/>
          </a:p>
        </p:txBody>
      </p:sp>
    </p:spTree>
    <p:extLst>
      <p:ext uri="{BB962C8B-B14F-4D97-AF65-F5344CB8AC3E}">
        <p14:creationId xmlns:p14="http://schemas.microsoft.com/office/powerpoint/2010/main" val="671292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7FB63C-588E-4CD5-AB14-387D2FCDB41D}" type="slidenum">
              <a:rPr lang="en-US" smtClean="0"/>
              <a:t>5</a:t>
            </a:fld>
            <a:endParaRPr lang="en-US"/>
          </a:p>
        </p:txBody>
      </p:sp>
    </p:spTree>
    <p:extLst>
      <p:ext uri="{BB962C8B-B14F-4D97-AF65-F5344CB8AC3E}">
        <p14:creationId xmlns:p14="http://schemas.microsoft.com/office/powerpoint/2010/main" val="1058517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a:t>Be very clear and very deliberate about what are your fundraising priorities. Those priorities need to be the greatest opportunities to raise the most amount of money. What are the big ideas? Eradicate student hunger, eliminate student homelessness, support our student veterans. </a:t>
            </a:r>
          </a:p>
          <a:p>
            <a:endParaRPr lang="en-US" dirty="0"/>
          </a:p>
        </p:txBody>
      </p:sp>
      <p:sp>
        <p:nvSpPr>
          <p:cNvPr id="4" name="Slide Number Placeholder 3"/>
          <p:cNvSpPr>
            <a:spLocks noGrp="1"/>
          </p:cNvSpPr>
          <p:nvPr>
            <p:ph type="sldNum" sz="quarter" idx="5"/>
          </p:nvPr>
        </p:nvSpPr>
        <p:spPr/>
        <p:txBody>
          <a:bodyPr/>
          <a:lstStyle/>
          <a:p>
            <a:fld id="{DC7FB63C-588E-4CD5-AB14-387D2FCDB41D}" type="slidenum">
              <a:rPr lang="en-US" smtClean="0"/>
              <a:t>6</a:t>
            </a:fld>
            <a:endParaRPr lang="en-US"/>
          </a:p>
        </p:txBody>
      </p:sp>
    </p:spTree>
    <p:extLst>
      <p:ext uri="{BB962C8B-B14F-4D97-AF65-F5344CB8AC3E}">
        <p14:creationId xmlns:p14="http://schemas.microsoft.com/office/powerpoint/2010/main" val="4241948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Shouting from the rooftops to get a seat at the table to talk about the transformational opportunities of your priorities with Student Affairs. </a:t>
            </a:r>
          </a:p>
          <a:p>
            <a:pPr marL="174296" indent="-174296">
              <a:buFont typeface="Arial" panose="020B0604020202020204" pitchFamily="34" charset="0"/>
              <a:buChar char="•"/>
            </a:pPr>
            <a:r>
              <a:rPr lang="en-US" dirty="0"/>
              <a:t>Get in front of parents, trustees, boards</a:t>
            </a:r>
          </a:p>
          <a:p>
            <a:pPr marL="174296" indent="-174296">
              <a:buFont typeface="Arial" panose="020B0604020202020204" pitchFamily="34" charset="0"/>
              <a:buChar char="•"/>
            </a:pPr>
            <a:r>
              <a:rPr lang="en-US" dirty="0"/>
              <a:t>Daily collaboration with campus colleagues</a:t>
            </a:r>
          </a:p>
          <a:p>
            <a:pPr marL="174296" indent="-174296">
              <a:buFont typeface="Arial" panose="020B0604020202020204" pitchFamily="34" charset="0"/>
              <a:buChar char="•"/>
            </a:pPr>
            <a:r>
              <a:rPr lang="en-US" dirty="0"/>
              <a:t>Equipping and working with student affairs colleagues </a:t>
            </a:r>
          </a:p>
          <a:p>
            <a:pPr marL="174296" indent="-174296">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DC7FB63C-588E-4CD5-AB14-387D2FCDB41D}" type="slidenum">
              <a:rPr lang="en-US" smtClean="0"/>
              <a:t>7</a:t>
            </a:fld>
            <a:endParaRPr lang="en-US"/>
          </a:p>
        </p:txBody>
      </p:sp>
    </p:spTree>
    <p:extLst>
      <p:ext uri="{BB962C8B-B14F-4D97-AF65-F5344CB8AC3E}">
        <p14:creationId xmlns:p14="http://schemas.microsoft.com/office/powerpoint/2010/main" val="2335600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Stewardship!</a:t>
            </a:r>
          </a:p>
          <a:p>
            <a:pPr marL="232395" indent="-232395">
              <a:buFont typeface="+mj-lt"/>
              <a:buAutoNum type="arabicPeriod"/>
            </a:pPr>
            <a:r>
              <a:rPr lang="en-US" dirty="0"/>
              <a:t>Say thank you often and in different ways</a:t>
            </a:r>
          </a:p>
          <a:p>
            <a:pPr marL="232395" indent="-232395">
              <a:buFont typeface="+mj-lt"/>
              <a:buAutoNum type="arabicPeriod"/>
            </a:pPr>
            <a:r>
              <a:rPr lang="en-US" dirty="0"/>
              <a:t>Acknowledge birthdays and other life events</a:t>
            </a:r>
          </a:p>
          <a:p>
            <a:pPr marL="232395" indent="-232395">
              <a:buFont typeface="+mj-lt"/>
              <a:buAutoNum type="arabicPeriod"/>
            </a:pPr>
            <a:r>
              <a:rPr lang="en-US" dirty="0"/>
              <a:t>This can be a transaction relationship but we have to realize that they are giving to impact students</a:t>
            </a:r>
          </a:p>
        </p:txBody>
      </p:sp>
      <p:sp>
        <p:nvSpPr>
          <p:cNvPr id="4" name="Slide Number Placeholder 3"/>
          <p:cNvSpPr>
            <a:spLocks noGrp="1"/>
          </p:cNvSpPr>
          <p:nvPr>
            <p:ph type="sldNum" sz="quarter" idx="5"/>
          </p:nvPr>
        </p:nvSpPr>
        <p:spPr/>
        <p:txBody>
          <a:bodyPr/>
          <a:lstStyle/>
          <a:p>
            <a:fld id="{DC7FB63C-588E-4CD5-AB14-387D2FCDB41D}" type="slidenum">
              <a:rPr lang="en-US" smtClean="0"/>
              <a:t>8</a:t>
            </a:fld>
            <a:endParaRPr lang="en-US"/>
          </a:p>
        </p:txBody>
      </p:sp>
    </p:spTree>
    <p:extLst>
      <p:ext uri="{BB962C8B-B14F-4D97-AF65-F5344CB8AC3E}">
        <p14:creationId xmlns:p14="http://schemas.microsoft.com/office/powerpoint/2010/main" val="2792281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7FB63C-588E-4CD5-AB14-387D2FCDB41D}" type="slidenum">
              <a:rPr lang="en-US" smtClean="0"/>
              <a:t>9</a:t>
            </a:fld>
            <a:endParaRPr lang="en-US"/>
          </a:p>
        </p:txBody>
      </p:sp>
    </p:spTree>
    <p:extLst>
      <p:ext uri="{BB962C8B-B14F-4D97-AF65-F5344CB8AC3E}">
        <p14:creationId xmlns:p14="http://schemas.microsoft.com/office/powerpoint/2010/main" val="3068066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BOUT UGA">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userDrawn="1"/>
        </p:nvSpPr>
        <p:spPr>
          <a:xfrm>
            <a:off x="114300" y="118346"/>
            <a:ext cx="8915399" cy="6629400"/>
          </a:xfrm>
          <a:prstGeom prst="rect">
            <a:avLst/>
          </a:prstGeom>
          <a:noFill/>
          <a:ln w="9525">
            <a:solidFill>
              <a:srgbClr val="BC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120775" y="2728978"/>
            <a:ext cx="6902450" cy="2677656"/>
          </a:xfrm>
          <a:prstGeom prst="rect">
            <a:avLst/>
          </a:prstGeom>
          <a:noFill/>
        </p:spPr>
        <p:txBody>
          <a:bodyPr wrap="square" rtlCol="0">
            <a:spAutoFit/>
          </a:bodyPr>
          <a:lstStyle/>
          <a:p>
            <a:pPr algn="ctr"/>
            <a:r>
              <a:rPr lang="en-US" sz="1400" b="0" i="0" kern="1200">
                <a:solidFill>
                  <a:schemeClr val="tx1"/>
                </a:solidFill>
                <a:latin typeface="Georgia" charset="0"/>
                <a:ea typeface="Georgia" charset="0"/>
                <a:cs typeface="Georgia" charset="0"/>
              </a:rPr>
              <a:t>Chartered by the state of Georgia in 1785, the University of Georgia is the birthplace of public higher education in America — launching our nation’s great tradition of world-class education for all. What began as a commitment to inspire the next generation grows stronger today through global research, hands-on experiential learning and extensive outreach. One of America’s “Public Ivies” and a top 10 best value in public higher education, the University of Georgia tackles some of the world’s grand challenges</a:t>
            </a:r>
            <a:r>
              <a:rPr lang="en-US" sz="1400" b="0" i="0" kern="1200" baseline="0">
                <a:solidFill>
                  <a:schemeClr val="tx1"/>
                </a:solidFill>
                <a:latin typeface="Georgia" charset="0"/>
                <a:ea typeface="Georgia" charset="0"/>
                <a:cs typeface="Georgia" charset="0"/>
              </a:rPr>
              <a:t> </a:t>
            </a:r>
            <a:r>
              <a:rPr lang="en-US" sz="1400" b="0" i="0" kern="1200">
                <a:solidFill>
                  <a:schemeClr val="tx1"/>
                </a:solidFill>
                <a:latin typeface="Georgia" charset="0"/>
                <a:ea typeface="Georgia" charset="0"/>
                <a:cs typeface="Georgia" charset="0"/>
              </a:rPr>
              <a:t>— from combating infectious disease and securing the world’s food supply to advancing economic growth and analyzing the environment.</a:t>
            </a:r>
          </a:p>
          <a:p>
            <a:pPr algn="ctr"/>
            <a:r>
              <a:rPr lang="en-US" sz="1400" b="0" i="0" kern="1200">
                <a:solidFill>
                  <a:schemeClr val="tx1"/>
                </a:solidFill>
                <a:latin typeface="Georgia" charset="0"/>
                <a:ea typeface="Georgia" charset="0"/>
                <a:cs typeface="Georgia" charset="0"/>
              </a:rPr>
              <a:t> </a:t>
            </a:r>
          </a:p>
          <a:p>
            <a:pPr algn="ctr"/>
            <a:r>
              <a:rPr lang="en-US" sz="1400" b="0" i="0" kern="1200">
                <a:solidFill>
                  <a:schemeClr val="tx1"/>
                </a:solidFill>
                <a:latin typeface="Georgia" charset="0"/>
                <a:ea typeface="Georgia" charset="0"/>
                <a:cs typeface="Georgia" charset="0"/>
              </a:rPr>
              <a:t>Located in Classic City of Athens, approximately an hour northeast of Atlanta, Georgia’s flagship university thrives in a community that promotes the benefits of a culture-rich</a:t>
            </a:r>
            <a:r>
              <a:rPr lang="en-US" sz="1400" b="0" i="0" kern="1200" baseline="0">
                <a:solidFill>
                  <a:schemeClr val="tx1"/>
                </a:solidFill>
                <a:latin typeface="Georgia" charset="0"/>
                <a:ea typeface="Georgia" charset="0"/>
                <a:cs typeface="Georgia" charset="0"/>
              </a:rPr>
              <a:t> </a:t>
            </a:r>
            <a:r>
              <a:rPr lang="en-US" sz="1400" b="0" i="0" kern="1200">
                <a:solidFill>
                  <a:schemeClr val="tx1"/>
                </a:solidFill>
                <a:latin typeface="Georgia" charset="0"/>
                <a:ea typeface="Georgia" charset="0"/>
                <a:cs typeface="Georgia" charset="0"/>
              </a:rPr>
              <a:t>college town with a strong economic center.</a:t>
            </a:r>
            <a:endParaRPr lang="en-US" sz="1400" b="0" i="0">
              <a:latin typeface="Georgia" charset="0"/>
              <a:ea typeface="Georgia" charset="0"/>
              <a:cs typeface="Georgia"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17584" y="912616"/>
            <a:ext cx="1708832" cy="1313570"/>
          </a:xfrm>
          <a:prstGeom prst="rect">
            <a:avLst/>
          </a:prstGeom>
        </p:spPr>
      </p:pic>
    </p:spTree>
    <p:extLst>
      <p:ext uri="{BB962C8B-B14F-4D97-AF65-F5344CB8AC3E}">
        <p14:creationId xmlns:p14="http://schemas.microsoft.com/office/powerpoint/2010/main" val="1640198781"/>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288">
          <p15:clr>
            <a:srgbClr val="FBAE40"/>
          </p15:clr>
        </p15:guide>
        <p15:guide id="4" pos="2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Option 1">
    <p:spTree>
      <p:nvGrpSpPr>
        <p:cNvPr id="1" name=""/>
        <p:cNvGrpSpPr/>
        <p:nvPr/>
      </p:nvGrpSpPr>
      <p:grpSpPr>
        <a:xfrm>
          <a:off x="0" y="0"/>
          <a:ext cx="0" cy="0"/>
          <a:chOff x="0" y="0"/>
          <a:chExt cx="0" cy="0"/>
        </a:xfrm>
      </p:grpSpPr>
      <p:sp>
        <p:nvSpPr>
          <p:cNvPr id="13" name="Rectangle 12"/>
          <p:cNvSpPr/>
          <p:nvPr userDrawn="1"/>
        </p:nvSpPr>
        <p:spPr>
          <a:xfrm>
            <a:off x="0" y="0"/>
            <a:ext cx="9144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4" name="Rectangle 13"/>
          <p:cNvSpPr/>
          <p:nvPr userDrawn="1"/>
        </p:nvSpPr>
        <p:spPr>
          <a:xfrm>
            <a:off x="114300" y="118346"/>
            <a:ext cx="8915400" cy="6629400"/>
          </a:xfrm>
          <a:prstGeom prst="rect">
            <a:avLst/>
          </a:prstGeom>
          <a:noFill/>
          <a:ln w="9525">
            <a:solidFill>
              <a:srgbClr val="BC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638744" y="2581948"/>
            <a:ext cx="8040688" cy="837575"/>
          </a:xfrm>
        </p:spPr>
        <p:txBody>
          <a:bodyPr>
            <a:normAutofit/>
          </a:bodyPr>
          <a:lstStyle>
            <a:lvl1pPr marL="0" indent="0" algn="ctr">
              <a:lnSpc>
                <a:spcPct val="100000"/>
              </a:lnSpc>
              <a:spcBef>
                <a:spcPts val="0"/>
              </a:spcBef>
              <a:buFontTx/>
              <a:buNone/>
              <a:defRPr sz="4800" b="1" i="0" baseline="0">
                <a:solidFill>
                  <a:schemeClr val="bg1"/>
                </a:solidFill>
                <a:latin typeface="Arial" charset="0"/>
                <a:ea typeface="Arial" charset="0"/>
                <a:cs typeface="Arial" charset="0"/>
              </a:defRPr>
            </a:lvl1pPr>
          </a:lstStyle>
          <a:p>
            <a:pPr lvl="0"/>
            <a:r>
              <a:rPr lang="en-US" sz="4800" b="1" i="0">
                <a:latin typeface="Arial" charset="0"/>
                <a:ea typeface="Arial" charset="0"/>
                <a:cs typeface="Arial" charset="0"/>
              </a:rPr>
              <a:t>Title 48–54 Pt Arial Bold</a:t>
            </a:r>
          </a:p>
        </p:txBody>
      </p:sp>
      <p:sp>
        <p:nvSpPr>
          <p:cNvPr id="7" name="Text Placeholder 6"/>
          <p:cNvSpPr>
            <a:spLocks noGrp="1"/>
          </p:cNvSpPr>
          <p:nvPr>
            <p:ph type="body" sz="quarter" idx="11" hasCustomPrompt="1"/>
          </p:nvPr>
        </p:nvSpPr>
        <p:spPr>
          <a:xfrm>
            <a:off x="638744" y="3419524"/>
            <a:ext cx="8040688" cy="400002"/>
          </a:xfrm>
        </p:spPr>
        <p:txBody>
          <a:bodyPr>
            <a:normAutofit/>
          </a:bodyPr>
          <a:lstStyle>
            <a:lvl1pPr marL="0" indent="0" algn="ctr">
              <a:lnSpc>
                <a:spcPct val="100000"/>
              </a:lnSpc>
              <a:spcBef>
                <a:spcPts val="0"/>
              </a:spcBef>
              <a:buFontTx/>
              <a:buNone/>
              <a:defRPr sz="1800" b="0" i="0">
                <a:solidFill>
                  <a:schemeClr val="bg1"/>
                </a:solidFill>
                <a:latin typeface="Arial" charset="0"/>
                <a:ea typeface="Arial" charset="0"/>
                <a:cs typeface="Arial" charset="0"/>
              </a:defRPr>
            </a:lvl1pPr>
          </a:lstStyle>
          <a:p>
            <a:pPr lvl="0"/>
            <a:r>
              <a:rPr lang="en-US" sz="1800"/>
              <a:t>Presenter’s Name or Secondary Title 18–20 Pt Arial</a:t>
            </a:r>
            <a:endParaRPr lang="en-US"/>
          </a:p>
        </p:txBody>
      </p:sp>
    </p:spTree>
    <p:extLst>
      <p:ext uri="{BB962C8B-B14F-4D97-AF65-F5344CB8AC3E}">
        <p14:creationId xmlns:p14="http://schemas.microsoft.com/office/powerpoint/2010/main" val="187788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Option 2">
    <p:spTree>
      <p:nvGrpSpPr>
        <p:cNvPr id="1" name=""/>
        <p:cNvGrpSpPr/>
        <p:nvPr/>
      </p:nvGrpSpPr>
      <p:grpSpPr>
        <a:xfrm>
          <a:off x="0" y="0"/>
          <a:ext cx="0" cy="0"/>
          <a:chOff x="0" y="0"/>
          <a:chExt cx="0" cy="0"/>
        </a:xfrm>
      </p:grpSpPr>
      <p:sp>
        <p:nvSpPr>
          <p:cNvPr id="24" name="Picture Placeholder 23"/>
          <p:cNvSpPr>
            <a:spLocks noGrp="1"/>
          </p:cNvSpPr>
          <p:nvPr>
            <p:ph type="pic" sz="quarter" idx="12" hasCustomPrompt="1"/>
          </p:nvPr>
        </p:nvSpPr>
        <p:spPr>
          <a:xfrm>
            <a:off x="3425641" y="0"/>
            <a:ext cx="5718359" cy="6865938"/>
          </a:xfrm>
        </p:spPr>
        <p:txBody>
          <a:bodyPr>
            <a:normAutofit/>
          </a:bodyPr>
          <a:lstStyle>
            <a:lvl1pPr marL="0" indent="0" algn="ctr">
              <a:buFontTx/>
              <a:buNone/>
              <a:defRPr sz="1600"/>
            </a:lvl1pPr>
          </a:lstStyle>
          <a:p>
            <a:r>
              <a:rPr lang="en-US"/>
              <a:t>Click icon and select an image. Use the CROP tool under the PICTURE FORMAT tab to adjust.</a:t>
            </a:r>
          </a:p>
        </p:txBody>
      </p:sp>
      <p:sp>
        <p:nvSpPr>
          <p:cNvPr id="11" name="Rectangle 10"/>
          <p:cNvSpPr/>
          <p:nvPr userDrawn="1"/>
        </p:nvSpPr>
        <p:spPr>
          <a:xfrm>
            <a:off x="0" y="0"/>
            <a:ext cx="3429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cxnSp>
        <p:nvCxnSpPr>
          <p:cNvPr id="13" name="Straight Connector 12"/>
          <p:cNvCxnSpPr/>
          <p:nvPr userDrawn="1"/>
        </p:nvCxnSpPr>
        <p:spPr>
          <a:xfrm>
            <a:off x="114300" y="6747746"/>
            <a:ext cx="3314700" cy="0"/>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4300" y="118345"/>
            <a:ext cx="3314700" cy="0"/>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300" y="118345"/>
            <a:ext cx="0" cy="6629401"/>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sp>
        <p:nvSpPr>
          <p:cNvPr id="9" name="Text Placeholder 2"/>
          <p:cNvSpPr>
            <a:spLocks noGrp="1"/>
          </p:cNvSpPr>
          <p:nvPr>
            <p:ph type="body" sz="quarter" idx="17" hasCustomPrompt="1"/>
          </p:nvPr>
        </p:nvSpPr>
        <p:spPr>
          <a:xfrm>
            <a:off x="498475" y="1423987"/>
            <a:ext cx="2622550" cy="1736417"/>
          </a:xfrm>
        </p:spPr>
        <p:txBody>
          <a:bodyPr>
            <a:normAutofit/>
          </a:bodyPr>
          <a:lstStyle>
            <a:lvl1pPr marL="0" indent="0">
              <a:lnSpc>
                <a:spcPct val="100000"/>
              </a:lnSpc>
              <a:spcBef>
                <a:spcPts val="0"/>
              </a:spcBef>
              <a:buNone/>
              <a:defRPr sz="3600" b="1" i="0" baseline="0">
                <a:solidFill>
                  <a:schemeClr val="bg1"/>
                </a:solidFill>
                <a:latin typeface="Arial" charset="0"/>
                <a:ea typeface="Arial" charset="0"/>
                <a:cs typeface="Arial" charset="0"/>
              </a:defRPr>
            </a:lvl1pPr>
          </a:lstStyle>
          <a:p>
            <a:pPr lvl="0"/>
            <a:r>
              <a:rPr lang="en-US" sz="3600" b="1" i="0">
                <a:latin typeface="Arial" charset="0"/>
                <a:ea typeface="Arial" charset="0"/>
                <a:cs typeface="Arial" charset="0"/>
              </a:rPr>
              <a:t>Title 32–40 Pt Arial Bold</a:t>
            </a:r>
            <a:endParaRPr lang="en-US"/>
          </a:p>
        </p:txBody>
      </p:sp>
      <p:sp>
        <p:nvSpPr>
          <p:cNvPr id="10" name="Text Placeholder 4"/>
          <p:cNvSpPr>
            <a:spLocks noGrp="1"/>
          </p:cNvSpPr>
          <p:nvPr>
            <p:ph type="body" sz="quarter" idx="18" hasCustomPrompt="1"/>
          </p:nvPr>
        </p:nvSpPr>
        <p:spPr>
          <a:xfrm>
            <a:off x="498475" y="3160405"/>
            <a:ext cx="2622550" cy="574675"/>
          </a:xfrm>
        </p:spPr>
        <p:txBody>
          <a:bodyPr>
            <a:normAutofit/>
          </a:bodyPr>
          <a:lstStyle>
            <a:lvl1pPr marL="0" indent="0">
              <a:lnSpc>
                <a:spcPct val="100000"/>
              </a:lnSpc>
              <a:spcBef>
                <a:spcPts val="0"/>
              </a:spcBef>
              <a:buNone/>
              <a:defRPr sz="1800" b="0" i="0" baseline="0">
                <a:solidFill>
                  <a:schemeClr val="bg1"/>
                </a:solidFill>
                <a:latin typeface="Arial" charset="0"/>
                <a:ea typeface="Arial" charset="0"/>
                <a:cs typeface="Arial" charset="0"/>
              </a:defRPr>
            </a:lvl1pPr>
          </a:lstStyle>
          <a:p>
            <a:pPr lvl="0"/>
            <a:r>
              <a:rPr lang="en-US" sz="1800" b="0" i="0">
                <a:latin typeface="Arial" charset="0"/>
                <a:ea typeface="Arial" charset="0"/>
                <a:cs typeface="Arial" charset="0"/>
              </a:rPr>
              <a:t>Name or Secondary Title 18–20 Pt Arial</a:t>
            </a:r>
            <a:endParaRPr lang="en-US"/>
          </a:p>
        </p:txBody>
      </p:sp>
    </p:spTree>
    <p:extLst>
      <p:ext uri="{BB962C8B-B14F-4D97-AF65-F5344CB8AC3E}">
        <p14:creationId xmlns:p14="http://schemas.microsoft.com/office/powerpoint/2010/main" val="2607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Option 3">
    <p:spTree>
      <p:nvGrpSpPr>
        <p:cNvPr id="1" name=""/>
        <p:cNvGrpSpPr/>
        <p:nvPr/>
      </p:nvGrpSpPr>
      <p:grpSpPr>
        <a:xfrm>
          <a:off x="0" y="0"/>
          <a:ext cx="0" cy="0"/>
          <a:chOff x="0" y="0"/>
          <a:chExt cx="0" cy="0"/>
        </a:xfrm>
      </p:grpSpPr>
      <p:sp>
        <p:nvSpPr>
          <p:cNvPr id="22" name="Picture Placeholder 21"/>
          <p:cNvSpPr>
            <a:spLocks noGrp="1"/>
          </p:cNvSpPr>
          <p:nvPr>
            <p:ph type="pic" sz="quarter" idx="12" hasCustomPrompt="1"/>
          </p:nvPr>
        </p:nvSpPr>
        <p:spPr>
          <a:xfrm>
            <a:off x="0" y="0"/>
            <a:ext cx="9144000" cy="5491842"/>
          </a:xfrm>
        </p:spPr>
        <p:txBody>
          <a:bodyPr>
            <a:normAutofit/>
          </a:bodyPr>
          <a:lstStyle>
            <a:lvl1pPr marL="0" indent="0" algn="ctr">
              <a:buFontTx/>
              <a:buNone/>
              <a:defRPr sz="1600"/>
            </a:lvl1pPr>
          </a:lstStyle>
          <a:p>
            <a:r>
              <a:rPr lang="en-US"/>
              <a:t>Click icon and select an image. Use the CROP tool under the PICTURE FORMAT tab to adjust.</a:t>
            </a:r>
          </a:p>
        </p:txBody>
      </p:sp>
      <p:sp>
        <p:nvSpPr>
          <p:cNvPr id="10" name="Rectangle 9"/>
          <p:cNvSpPr/>
          <p:nvPr userDrawn="1"/>
        </p:nvSpPr>
        <p:spPr>
          <a:xfrm>
            <a:off x="0" y="5491843"/>
            <a:ext cx="9144000" cy="13742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cxnSp>
        <p:nvCxnSpPr>
          <p:cNvPr id="11" name="Straight Connector 10"/>
          <p:cNvCxnSpPr/>
          <p:nvPr userDrawn="1"/>
        </p:nvCxnSpPr>
        <p:spPr>
          <a:xfrm>
            <a:off x="114300" y="6747746"/>
            <a:ext cx="8915399" cy="0"/>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9029699" y="5491843"/>
            <a:ext cx="0" cy="1255903"/>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300" y="5491843"/>
            <a:ext cx="0" cy="1255903"/>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sp>
        <p:nvSpPr>
          <p:cNvPr id="9" name="Text Placeholder 2"/>
          <p:cNvSpPr>
            <a:spLocks noGrp="1"/>
          </p:cNvSpPr>
          <p:nvPr>
            <p:ph type="body" sz="quarter" idx="13" hasCustomPrompt="1"/>
          </p:nvPr>
        </p:nvSpPr>
        <p:spPr>
          <a:xfrm>
            <a:off x="491771" y="5616681"/>
            <a:ext cx="8537928" cy="546286"/>
          </a:xfrm>
        </p:spPr>
        <p:txBody>
          <a:bodyPr>
            <a:normAutofit/>
          </a:bodyPr>
          <a:lstStyle>
            <a:lvl1pPr marL="0" indent="0">
              <a:lnSpc>
                <a:spcPct val="100000"/>
              </a:lnSpc>
              <a:spcBef>
                <a:spcPts val="0"/>
              </a:spcBef>
              <a:buFontTx/>
              <a:buNone/>
              <a:defRPr sz="3600" b="1" baseline="0">
                <a:solidFill>
                  <a:schemeClr val="bg1"/>
                </a:solidFill>
              </a:defRPr>
            </a:lvl1pPr>
          </a:lstStyle>
          <a:p>
            <a:pPr lvl="0"/>
            <a:r>
              <a:rPr lang="en-US" sz="3600" b="1"/>
              <a:t>Title 32–40 Pt Arial Bold</a:t>
            </a:r>
            <a:endParaRPr lang="en-US"/>
          </a:p>
        </p:txBody>
      </p:sp>
      <p:sp>
        <p:nvSpPr>
          <p:cNvPr id="13" name="Text Placeholder 28"/>
          <p:cNvSpPr>
            <a:spLocks noGrp="1"/>
          </p:cNvSpPr>
          <p:nvPr>
            <p:ph type="body" sz="quarter" idx="14" hasCustomPrompt="1"/>
          </p:nvPr>
        </p:nvSpPr>
        <p:spPr>
          <a:xfrm>
            <a:off x="492125" y="6162967"/>
            <a:ext cx="5500113" cy="346075"/>
          </a:xfrm>
        </p:spPr>
        <p:txBody>
          <a:bodyPr>
            <a:normAutofit/>
          </a:bodyPr>
          <a:lstStyle>
            <a:lvl1pPr marL="0" indent="0">
              <a:lnSpc>
                <a:spcPct val="100000"/>
              </a:lnSpc>
              <a:spcBef>
                <a:spcPts val="0"/>
              </a:spcBef>
              <a:buFontTx/>
              <a:buNone/>
              <a:defRPr sz="1800" baseline="0">
                <a:solidFill>
                  <a:schemeClr val="bg1"/>
                </a:solidFill>
              </a:defRPr>
            </a:lvl1pPr>
          </a:lstStyle>
          <a:p>
            <a:pPr lvl="0"/>
            <a:r>
              <a:rPr lang="en-US" sz="1800"/>
              <a:t>Presenter or Second Title 18–20 Pt Arial</a:t>
            </a:r>
            <a:endParaRPr lang="en-US"/>
          </a:p>
        </p:txBody>
      </p:sp>
    </p:spTree>
    <p:extLst>
      <p:ext uri="{BB962C8B-B14F-4D97-AF65-F5344CB8AC3E}">
        <p14:creationId xmlns:p14="http://schemas.microsoft.com/office/powerpoint/2010/main" val="877655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Rectangle 8"/>
          <p:cNvSpPr/>
          <p:nvPr userDrawn="1"/>
        </p:nvSpPr>
        <p:spPr>
          <a:xfrm>
            <a:off x="0" y="6057900"/>
            <a:ext cx="9144000" cy="808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0" name="Rectangle 9"/>
          <p:cNvSpPr/>
          <p:nvPr userDrawn="1"/>
        </p:nvSpPr>
        <p:spPr>
          <a:xfrm>
            <a:off x="114300" y="118346"/>
            <a:ext cx="8915399" cy="6629400"/>
          </a:xfrm>
          <a:prstGeom prst="rect">
            <a:avLst/>
          </a:prstGeom>
          <a:noFill/>
          <a:ln w="9525">
            <a:solidFill>
              <a:srgbClr val="BC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0" hasCustomPrompt="1"/>
          </p:nvPr>
        </p:nvSpPr>
        <p:spPr>
          <a:xfrm>
            <a:off x="114299" y="2184426"/>
            <a:ext cx="8915399" cy="813204"/>
          </a:xfrm>
        </p:spPr>
        <p:txBody>
          <a:bodyPr>
            <a:normAutofit/>
          </a:bodyPr>
          <a:lstStyle>
            <a:lvl1pPr marL="0" indent="0" algn="ctr">
              <a:lnSpc>
                <a:spcPct val="100000"/>
              </a:lnSpc>
              <a:spcBef>
                <a:spcPts val="0"/>
              </a:spcBef>
              <a:buFontTx/>
              <a:buNone/>
              <a:defRPr sz="4000" b="1" i="1" baseline="0">
                <a:latin typeface="Arial" charset="0"/>
                <a:ea typeface="Arial" charset="0"/>
                <a:cs typeface="Arial" charset="0"/>
              </a:defRPr>
            </a:lvl1pPr>
          </a:lstStyle>
          <a:p>
            <a:pPr lvl="0"/>
            <a:r>
              <a:rPr lang="en-US" sz="4000" b="1" i="1">
                <a:latin typeface="Arial" charset="0"/>
                <a:ea typeface="Arial" charset="0"/>
                <a:cs typeface="Arial" charset="0"/>
              </a:rPr>
              <a:t>Thank you 40 Pt Arial Bold Italic.</a:t>
            </a:r>
          </a:p>
        </p:txBody>
      </p:sp>
      <p:sp>
        <p:nvSpPr>
          <p:cNvPr id="17" name="Text Placeholder 16"/>
          <p:cNvSpPr>
            <a:spLocks noGrp="1"/>
          </p:cNvSpPr>
          <p:nvPr>
            <p:ph type="body" sz="quarter" idx="11" hasCustomPrompt="1"/>
          </p:nvPr>
        </p:nvSpPr>
        <p:spPr>
          <a:xfrm>
            <a:off x="114300" y="2997630"/>
            <a:ext cx="8915400" cy="339519"/>
          </a:xfrm>
        </p:spPr>
        <p:txBody>
          <a:bodyPr>
            <a:normAutofit/>
          </a:bodyPr>
          <a:lstStyle>
            <a:lvl1pPr marL="0" indent="0" algn="ctr">
              <a:lnSpc>
                <a:spcPct val="100000"/>
              </a:lnSpc>
              <a:spcBef>
                <a:spcPts val="0"/>
              </a:spcBef>
              <a:buFontTx/>
              <a:buNone/>
              <a:defRPr sz="1800" b="0" i="1" baseline="0">
                <a:latin typeface="Arial" charset="0"/>
                <a:ea typeface="Arial" charset="0"/>
                <a:cs typeface="Arial" charset="0"/>
              </a:defRPr>
            </a:lvl1pPr>
          </a:lstStyle>
          <a:p>
            <a:pPr lvl="0"/>
            <a:r>
              <a:rPr lang="en-US" sz="1800" b="0" i="1">
                <a:latin typeface="Arial" charset="0"/>
                <a:ea typeface="Arial" charset="0"/>
                <a:cs typeface="Arial" charset="0"/>
              </a:rPr>
              <a:t>Questions? OR Contact Information OR Closing Statement 18 Pt Arial Italic</a:t>
            </a:r>
          </a:p>
        </p:txBody>
      </p:sp>
      <p:pic>
        <p:nvPicPr>
          <p:cNvPr id="7" name="Picture 6">
            <a:extLst>
              <a:ext uri="{FF2B5EF4-FFF2-40B4-BE49-F238E27FC236}">
                <a16:creationId xmlns:a16="http://schemas.microsoft.com/office/drawing/2014/main" id="{896F9A4E-CBC4-4FCB-9983-49B2F9190FCF}"/>
              </a:ext>
            </a:extLst>
          </p:cNvPr>
          <p:cNvPicPr>
            <a:picLocks noChangeAspect="1"/>
          </p:cNvPicPr>
          <p:nvPr userDrawn="1"/>
        </p:nvPicPr>
        <p:blipFill>
          <a:blip r:embed="rId2"/>
          <a:stretch>
            <a:fillRect/>
          </a:stretch>
        </p:blipFill>
        <p:spPr>
          <a:xfrm>
            <a:off x="219237" y="5945258"/>
            <a:ext cx="2444832" cy="895975"/>
          </a:xfrm>
          <a:prstGeom prst="rect">
            <a:avLst/>
          </a:prstGeom>
        </p:spPr>
      </p:pic>
    </p:spTree>
    <p:extLst>
      <p:ext uri="{BB962C8B-B14F-4D97-AF65-F5344CB8AC3E}">
        <p14:creationId xmlns:p14="http://schemas.microsoft.com/office/powerpoint/2010/main" val="183394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sp>
        <p:nvSpPr>
          <p:cNvPr id="26" name="Rectangle 25"/>
          <p:cNvSpPr/>
          <p:nvPr userDrawn="1"/>
        </p:nvSpPr>
        <p:spPr>
          <a:xfrm>
            <a:off x="0" y="0"/>
            <a:ext cx="9144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8" name="Rectangle 7"/>
          <p:cNvSpPr/>
          <p:nvPr userDrawn="1"/>
        </p:nvSpPr>
        <p:spPr>
          <a:xfrm>
            <a:off x="114300" y="118346"/>
            <a:ext cx="8915400" cy="6629400"/>
          </a:xfrm>
          <a:prstGeom prst="rect">
            <a:avLst/>
          </a:prstGeom>
          <a:noFill/>
          <a:ln w="9525">
            <a:solidFill>
              <a:srgbClr val="BC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p:cNvSpPr>
            <a:spLocks noGrp="1"/>
          </p:cNvSpPr>
          <p:nvPr>
            <p:ph type="body" sz="quarter" idx="14" hasCustomPrompt="1"/>
          </p:nvPr>
        </p:nvSpPr>
        <p:spPr>
          <a:xfrm>
            <a:off x="282574" y="3983920"/>
            <a:ext cx="8578851" cy="436562"/>
          </a:xfrm>
        </p:spPr>
        <p:txBody>
          <a:bodyPr>
            <a:noAutofit/>
          </a:bodyPr>
          <a:lstStyle>
            <a:lvl1pPr marL="0" indent="0" algn="ctr">
              <a:lnSpc>
                <a:spcPct val="100000"/>
              </a:lnSpc>
              <a:spcBef>
                <a:spcPts val="0"/>
              </a:spcBef>
              <a:buFontTx/>
              <a:buNone/>
              <a:defRPr sz="1800" i="1">
                <a:solidFill>
                  <a:schemeClr val="bg1"/>
                </a:solidFill>
              </a:defRPr>
            </a:lvl1pPr>
            <a:lvl2pPr>
              <a:defRPr sz="1800" i="1">
                <a:solidFill>
                  <a:schemeClr val="bg1"/>
                </a:solidFill>
              </a:defRPr>
            </a:lvl2pPr>
            <a:lvl3pPr>
              <a:defRPr sz="1800" i="1">
                <a:solidFill>
                  <a:schemeClr val="bg1"/>
                </a:solidFill>
              </a:defRPr>
            </a:lvl3pPr>
            <a:lvl4pPr>
              <a:defRPr sz="1800" i="1">
                <a:solidFill>
                  <a:schemeClr val="bg1"/>
                </a:solidFill>
              </a:defRPr>
            </a:lvl4pPr>
            <a:lvl5pPr>
              <a:defRPr sz="1800" i="1">
                <a:solidFill>
                  <a:schemeClr val="bg1"/>
                </a:solidFill>
              </a:defRPr>
            </a:lvl5pPr>
          </a:lstStyle>
          <a:p>
            <a:pPr lvl="0"/>
            <a:r>
              <a:rPr lang="en-US"/>
              <a:t>Presenter’s Name 18–20 Pt Arial Italic</a:t>
            </a:r>
          </a:p>
        </p:txBody>
      </p:sp>
      <p:sp>
        <p:nvSpPr>
          <p:cNvPr id="30" name="Text Placeholder 29"/>
          <p:cNvSpPr>
            <a:spLocks noGrp="1"/>
          </p:cNvSpPr>
          <p:nvPr>
            <p:ph type="body" sz="quarter" idx="15" hasCustomPrompt="1"/>
          </p:nvPr>
        </p:nvSpPr>
        <p:spPr>
          <a:xfrm>
            <a:off x="282574" y="2930382"/>
            <a:ext cx="8578851" cy="428625"/>
          </a:xfrm>
        </p:spPr>
        <p:txBody>
          <a:bodyPr>
            <a:normAutofit/>
          </a:bodyPr>
          <a:lstStyle>
            <a:lvl1pPr marL="0" indent="0" algn="ctr">
              <a:lnSpc>
                <a:spcPct val="100000"/>
              </a:lnSpc>
              <a:spcBef>
                <a:spcPts val="0"/>
              </a:spcBef>
              <a:buFontTx/>
              <a:buNone/>
              <a:defRPr sz="2400" baseline="0">
                <a:solidFill>
                  <a:schemeClr val="bg1"/>
                </a:solidFill>
              </a:defRPr>
            </a:lvl1pPr>
            <a:lvl2pPr marL="457200" indent="0" algn="ctr">
              <a:buFontTx/>
              <a:buNone/>
              <a:defRPr>
                <a:solidFill>
                  <a:schemeClr val="bg1"/>
                </a:solidFill>
              </a:defRPr>
            </a:lvl2pPr>
            <a:lvl3pPr marL="914400" indent="0" algn="ctr">
              <a:buFontTx/>
              <a:buNone/>
              <a:defRPr>
                <a:solidFill>
                  <a:schemeClr val="bg1"/>
                </a:solidFill>
              </a:defRPr>
            </a:lvl3pPr>
            <a:lvl4pPr marL="1371600" indent="0" algn="ctr">
              <a:buFontTx/>
              <a:buNone/>
              <a:defRPr>
                <a:solidFill>
                  <a:schemeClr val="bg1"/>
                </a:solidFill>
              </a:defRPr>
            </a:lvl4pPr>
            <a:lvl5pPr marL="1828800" indent="0" algn="ctr">
              <a:buFontTx/>
              <a:buNone/>
              <a:defRPr>
                <a:solidFill>
                  <a:schemeClr val="bg1"/>
                </a:solidFill>
              </a:defRPr>
            </a:lvl5pPr>
          </a:lstStyle>
          <a:p>
            <a:pPr lvl="0"/>
            <a:r>
              <a:rPr lang="en-US" sz="2400"/>
              <a:t>Presenter’s Name or Secondary Title 20–28 Pt Arial</a:t>
            </a:r>
            <a:endParaRPr lang="en-US"/>
          </a:p>
        </p:txBody>
      </p:sp>
      <p:pic>
        <p:nvPicPr>
          <p:cNvPr id="10" name="Picture 9"/>
          <p:cNvPicPr>
            <a:picLocks noChangeAspect="1"/>
          </p:cNvPicPr>
          <p:nvPr userDrawn="1"/>
        </p:nvPicPr>
        <p:blipFill>
          <a:blip r:embed="rId2"/>
          <a:stretch>
            <a:fillRect/>
          </a:stretch>
        </p:blipFill>
        <p:spPr>
          <a:xfrm>
            <a:off x="0" y="-1480625"/>
            <a:ext cx="2438988" cy="3543899"/>
          </a:xfrm>
          <a:prstGeom prst="rect">
            <a:avLst/>
          </a:prstGeom>
        </p:spPr>
      </p:pic>
      <p:pic>
        <p:nvPicPr>
          <p:cNvPr id="2" name="Picture 1"/>
          <p:cNvPicPr>
            <a:picLocks noChangeAspect="1"/>
          </p:cNvPicPr>
          <p:nvPr userDrawn="1"/>
        </p:nvPicPr>
        <p:blipFill>
          <a:blip r:embed="rId3"/>
          <a:stretch>
            <a:fillRect/>
          </a:stretch>
        </p:blipFill>
        <p:spPr>
          <a:xfrm>
            <a:off x="3181122" y="5515440"/>
            <a:ext cx="2781755" cy="1019450"/>
          </a:xfrm>
          <a:prstGeom prst="rect">
            <a:avLst/>
          </a:prstGeom>
        </p:spPr>
      </p:pic>
      <p:sp>
        <p:nvSpPr>
          <p:cNvPr id="5" name="Text Placeholder 4"/>
          <p:cNvSpPr>
            <a:spLocks noGrp="1"/>
          </p:cNvSpPr>
          <p:nvPr>
            <p:ph type="body" sz="quarter" idx="16" hasCustomPrompt="1"/>
          </p:nvPr>
        </p:nvSpPr>
        <p:spPr>
          <a:xfrm>
            <a:off x="282575" y="1963614"/>
            <a:ext cx="8578850" cy="754063"/>
          </a:xfrm>
        </p:spPr>
        <p:txBody>
          <a:bodyPr>
            <a:noAutofit/>
          </a:bodyPr>
          <a:lstStyle>
            <a:lvl1pPr marL="0" indent="0" algn="ctr">
              <a:lnSpc>
                <a:spcPct val="100000"/>
              </a:lnSpc>
              <a:spcBef>
                <a:spcPts val="0"/>
              </a:spcBef>
              <a:buNone/>
              <a:defRPr sz="5400" b="1" i="0" baseline="0">
                <a:solidFill>
                  <a:schemeClr val="bg1"/>
                </a:solidFill>
                <a:latin typeface="Arial" charset="0"/>
                <a:ea typeface="Arial" charset="0"/>
                <a:cs typeface="Arial" charset="0"/>
              </a:defRPr>
            </a:lvl1pPr>
          </a:lstStyle>
          <a:p>
            <a:pPr lvl="0"/>
            <a:r>
              <a:rPr lang="en-US" sz="5400" b="1" i="0">
                <a:latin typeface="Arial" charset="0"/>
                <a:ea typeface="Arial" charset="0"/>
                <a:cs typeface="Arial" charset="0"/>
              </a:rPr>
              <a:t>Title 48–54 Pt Arial Bold</a:t>
            </a:r>
            <a:endParaRPr lang="en-US"/>
          </a:p>
        </p:txBody>
      </p:sp>
    </p:spTree>
    <p:extLst>
      <p:ext uri="{BB962C8B-B14F-4D97-AF65-F5344CB8AC3E}">
        <p14:creationId xmlns:p14="http://schemas.microsoft.com/office/powerpoint/2010/main" val="393534030"/>
      </p:ext>
    </p:extLst>
  </p:cSld>
  <p:clrMapOvr>
    <a:masterClrMapping/>
  </p:clrMapOvr>
  <p:extLst mod="1">
    <p:ext uri="{DCECCB84-F9BA-43D5-87BE-67443E8EF086}">
      <p15:sldGuideLst xmlns:p15="http://schemas.microsoft.com/office/powerpoint/2012/main">
        <p15:guide id="1" orient="horz" pos="4320" userDrawn="1">
          <p15:clr>
            <a:srgbClr val="FBAE40"/>
          </p15:clr>
        </p15:guide>
        <p15:guide id="2" orient="horz" pos="4176" userDrawn="1">
          <p15:clr>
            <a:srgbClr val="FBAE40"/>
          </p15:clr>
        </p15:guide>
        <p15:guide id="3" orient="horz" pos="403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ption 2">
    <p:spTree>
      <p:nvGrpSpPr>
        <p:cNvPr id="1" name=""/>
        <p:cNvGrpSpPr/>
        <p:nvPr/>
      </p:nvGrpSpPr>
      <p:grpSpPr>
        <a:xfrm>
          <a:off x="0" y="0"/>
          <a:ext cx="0" cy="0"/>
          <a:chOff x="0" y="0"/>
          <a:chExt cx="0" cy="0"/>
        </a:xfrm>
      </p:grpSpPr>
      <p:sp>
        <p:nvSpPr>
          <p:cNvPr id="11" name="Rectangle 10"/>
          <p:cNvSpPr/>
          <p:nvPr userDrawn="1"/>
        </p:nvSpPr>
        <p:spPr>
          <a:xfrm>
            <a:off x="0" y="0"/>
            <a:ext cx="3429000" cy="6866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4" name="Picture 13"/>
          <p:cNvPicPr>
            <a:picLocks noChangeAspect="1"/>
          </p:cNvPicPr>
          <p:nvPr userDrawn="1"/>
        </p:nvPicPr>
        <p:blipFill>
          <a:blip r:embed="rId2"/>
          <a:stretch>
            <a:fillRect/>
          </a:stretch>
        </p:blipFill>
        <p:spPr>
          <a:xfrm>
            <a:off x="419616" y="5722992"/>
            <a:ext cx="2389880" cy="875837"/>
          </a:xfrm>
          <a:prstGeom prst="rect">
            <a:avLst/>
          </a:prstGeom>
        </p:spPr>
      </p:pic>
      <p:sp>
        <p:nvSpPr>
          <p:cNvPr id="10" name="Picture Placeholder 32"/>
          <p:cNvSpPr>
            <a:spLocks noGrp="1"/>
          </p:cNvSpPr>
          <p:nvPr>
            <p:ph type="pic" sz="quarter" idx="15" hasCustomPrompt="1"/>
          </p:nvPr>
        </p:nvSpPr>
        <p:spPr>
          <a:xfrm>
            <a:off x="3429000" y="0"/>
            <a:ext cx="5714999" cy="6866092"/>
          </a:xfrm>
        </p:spPr>
        <p:txBody>
          <a:bodyPr>
            <a:normAutofit/>
          </a:bodyPr>
          <a:lstStyle>
            <a:lvl1pPr marL="0" indent="0" algn="ctr">
              <a:buNone/>
              <a:defRPr sz="1600" baseline="0"/>
            </a:lvl1pPr>
          </a:lstStyle>
          <a:p>
            <a:r>
              <a:rPr lang="en-US"/>
              <a:t>Click icon and select an image. Use the CROP tool under the PICTURE FORMAT tab to adjust.</a:t>
            </a:r>
          </a:p>
        </p:txBody>
      </p:sp>
      <p:cxnSp>
        <p:nvCxnSpPr>
          <p:cNvPr id="15" name="Straight Connector 14"/>
          <p:cNvCxnSpPr/>
          <p:nvPr userDrawn="1"/>
        </p:nvCxnSpPr>
        <p:spPr>
          <a:xfrm>
            <a:off x="114300" y="6747746"/>
            <a:ext cx="3314700" cy="0"/>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300" y="118345"/>
            <a:ext cx="3314700" cy="0"/>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14300" y="118345"/>
            <a:ext cx="0" cy="6629401"/>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a:stretch>
            <a:fillRect/>
          </a:stretch>
        </p:blipFill>
        <p:spPr>
          <a:xfrm>
            <a:off x="-1" y="-979885"/>
            <a:ext cx="1694041" cy="2461477"/>
          </a:xfrm>
          <a:prstGeom prst="rect">
            <a:avLst/>
          </a:prstGeom>
        </p:spPr>
      </p:pic>
      <p:sp>
        <p:nvSpPr>
          <p:cNvPr id="22" name="Text Placeholder 38"/>
          <p:cNvSpPr>
            <a:spLocks noGrp="1"/>
          </p:cNvSpPr>
          <p:nvPr>
            <p:ph type="body" sz="quarter" idx="16" hasCustomPrompt="1"/>
          </p:nvPr>
        </p:nvSpPr>
        <p:spPr>
          <a:xfrm>
            <a:off x="498698" y="4381438"/>
            <a:ext cx="2622189" cy="639763"/>
          </a:xfrm>
        </p:spPr>
        <p:txBody>
          <a:bodyPr>
            <a:normAutofit/>
          </a:bodyPr>
          <a:lstStyle>
            <a:lvl1pPr marL="0" indent="0">
              <a:lnSpc>
                <a:spcPct val="100000"/>
              </a:lnSpc>
              <a:spcBef>
                <a:spcPts val="0"/>
              </a:spcBef>
              <a:buFontTx/>
              <a:buNone/>
              <a:defRPr sz="1800" i="1">
                <a:solidFill>
                  <a:schemeClr val="bg1"/>
                </a:solidFill>
              </a:defRPr>
            </a:lvl1pPr>
          </a:lstStyle>
          <a:p>
            <a:pPr lvl="0"/>
            <a:r>
              <a:rPr lang="en-US" sz="1800" i="1"/>
              <a:t>Presenter’s Name 18 Pt Arial Italic</a:t>
            </a:r>
            <a:endParaRPr lang="en-US"/>
          </a:p>
        </p:txBody>
      </p:sp>
      <p:sp>
        <p:nvSpPr>
          <p:cNvPr id="3" name="Text Placeholder 2"/>
          <p:cNvSpPr>
            <a:spLocks noGrp="1"/>
          </p:cNvSpPr>
          <p:nvPr>
            <p:ph type="body" sz="quarter" idx="17" hasCustomPrompt="1"/>
          </p:nvPr>
        </p:nvSpPr>
        <p:spPr>
          <a:xfrm>
            <a:off x="498475" y="1423987"/>
            <a:ext cx="2622550" cy="1736417"/>
          </a:xfrm>
        </p:spPr>
        <p:txBody>
          <a:bodyPr>
            <a:normAutofit/>
          </a:bodyPr>
          <a:lstStyle>
            <a:lvl1pPr marL="0" indent="0">
              <a:lnSpc>
                <a:spcPct val="100000"/>
              </a:lnSpc>
              <a:spcBef>
                <a:spcPts val="0"/>
              </a:spcBef>
              <a:buNone/>
              <a:defRPr sz="3600" b="1" i="0" baseline="0">
                <a:solidFill>
                  <a:schemeClr val="bg1"/>
                </a:solidFill>
                <a:latin typeface="Arial" charset="0"/>
                <a:ea typeface="Arial" charset="0"/>
                <a:cs typeface="Arial" charset="0"/>
              </a:defRPr>
            </a:lvl1pPr>
          </a:lstStyle>
          <a:p>
            <a:pPr lvl="0"/>
            <a:r>
              <a:rPr lang="en-US" sz="3600" b="1" i="0">
                <a:latin typeface="Arial" charset="0"/>
                <a:ea typeface="Arial" charset="0"/>
                <a:cs typeface="Arial" charset="0"/>
              </a:rPr>
              <a:t>Title 32–40 Pt Arial Bold</a:t>
            </a:r>
            <a:endParaRPr lang="en-US"/>
          </a:p>
        </p:txBody>
      </p:sp>
      <p:sp>
        <p:nvSpPr>
          <p:cNvPr id="5" name="Text Placeholder 4"/>
          <p:cNvSpPr>
            <a:spLocks noGrp="1"/>
          </p:cNvSpPr>
          <p:nvPr>
            <p:ph type="body" sz="quarter" idx="18" hasCustomPrompt="1"/>
          </p:nvPr>
        </p:nvSpPr>
        <p:spPr>
          <a:xfrm>
            <a:off x="498475" y="3160405"/>
            <a:ext cx="2622550" cy="574675"/>
          </a:xfrm>
        </p:spPr>
        <p:txBody>
          <a:bodyPr>
            <a:normAutofit/>
          </a:bodyPr>
          <a:lstStyle>
            <a:lvl1pPr marL="0" indent="0">
              <a:lnSpc>
                <a:spcPct val="100000"/>
              </a:lnSpc>
              <a:spcBef>
                <a:spcPts val="0"/>
              </a:spcBef>
              <a:buNone/>
              <a:defRPr sz="1800" b="0" i="0" baseline="0">
                <a:solidFill>
                  <a:schemeClr val="bg1"/>
                </a:solidFill>
                <a:latin typeface="Arial" charset="0"/>
                <a:ea typeface="Arial" charset="0"/>
                <a:cs typeface="Arial" charset="0"/>
              </a:defRPr>
            </a:lvl1pPr>
          </a:lstStyle>
          <a:p>
            <a:pPr lvl="0"/>
            <a:r>
              <a:rPr lang="en-US" sz="1800" b="0" i="0">
                <a:latin typeface="Arial" charset="0"/>
                <a:ea typeface="Arial" charset="0"/>
                <a:cs typeface="Arial" charset="0"/>
              </a:rPr>
              <a:t>Name or Secondary Title 18–20 Pt Arial</a:t>
            </a:r>
            <a:endParaRPr lang="en-US"/>
          </a:p>
        </p:txBody>
      </p:sp>
    </p:spTree>
    <p:extLst>
      <p:ext uri="{BB962C8B-B14F-4D97-AF65-F5344CB8AC3E}">
        <p14:creationId xmlns:p14="http://schemas.microsoft.com/office/powerpoint/2010/main" val="1747051729"/>
      </p:ext>
    </p:extLst>
  </p:cSld>
  <p:clrMapOvr>
    <a:masterClrMapping/>
  </p:clrMapOvr>
  <p:extLst mod="1">
    <p:ext uri="{DCECCB84-F9BA-43D5-87BE-67443E8EF086}">
      <p15:sldGuideLst xmlns:p15="http://schemas.microsoft.com/office/powerpoint/2012/main">
        <p15:guide id="1" orient="horz" pos="4136">
          <p15:clr>
            <a:srgbClr val="FBAE40"/>
          </p15:clr>
        </p15:guide>
        <p15:guide id="2" orient="horz" pos="3808">
          <p15:clr>
            <a:srgbClr val="FBAE40"/>
          </p15:clr>
        </p15:guide>
        <p15:guide id="3"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ption 3">
    <p:spTree>
      <p:nvGrpSpPr>
        <p:cNvPr id="1" name=""/>
        <p:cNvGrpSpPr/>
        <p:nvPr/>
      </p:nvGrpSpPr>
      <p:grpSpPr>
        <a:xfrm>
          <a:off x="0" y="0"/>
          <a:ext cx="0" cy="0"/>
          <a:chOff x="0" y="0"/>
          <a:chExt cx="0" cy="0"/>
        </a:xfrm>
      </p:grpSpPr>
      <p:sp>
        <p:nvSpPr>
          <p:cNvPr id="13" name="Picture Placeholder 4"/>
          <p:cNvSpPr>
            <a:spLocks noGrp="1"/>
          </p:cNvSpPr>
          <p:nvPr>
            <p:ph type="pic" sz="quarter" idx="11" hasCustomPrompt="1"/>
          </p:nvPr>
        </p:nvSpPr>
        <p:spPr>
          <a:xfrm>
            <a:off x="0" y="0"/>
            <a:ext cx="9144000" cy="5143499"/>
          </a:xfrm>
        </p:spPr>
        <p:txBody>
          <a:bodyPr>
            <a:normAutofit/>
          </a:bodyPr>
          <a:lstStyle>
            <a:lvl1pPr marL="0" indent="0" algn="ctr">
              <a:buFontTx/>
              <a:buNone/>
              <a:defRPr sz="1600"/>
            </a:lvl1pPr>
          </a:lstStyle>
          <a:p>
            <a:r>
              <a:rPr lang="en-US"/>
              <a:t>Click icon and select an image. Use the CROP tool under the PICTURE FORMAT tab to adjust.</a:t>
            </a:r>
          </a:p>
        </p:txBody>
      </p:sp>
      <p:sp>
        <p:nvSpPr>
          <p:cNvPr id="14" name="Rectangle 13"/>
          <p:cNvSpPr/>
          <p:nvPr userDrawn="1"/>
        </p:nvSpPr>
        <p:spPr>
          <a:xfrm>
            <a:off x="0" y="5143500"/>
            <a:ext cx="9144000" cy="17225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cxnSp>
        <p:nvCxnSpPr>
          <p:cNvPr id="24" name="Straight Connector 23"/>
          <p:cNvCxnSpPr/>
          <p:nvPr userDrawn="1"/>
        </p:nvCxnSpPr>
        <p:spPr>
          <a:xfrm>
            <a:off x="114300" y="6747746"/>
            <a:ext cx="8915399" cy="0"/>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14300" y="5143500"/>
            <a:ext cx="0" cy="1604246"/>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9029699" y="5143500"/>
            <a:ext cx="0" cy="1604246"/>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a:blip r:embed="rId2"/>
          <a:stretch>
            <a:fillRect/>
          </a:stretch>
        </p:blipFill>
        <p:spPr>
          <a:xfrm>
            <a:off x="-787" y="4944999"/>
            <a:ext cx="543277" cy="566977"/>
          </a:xfrm>
          <a:prstGeom prst="rect">
            <a:avLst/>
          </a:prstGeom>
        </p:spPr>
      </p:pic>
      <p:sp>
        <p:nvSpPr>
          <p:cNvPr id="29" name="Text Placeholder 2"/>
          <p:cNvSpPr>
            <a:spLocks noGrp="1"/>
          </p:cNvSpPr>
          <p:nvPr>
            <p:ph type="body" sz="quarter" idx="10" hasCustomPrompt="1"/>
          </p:nvPr>
        </p:nvSpPr>
        <p:spPr>
          <a:xfrm>
            <a:off x="491771" y="5231534"/>
            <a:ext cx="8537928" cy="546286"/>
          </a:xfrm>
        </p:spPr>
        <p:txBody>
          <a:bodyPr>
            <a:normAutofit/>
          </a:bodyPr>
          <a:lstStyle>
            <a:lvl1pPr marL="0" indent="0">
              <a:lnSpc>
                <a:spcPct val="100000"/>
              </a:lnSpc>
              <a:spcBef>
                <a:spcPts val="0"/>
              </a:spcBef>
              <a:buFontTx/>
              <a:buNone/>
              <a:defRPr sz="3600" b="1" baseline="0">
                <a:solidFill>
                  <a:schemeClr val="bg1"/>
                </a:solidFill>
              </a:defRPr>
            </a:lvl1pPr>
          </a:lstStyle>
          <a:p>
            <a:pPr lvl="0"/>
            <a:r>
              <a:rPr lang="en-US" sz="3600" b="1"/>
              <a:t>Title 32–40 Pt Arial Bold</a:t>
            </a:r>
            <a:endParaRPr lang="en-US"/>
          </a:p>
        </p:txBody>
      </p:sp>
      <p:sp>
        <p:nvSpPr>
          <p:cNvPr id="30" name="Text Placeholder 28"/>
          <p:cNvSpPr>
            <a:spLocks noGrp="1"/>
          </p:cNvSpPr>
          <p:nvPr>
            <p:ph type="body" sz="quarter" idx="12" hasCustomPrompt="1"/>
          </p:nvPr>
        </p:nvSpPr>
        <p:spPr>
          <a:xfrm>
            <a:off x="492125" y="5777820"/>
            <a:ext cx="5500113" cy="346075"/>
          </a:xfrm>
        </p:spPr>
        <p:txBody>
          <a:bodyPr>
            <a:normAutofit/>
          </a:bodyPr>
          <a:lstStyle>
            <a:lvl1pPr marL="0" indent="0">
              <a:lnSpc>
                <a:spcPct val="100000"/>
              </a:lnSpc>
              <a:spcBef>
                <a:spcPts val="0"/>
              </a:spcBef>
              <a:buFontTx/>
              <a:buNone/>
              <a:defRPr sz="1800" baseline="0">
                <a:solidFill>
                  <a:schemeClr val="bg1"/>
                </a:solidFill>
              </a:defRPr>
            </a:lvl1pPr>
          </a:lstStyle>
          <a:p>
            <a:pPr lvl="0"/>
            <a:r>
              <a:rPr lang="en-US" sz="1800"/>
              <a:t>Presenter or Second Title 18–20 Pt Arial</a:t>
            </a:r>
            <a:endParaRPr lang="en-US"/>
          </a:p>
        </p:txBody>
      </p:sp>
      <p:sp>
        <p:nvSpPr>
          <p:cNvPr id="31" name="Text Placeholder 30"/>
          <p:cNvSpPr>
            <a:spLocks noGrp="1"/>
          </p:cNvSpPr>
          <p:nvPr>
            <p:ph type="body" sz="quarter" idx="13" hasCustomPrompt="1"/>
          </p:nvPr>
        </p:nvSpPr>
        <p:spPr>
          <a:xfrm>
            <a:off x="492125" y="6242956"/>
            <a:ext cx="5500113" cy="386445"/>
          </a:xfrm>
        </p:spPr>
        <p:txBody>
          <a:bodyPr>
            <a:normAutofit/>
          </a:bodyPr>
          <a:lstStyle>
            <a:lvl1pPr marL="0" indent="0">
              <a:lnSpc>
                <a:spcPct val="100000"/>
              </a:lnSpc>
              <a:spcBef>
                <a:spcPts val="0"/>
              </a:spcBef>
              <a:buFontTx/>
              <a:buNone/>
              <a:defRPr sz="1800" i="1">
                <a:solidFill>
                  <a:schemeClr val="bg1"/>
                </a:solidFill>
              </a:defRPr>
            </a:lvl1pPr>
          </a:lstStyle>
          <a:p>
            <a:pPr lvl="0"/>
            <a:r>
              <a:rPr lang="en-US" sz="1800" i="1"/>
              <a:t>Presenter’s Name 18 Pt Arial Italic</a:t>
            </a:r>
            <a:endParaRPr lang="en-US"/>
          </a:p>
        </p:txBody>
      </p:sp>
      <p:pic>
        <p:nvPicPr>
          <p:cNvPr id="16" name="Picture 15"/>
          <p:cNvPicPr>
            <a:picLocks noChangeAspect="1"/>
          </p:cNvPicPr>
          <p:nvPr userDrawn="1"/>
        </p:nvPicPr>
        <p:blipFill>
          <a:blip r:embed="rId3"/>
          <a:stretch>
            <a:fillRect/>
          </a:stretch>
        </p:blipFill>
        <p:spPr>
          <a:xfrm>
            <a:off x="6907585" y="5897972"/>
            <a:ext cx="2223038" cy="814693"/>
          </a:xfrm>
          <a:prstGeom prst="rect">
            <a:avLst/>
          </a:prstGeom>
        </p:spPr>
      </p:pic>
    </p:spTree>
    <p:extLst>
      <p:ext uri="{BB962C8B-B14F-4D97-AF65-F5344CB8AC3E}">
        <p14:creationId xmlns:p14="http://schemas.microsoft.com/office/powerpoint/2010/main" val="995008606"/>
      </p:ext>
    </p:extLst>
  </p:cSld>
  <p:clrMapOvr>
    <a:masterClrMapping/>
  </p:clrMapOvr>
  <p:extLst mod="1">
    <p:ext uri="{DCECCB84-F9BA-43D5-87BE-67443E8EF086}">
      <p15:sldGuideLst xmlns:p15="http://schemas.microsoft.com/office/powerpoint/2012/main">
        <p15:guide id="1" orient="horz" pos="3808" userDrawn="1">
          <p15:clr>
            <a:srgbClr val="FBAE40"/>
          </p15:clr>
        </p15:guide>
        <p15:guide id="2" orient="horz" pos="403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4" name="Rectangle 13"/>
          <p:cNvSpPr/>
          <p:nvPr userDrawn="1"/>
        </p:nvSpPr>
        <p:spPr>
          <a:xfrm>
            <a:off x="0" y="6057900"/>
            <a:ext cx="9144000" cy="808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pic>
        <p:nvPicPr>
          <p:cNvPr id="15" name="Picture 14"/>
          <p:cNvPicPr>
            <a:picLocks noChangeAspect="1"/>
          </p:cNvPicPr>
          <p:nvPr userDrawn="1"/>
        </p:nvPicPr>
        <p:blipFill>
          <a:blip r:embed="rId2"/>
          <a:stretch>
            <a:fillRect/>
          </a:stretch>
        </p:blipFill>
        <p:spPr>
          <a:xfrm>
            <a:off x="219237" y="5945258"/>
            <a:ext cx="2444832" cy="895975"/>
          </a:xfrm>
          <a:prstGeom prst="rect">
            <a:avLst/>
          </a:prstGeom>
        </p:spPr>
      </p:pic>
      <p:sp>
        <p:nvSpPr>
          <p:cNvPr id="10" name="Rectangle 9"/>
          <p:cNvSpPr/>
          <p:nvPr userDrawn="1"/>
        </p:nvSpPr>
        <p:spPr>
          <a:xfrm>
            <a:off x="114300" y="118346"/>
            <a:ext cx="8915399" cy="6629400"/>
          </a:xfrm>
          <a:prstGeom prst="rect">
            <a:avLst/>
          </a:prstGeom>
          <a:noFill/>
          <a:ln w="9525">
            <a:solidFill>
              <a:srgbClr val="BC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p:cNvSpPr>
            <a:spLocks noGrp="1"/>
          </p:cNvSpPr>
          <p:nvPr>
            <p:ph type="body" sz="quarter" idx="13" hasCustomPrompt="1"/>
          </p:nvPr>
        </p:nvSpPr>
        <p:spPr>
          <a:xfrm>
            <a:off x="458582" y="454614"/>
            <a:ext cx="8251825" cy="623888"/>
          </a:xfrm>
        </p:spPr>
        <p:txBody>
          <a:bodyPr>
            <a:normAutofit/>
          </a:bodyPr>
          <a:lstStyle>
            <a:lvl1pPr marL="0" indent="0">
              <a:lnSpc>
                <a:spcPct val="100000"/>
              </a:lnSpc>
              <a:spcBef>
                <a:spcPts val="0"/>
              </a:spcBef>
              <a:buFontTx/>
              <a:buNone/>
              <a:defRPr sz="3600" b="1" u="sng" baseline="0">
                <a:solidFill>
                  <a:schemeClr val="tx1"/>
                </a:solidFill>
              </a:defRPr>
            </a:lvl1pPr>
          </a:lstStyle>
          <a:p>
            <a:pPr lvl="0"/>
            <a:r>
              <a:rPr lang="en-US" sz="3600" b="1" u="sng"/>
              <a:t>Header 24–40 Pt in Arial Bold</a:t>
            </a:r>
            <a:endParaRPr lang="en-US"/>
          </a:p>
        </p:txBody>
      </p:sp>
      <p:pic>
        <p:nvPicPr>
          <p:cNvPr id="24" name="Picture 23"/>
          <p:cNvPicPr>
            <a:picLocks noChangeAspect="1"/>
          </p:cNvPicPr>
          <p:nvPr userDrawn="1"/>
        </p:nvPicPr>
        <p:blipFill>
          <a:blip r:embed="rId3"/>
          <a:stretch>
            <a:fillRect/>
          </a:stretch>
        </p:blipFill>
        <p:spPr>
          <a:xfrm>
            <a:off x="571500" y="-276453"/>
            <a:ext cx="471091" cy="684505"/>
          </a:xfrm>
          <a:prstGeom prst="rect">
            <a:avLst/>
          </a:prstGeom>
        </p:spPr>
      </p:pic>
      <p:sp>
        <p:nvSpPr>
          <p:cNvPr id="5" name="Media Placeholder 4"/>
          <p:cNvSpPr>
            <a:spLocks noGrp="1"/>
          </p:cNvSpPr>
          <p:nvPr>
            <p:ph type="media" sz="quarter" idx="16"/>
          </p:nvPr>
        </p:nvSpPr>
        <p:spPr>
          <a:xfrm>
            <a:off x="914400" y="1377597"/>
            <a:ext cx="7315200" cy="4114800"/>
          </a:xfrm>
        </p:spPr>
        <p:txBody>
          <a:bodyPr>
            <a:normAutofit/>
          </a:bodyPr>
          <a:lstStyle>
            <a:lvl1pPr marL="0" indent="0" algn="ctr">
              <a:buFontTx/>
              <a:buNone/>
              <a:defRPr sz="1800" baseline="0"/>
            </a:lvl1pPr>
          </a:lstStyle>
          <a:p>
            <a:r>
              <a:rPr lang="en-US" sz="1800"/>
              <a:t>Click icon to add media</a:t>
            </a:r>
            <a:endParaRPr lang="en-US"/>
          </a:p>
        </p:txBody>
      </p:sp>
      <p:sp>
        <p:nvSpPr>
          <p:cNvPr id="9" name="Slide Number Placeholder 5"/>
          <p:cNvSpPr txBox="1">
            <a:spLocks/>
          </p:cNvSpPr>
          <p:nvPr userDrawn="1"/>
        </p:nvSpPr>
        <p:spPr>
          <a:xfrm>
            <a:off x="6892000" y="6101898"/>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1"/>
              </a:solidFill>
            </a:endParaRPr>
          </a:p>
        </p:txBody>
      </p:sp>
      <p:sp>
        <p:nvSpPr>
          <p:cNvPr id="13" name="Slide Number Placeholder 5"/>
          <p:cNvSpPr txBox="1">
            <a:spLocks/>
          </p:cNvSpPr>
          <p:nvPr userDrawn="1"/>
        </p:nvSpPr>
        <p:spPr>
          <a:xfrm>
            <a:off x="8549356" y="6238867"/>
            <a:ext cx="562541" cy="3356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5A9C333-8DEA-A549-BB52-FB8135D4E171}" type="slidenum">
              <a:rPr lang="en-US" sz="1300" b="1" i="0" u="sng">
                <a:solidFill>
                  <a:schemeClr val="bg1"/>
                </a:solidFill>
                <a:latin typeface="Arial" charset="0"/>
                <a:ea typeface="Arial" charset="0"/>
                <a:cs typeface="Arial" charset="0"/>
              </a:rPr>
              <a:pPr algn="l"/>
              <a:t>‹#›</a:t>
            </a:fld>
            <a:endParaRPr lang="en-US" sz="1300" b="1" i="0" u="sng">
              <a:solidFill>
                <a:schemeClr val="bg1"/>
              </a:solidFill>
              <a:latin typeface="Arial" charset="0"/>
              <a:ea typeface="Arial" charset="0"/>
              <a:cs typeface="Arial" charset="0"/>
            </a:endParaRPr>
          </a:p>
        </p:txBody>
      </p:sp>
      <p:sp>
        <p:nvSpPr>
          <p:cNvPr id="25" name="Text Placeholder 24"/>
          <p:cNvSpPr>
            <a:spLocks noGrp="1"/>
          </p:cNvSpPr>
          <p:nvPr>
            <p:ph type="body" sz="quarter" idx="18" hasCustomPrompt="1"/>
          </p:nvPr>
        </p:nvSpPr>
        <p:spPr>
          <a:xfrm>
            <a:off x="4633913" y="6286540"/>
            <a:ext cx="3913187" cy="227013"/>
          </a:xfrm>
        </p:spPr>
        <p:txBody>
          <a:bodyPr>
            <a:noAutofit/>
          </a:bodyPr>
          <a:lstStyle>
            <a:lvl1pPr marL="0" indent="0" algn="r">
              <a:buNone/>
              <a:defRPr sz="1300" b="1" i="0">
                <a:solidFill>
                  <a:schemeClr val="bg1"/>
                </a:solidFill>
                <a:latin typeface="Arial" charset="0"/>
                <a:ea typeface="Arial" charset="0"/>
                <a:cs typeface="Arial" charset="0"/>
              </a:defRPr>
            </a:lvl1pPr>
          </a:lstStyle>
          <a:p>
            <a:pPr lvl="0"/>
            <a:r>
              <a:rPr lang="en-US" sz="1300" b="1" i="0">
                <a:latin typeface="Arial" charset="0"/>
                <a:ea typeface="Arial" charset="0"/>
                <a:cs typeface="Arial" charset="0"/>
              </a:rPr>
              <a:t>sample.uga.edu</a:t>
            </a:r>
            <a:endParaRPr lang="en-US"/>
          </a:p>
        </p:txBody>
      </p:sp>
    </p:spTree>
    <p:extLst>
      <p:ext uri="{BB962C8B-B14F-4D97-AF65-F5344CB8AC3E}">
        <p14:creationId xmlns:p14="http://schemas.microsoft.com/office/powerpoint/2010/main" val="1144307861"/>
      </p:ext>
    </p:extLst>
  </p:cSld>
  <p:clrMapOvr>
    <a:masterClrMapping/>
  </p:clrMapOvr>
  <p:extLst mod="1">
    <p:ext uri="{DCECCB84-F9BA-43D5-87BE-67443E8EF086}">
      <p15:sldGuideLst xmlns:p15="http://schemas.microsoft.com/office/powerpoint/2012/main">
        <p15:guide id="1" orient="horz" pos="288" userDrawn="1">
          <p15:clr>
            <a:srgbClr val="FBAE40"/>
          </p15:clr>
        </p15:guide>
        <p15:guide id="2" pos="288" userDrawn="1">
          <p15:clr>
            <a:srgbClr val="FBAE40"/>
          </p15:clr>
        </p15:guide>
        <p15:guide id="3" orient="horz" pos="40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1" name="Rectangle 10"/>
          <p:cNvSpPr/>
          <p:nvPr userDrawn="1"/>
        </p:nvSpPr>
        <p:spPr>
          <a:xfrm>
            <a:off x="0" y="6057900"/>
            <a:ext cx="9144000" cy="808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0" name="Rectangle 9"/>
          <p:cNvSpPr/>
          <p:nvPr userDrawn="1"/>
        </p:nvSpPr>
        <p:spPr>
          <a:xfrm>
            <a:off x="114300" y="118346"/>
            <a:ext cx="8915399" cy="6629400"/>
          </a:xfrm>
          <a:prstGeom prst="rect">
            <a:avLst/>
          </a:prstGeom>
          <a:noFill/>
          <a:ln w="9525">
            <a:solidFill>
              <a:srgbClr val="BC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a:stretch>
            <a:fillRect/>
          </a:stretch>
        </p:blipFill>
        <p:spPr>
          <a:xfrm>
            <a:off x="571500" y="-276453"/>
            <a:ext cx="471091" cy="684505"/>
          </a:xfrm>
          <a:prstGeom prst="rect">
            <a:avLst/>
          </a:prstGeom>
        </p:spPr>
      </p:pic>
      <p:sp>
        <p:nvSpPr>
          <p:cNvPr id="2" name="TextBox 1"/>
          <p:cNvSpPr txBox="1"/>
          <p:nvPr userDrawn="1"/>
        </p:nvSpPr>
        <p:spPr>
          <a:xfrm>
            <a:off x="457200" y="393700"/>
            <a:ext cx="8253207" cy="646331"/>
          </a:xfrm>
          <a:prstGeom prst="rect">
            <a:avLst/>
          </a:prstGeom>
          <a:noFill/>
        </p:spPr>
        <p:txBody>
          <a:bodyPr wrap="square" rtlCol="0">
            <a:spAutoFit/>
          </a:bodyPr>
          <a:lstStyle/>
          <a:p>
            <a:pPr>
              <a:spcBef>
                <a:spcPts val="0"/>
              </a:spcBef>
            </a:pPr>
            <a:r>
              <a:rPr lang="en-US" sz="3600" b="1" i="0" u="sng">
                <a:latin typeface="Arial" charset="0"/>
                <a:ea typeface="Arial" charset="0"/>
                <a:cs typeface="Arial" charset="0"/>
              </a:rPr>
              <a:t>Agenda</a:t>
            </a:r>
          </a:p>
        </p:txBody>
      </p:sp>
      <p:sp>
        <p:nvSpPr>
          <p:cNvPr id="4" name="Text Placeholder 3"/>
          <p:cNvSpPr>
            <a:spLocks noGrp="1"/>
          </p:cNvSpPr>
          <p:nvPr>
            <p:ph type="body" sz="quarter" idx="20" hasCustomPrompt="1"/>
          </p:nvPr>
        </p:nvSpPr>
        <p:spPr>
          <a:xfrm>
            <a:off x="463550" y="1078501"/>
            <a:ext cx="8253413" cy="4632563"/>
          </a:xfrm>
        </p:spPr>
        <p:txBody>
          <a:bodyPr/>
          <a:lstStyle>
            <a:lvl1pPr marL="0" indent="-285750">
              <a:lnSpc>
                <a:spcPct val="100000"/>
              </a:lnSpc>
              <a:spcBef>
                <a:spcPts val="0"/>
              </a:spcBef>
              <a:buFont typeface="Arial" charset="0"/>
              <a:buChar char="•"/>
              <a:defRPr sz="1800" b="1" i="0">
                <a:latin typeface="Arial" charset="0"/>
                <a:ea typeface="Arial" charset="0"/>
                <a:cs typeface="Arial" charset="0"/>
              </a:defRPr>
            </a:lvl1pPr>
            <a:lvl2pPr marL="914400" indent="-285750">
              <a:lnSpc>
                <a:spcPct val="100000"/>
              </a:lnSpc>
              <a:buFont typeface="Arial" charset="0"/>
              <a:buChar char="•"/>
              <a:defRPr sz="1400"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Agenda topic 1 18 Pt Arial Bold</a:t>
            </a:r>
          </a:p>
          <a:p>
            <a:pPr lvl="1"/>
            <a:r>
              <a:rPr lang="en-US"/>
              <a:t>Presenter or Sub-topic 14 Pt Arial</a:t>
            </a:r>
          </a:p>
        </p:txBody>
      </p:sp>
      <p:sp>
        <p:nvSpPr>
          <p:cNvPr id="12" name="Slide Number Placeholder 5"/>
          <p:cNvSpPr txBox="1">
            <a:spLocks/>
          </p:cNvSpPr>
          <p:nvPr userDrawn="1"/>
        </p:nvSpPr>
        <p:spPr>
          <a:xfrm>
            <a:off x="8549356" y="6238867"/>
            <a:ext cx="562541" cy="3356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5A9C333-8DEA-A549-BB52-FB8135D4E171}" type="slidenum">
              <a:rPr lang="en-US" sz="1300" b="1" i="0" u="sng">
                <a:solidFill>
                  <a:schemeClr val="bg1"/>
                </a:solidFill>
                <a:latin typeface="Arial" charset="0"/>
                <a:ea typeface="Arial" charset="0"/>
                <a:cs typeface="Arial" charset="0"/>
              </a:rPr>
              <a:pPr algn="l"/>
              <a:t>‹#›</a:t>
            </a:fld>
            <a:endParaRPr lang="en-US" sz="1300" b="1" i="0" u="sng">
              <a:solidFill>
                <a:schemeClr val="bg1"/>
              </a:solidFill>
              <a:latin typeface="Arial" charset="0"/>
              <a:ea typeface="Arial" charset="0"/>
              <a:cs typeface="Arial" charset="0"/>
            </a:endParaRPr>
          </a:p>
        </p:txBody>
      </p:sp>
      <p:sp>
        <p:nvSpPr>
          <p:cNvPr id="14" name="Text Placeholder 24"/>
          <p:cNvSpPr>
            <a:spLocks noGrp="1"/>
          </p:cNvSpPr>
          <p:nvPr>
            <p:ph type="body" sz="quarter" idx="18" hasCustomPrompt="1"/>
          </p:nvPr>
        </p:nvSpPr>
        <p:spPr>
          <a:xfrm>
            <a:off x="4633913" y="6286540"/>
            <a:ext cx="3913187" cy="227013"/>
          </a:xfrm>
        </p:spPr>
        <p:txBody>
          <a:bodyPr>
            <a:noAutofit/>
          </a:bodyPr>
          <a:lstStyle>
            <a:lvl1pPr marL="0" indent="0" algn="r">
              <a:buNone/>
              <a:defRPr sz="1300" b="1" i="0">
                <a:solidFill>
                  <a:schemeClr val="bg1"/>
                </a:solidFill>
                <a:latin typeface="Arial" charset="0"/>
                <a:ea typeface="Arial" charset="0"/>
                <a:cs typeface="Arial" charset="0"/>
              </a:defRPr>
            </a:lvl1pPr>
          </a:lstStyle>
          <a:p>
            <a:pPr lvl="0"/>
            <a:r>
              <a:rPr lang="en-US" sz="1300" b="1" i="0">
                <a:latin typeface="Arial" charset="0"/>
                <a:ea typeface="Arial" charset="0"/>
                <a:cs typeface="Arial" charset="0"/>
              </a:rPr>
              <a:t>sample.uga.edu</a:t>
            </a:r>
            <a:endParaRPr lang="en-US"/>
          </a:p>
        </p:txBody>
      </p:sp>
      <p:pic>
        <p:nvPicPr>
          <p:cNvPr id="16" name="Picture 15">
            <a:extLst>
              <a:ext uri="{FF2B5EF4-FFF2-40B4-BE49-F238E27FC236}">
                <a16:creationId xmlns:a16="http://schemas.microsoft.com/office/drawing/2014/main" id="{262615FE-4125-43ED-8D54-3AF40BED4B34}"/>
              </a:ext>
            </a:extLst>
          </p:cNvPr>
          <p:cNvPicPr>
            <a:picLocks noChangeAspect="1"/>
          </p:cNvPicPr>
          <p:nvPr userDrawn="1"/>
        </p:nvPicPr>
        <p:blipFill>
          <a:blip r:embed="rId3"/>
          <a:stretch>
            <a:fillRect/>
          </a:stretch>
        </p:blipFill>
        <p:spPr>
          <a:xfrm>
            <a:off x="219237" y="5945258"/>
            <a:ext cx="2444832" cy="895975"/>
          </a:xfrm>
          <a:prstGeom prst="rect">
            <a:avLst/>
          </a:prstGeom>
        </p:spPr>
      </p:pic>
    </p:spTree>
    <p:extLst>
      <p:ext uri="{BB962C8B-B14F-4D97-AF65-F5344CB8AC3E}">
        <p14:creationId xmlns:p14="http://schemas.microsoft.com/office/powerpoint/2010/main" val="761565544"/>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288" userDrawn="1">
          <p15:clr>
            <a:srgbClr val="FBAE40"/>
          </p15:clr>
        </p15:guide>
        <p15:guide id="4" pos="2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sp>
        <p:nvSpPr>
          <p:cNvPr id="11" name="Rectangle 10"/>
          <p:cNvSpPr/>
          <p:nvPr userDrawn="1"/>
        </p:nvSpPr>
        <p:spPr>
          <a:xfrm>
            <a:off x="0" y="6057900"/>
            <a:ext cx="9144000" cy="808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0" name="Rectangle 9"/>
          <p:cNvSpPr/>
          <p:nvPr userDrawn="1"/>
        </p:nvSpPr>
        <p:spPr>
          <a:xfrm>
            <a:off x="114300" y="118346"/>
            <a:ext cx="8915399" cy="6629400"/>
          </a:xfrm>
          <a:prstGeom prst="rect">
            <a:avLst/>
          </a:prstGeom>
          <a:noFill/>
          <a:ln w="9525">
            <a:solidFill>
              <a:srgbClr val="BC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p:cNvSpPr>
            <a:spLocks noGrp="1"/>
          </p:cNvSpPr>
          <p:nvPr>
            <p:ph type="body" sz="quarter" idx="13" hasCustomPrompt="1"/>
          </p:nvPr>
        </p:nvSpPr>
        <p:spPr>
          <a:xfrm>
            <a:off x="458582" y="454613"/>
            <a:ext cx="8251825" cy="716961"/>
          </a:xfrm>
        </p:spPr>
        <p:txBody>
          <a:bodyPr>
            <a:normAutofit/>
          </a:bodyPr>
          <a:lstStyle>
            <a:lvl1pPr marL="0" indent="0">
              <a:lnSpc>
                <a:spcPct val="100000"/>
              </a:lnSpc>
              <a:spcBef>
                <a:spcPts val="0"/>
              </a:spcBef>
              <a:buFontTx/>
              <a:buNone/>
              <a:defRPr sz="3600" b="1" u="sng" baseline="0">
                <a:solidFill>
                  <a:schemeClr val="tx1"/>
                </a:solidFill>
              </a:defRPr>
            </a:lvl1pPr>
          </a:lstStyle>
          <a:p>
            <a:pPr lvl="0"/>
            <a:r>
              <a:rPr lang="en-US" sz="3600" b="1" u="sng"/>
              <a:t>Header 24–40 Pt in Arial Bold</a:t>
            </a:r>
            <a:endParaRPr lang="en-US"/>
          </a:p>
        </p:txBody>
      </p:sp>
      <p:pic>
        <p:nvPicPr>
          <p:cNvPr id="24" name="Picture 23"/>
          <p:cNvPicPr>
            <a:picLocks noChangeAspect="1"/>
          </p:cNvPicPr>
          <p:nvPr userDrawn="1"/>
        </p:nvPicPr>
        <p:blipFill>
          <a:blip r:embed="rId2"/>
          <a:stretch>
            <a:fillRect/>
          </a:stretch>
        </p:blipFill>
        <p:spPr>
          <a:xfrm>
            <a:off x="571500" y="-276453"/>
            <a:ext cx="471091" cy="684505"/>
          </a:xfrm>
          <a:prstGeom prst="rect">
            <a:avLst/>
          </a:prstGeom>
        </p:spPr>
      </p:pic>
      <p:sp>
        <p:nvSpPr>
          <p:cNvPr id="3" name="Text Placeholder 2"/>
          <p:cNvSpPr>
            <a:spLocks noGrp="1"/>
          </p:cNvSpPr>
          <p:nvPr>
            <p:ph type="body" sz="quarter" idx="16" hasCustomPrompt="1"/>
          </p:nvPr>
        </p:nvSpPr>
        <p:spPr>
          <a:xfrm>
            <a:off x="458788" y="1171575"/>
            <a:ext cx="8251825" cy="4389439"/>
          </a:xfrm>
        </p:spPr>
        <p:txBody>
          <a:bodyPr>
            <a:normAutofit/>
          </a:bodyPr>
          <a:lstStyle>
            <a:lvl1pPr marL="0" indent="0">
              <a:lnSpc>
                <a:spcPct val="100000"/>
              </a:lnSpc>
              <a:spcBef>
                <a:spcPts val="0"/>
              </a:spcBef>
              <a:buNone/>
              <a:defRPr sz="1800" baseline="0"/>
            </a:lvl1pPr>
          </a:lstStyle>
          <a:p>
            <a:pPr lvl="0"/>
            <a:r>
              <a:rPr lang="en-US" sz="1800"/>
              <a:t>Body Content 18 Pt Arial</a:t>
            </a:r>
            <a:endParaRPr lang="en-US"/>
          </a:p>
        </p:txBody>
      </p:sp>
      <p:sp>
        <p:nvSpPr>
          <p:cNvPr id="12" name="Slide Number Placeholder 5"/>
          <p:cNvSpPr txBox="1">
            <a:spLocks/>
          </p:cNvSpPr>
          <p:nvPr userDrawn="1"/>
        </p:nvSpPr>
        <p:spPr>
          <a:xfrm>
            <a:off x="8549356" y="6238867"/>
            <a:ext cx="562541" cy="3356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5A9C333-8DEA-A549-BB52-FB8135D4E171}" type="slidenum">
              <a:rPr lang="en-US" sz="1300" b="1" i="0" u="sng">
                <a:solidFill>
                  <a:schemeClr val="bg1"/>
                </a:solidFill>
                <a:latin typeface="Arial" charset="0"/>
                <a:ea typeface="Arial" charset="0"/>
                <a:cs typeface="Arial" charset="0"/>
              </a:rPr>
              <a:pPr algn="l"/>
              <a:t>‹#›</a:t>
            </a:fld>
            <a:endParaRPr lang="en-US" sz="1300" b="1" i="0" u="sng">
              <a:solidFill>
                <a:schemeClr val="bg1"/>
              </a:solidFill>
              <a:latin typeface="Arial" charset="0"/>
              <a:ea typeface="Arial" charset="0"/>
              <a:cs typeface="Arial" charset="0"/>
            </a:endParaRPr>
          </a:p>
        </p:txBody>
      </p:sp>
      <p:sp>
        <p:nvSpPr>
          <p:cNvPr id="14" name="Text Placeholder 24"/>
          <p:cNvSpPr>
            <a:spLocks noGrp="1"/>
          </p:cNvSpPr>
          <p:nvPr>
            <p:ph type="body" sz="quarter" idx="18" hasCustomPrompt="1"/>
          </p:nvPr>
        </p:nvSpPr>
        <p:spPr>
          <a:xfrm>
            <a:off x="4633913" y="6286540"/>
            <a:ext cx="3913187" cy="227013"/>
          </a:xfrm>
        </p:spPr>
        <p:txBody>
          <a:bodyPr>
            <a:noAutofit/>
          </a:bodyPr>
          <a:lstStyle>
            <a:lvl1pPr marL="0" indent="0" algn="r">
              <a:buNone/>
              <a:defRPr sz="1300" b="1" i="0">
                <a:solidFill>
                  <a:schemeClr val="bg1"/>
                </a:solidFill>
                <a:latin typeface="Arial" charset="0"/>
                <a:ea typeface="Arial" charset="0"/>
                <a:cs typeface="Arial" charset="0"/>
              </a:defRPr>
            </a:lvl1pPr>
          </a:lstStyle>
          <a:p>
            <a:pPr lvl="0"/>
            <a:r>
              <a:rPr lang="en-US" sz="1300" b="1" i="0">
                <a:latin typeface="Arial" charset="0"/>
                <a:ea typeface="Arial" charset="0"/>
                <a:cs typeface="Arial" charset="0"/>
              </a:rPr>
              <a:t>sample.uga.edu</a:t>
            </a:r>
            <a:endParaRPr lang="en-US"/>
          </a:p>
        </p:txBody>
      </p:sp>
      <p:pic>
        <p:nvPicPr>
          <p:cNvPr id="15" name="Picture 14">
            <a:extLst>
              <a:ext uri="{FF2B5EF4-FFF2-40B4-BE49-F238E27FC236}">
                <a16:creationId xmlns:a16="http://schemas.microsoft.com/office/drawing/2014/main" id="{BDA47472-2041-4265-AF18-A01AB2793FB4}"/>
              </a:ext>
            </a:extLst>
          </p:cNvPr>
          <p:cNvPicPr>
            <a:picLocks noChangeAspect="1"/>
          </p:cNvPicPr>
          <p:nvPr userDrawn="1"/>
        </p:nvPicPr>
        <p:blipFill>
          <a:blip r:embed="rId3"/>
          <a:stretch>
            <a:fillRect/>
          </a:stretch>
        </p:blipFill>
        <p:spPr>
          <a:xfrm>
            <a:off x="219237" y="5945258"/>
            <a:ext cx="2444832" cy="895975"/>
          </a:xfrm>
          <a:prstGeom prst="rect">
            <a:avLst/>
          </a:prstGeom>
        </p:spPr>
      </p:pic>
    </p:spTree>
    <p:extLst>
      <p:ext uri="{BB962C8B-B14F-4D97-AF65-F5344CB8AC3E}">
        <p14:creationId xmlns:p14="http://schemas.microsoft.com/office/powerpoint/2010/main" val="2113290789"/>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288">
          <p15:clr>
            <a:srgbClr val="FBAE40"/>
          </p15:clr>
        </p15:guide>
        <p15:guide id="4" pos="28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sp>
        <p:nvSpPr>
          <p:cNvPr id="14" name="Rectangle 13"/>
          <p:cNvSpPr/>
          <p:nvPr userDrawn="1"/>
        </p:nvSpPr>
        <p:spPr>
          <a:xfrm>
            <a:off x="0" y="6057900"/>
            <a:ext cx="9144000" cy="808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12" name="Rectangle 11"/>
          <p:cNvSpPr/>
          <p:nvPr userDrawn="1"/>
        </p:nvSpPr>
        <p:spPr>
          <a:xfrm>
            <a:off x="114300" y="118346"/>
            <a:ext cx="8915399" cy="6629400"/>
          </a:xfrm>
          <a:prstGeom prst="rect">
            <a:avLst/>
          </a:prstGeom>
          <a:noFill/>
          <a:ln w="9525">
            <a:solidFill>
              <a:srgbClr val="BC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a:stretch>
            <a:fillRect/>
          </a:stretch>
        </p:blipFill>
        <p:spPr>
          <a:xfrm>
            <a:off x="571500" y="-276453"/>
            <a:ext cx="471091" cy="684505"/>
          </a:xfrm>
          <a:prstGeom prst="rect">
            <a:avLst/>
          </a:prstGeom>
        </p:spPr>
      </p:pic>
      <p:sp>
        <p:nvSpPr>
          <p:cNvPr id="22" name="Text Placeholder 17"/>
          <p:cNvSpPr>
            <a:spLocks noGrp="1"/>
          </p:cNvSpPr>
          <p:nvPr>
            <p:ph type="body" sz="quarter" idx="14" hasCustomPrompt="1"/>
          </p:nvPr>
        </p:nvSpPr>
        <p:spPr>
          <a:xfrm>
            <a:off x="459686" y="1165485"/>
            <a:ext cx="3521764" cy="438840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800" b="0" baseline="0"/>
            </a:lvl1pPr>
          </a:lstStyle>
          <a:p>
            <a:pPr lvl="0"/>
            <a:r>
              <a:rPr lang="en-US" sz="1800" b="0"/>
              <a:t>Body Content 18 Pt Arial</a:t>
            </a:r>
          </a:p>
          <a:p>
            <a:pPr lvl="0"/>
            <a:endParaRPr lang="en-US"/>
          </a:p>
        </p:txBody>
      </p:sp>
      <p:sp>
        <p:nvSpPr>
          <p:cNvPr id="23" name="Text Placeholder 17"/>
          <p:cNvSpPr>
            <a:spLocks noGrp="1"/>
          </p:cNvSpPr>
          <p:nvPr>
            <p:ph type="body" sz="quarter" idx="15" hasCustomPrompt="1"/>
          </p:nvPr>
        </p:nvSpPr>
        <p:spPr>
          <a:xfrm>
            <a:off x="4484916" y="1165485"/>
            <a:ext cx="3521764" cy="438840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800" b="0" baseline="0"/>
            </a:lvl1pPr>
          </a:lstStyle>
          <a:p>
            <a:pPr lvl="0"/>
            <a:r>
              <a:rPr lang="en-US" sz="1800" b="0"/>
              <a:t>Body Content 18 Pt Arial</a:t>
            </a:r>
          </a:p>
          <a:p>
            <a:pPr lvl="0"/>
            <a:endParaRPr lang="en-US"/>
          </a:p>
        </p:txBody>
      </p:sp>
      <p:sp>
        <p:nvSpPr>
          <p:cNvPr id="27" name="Text Placeholder 26"/>
          <p:cNvSpPr>
            <a:spLocks noGrp="1"/>
          </p:cNvSpPr>
          <p:nvPr>
            <p:ph type="body" sz="quarter" idx="16" hasCustomPrompt="1"/>
          </p:nvPr>
        </p:nvSpPr>
        <p:spPr>
          <a:xfrm>
            <a:off x="459686" y="463202"/>
            <a:ext cx="3521764" cy="702283"/>
          </a:xfrm>
        </p:spPr>
        <p:txBody>
          <a:bodyPr>
            <a:normAutofit/>
          </a:bodyPr>
          <a:lstStyle>
            <a:lvl1pPr marL="0" indent="0">
              <a:lnSpc>
                <a:spcPct val="100000"/>
              </a:lnSpc>
              <a:spcBef>
                <a:spcPts val="0"/>
              </a:spcBef>
              <a:buFontTx/>
              <a:buNone/>
              <a:defRPr sz="2800" b="1" i="0" u="sng" baseline="0">
                <a:latin typeface="Arial" charset="0"/>
                <a:ea typeface="Arial" charset="0"/>
                <a:cs typeface="Arial" charset="0"/>
              </a:defRPr>
            </a:lvl1pPr>
          </a:lstStyle>
          <a:p>
            <a:pPr lvl="0"/>
            <a:r>
              <a:rPr lang="en-US" sz="2800" b="1" i="0" u="sng">
                <a:latin typeface="Arial" charset="0"/>
                <a:ea typeface="Arial" charset="0"/>
                <a:cs typeface="Arial" charset="0"/>
              </a:rPr>
              <a:t>Header Column 1</a:t>
            </a:r>
            <a:endParaRPr lang="en-US"/>
          </a:p>
        </p:txBody>
      </p:sp>
      <p:sp>
        <p:nvSpPr>
          <p:cNvPr id="28" name="Text Placeholder 26"/>
          <p:cNvSpPr>
            <a:spLocks noGrp="1"/>
          </p:cNvSpPr>
          <p:nvPr>
            <p:ph type="body" sz="quarter" idx="17" hasCustomPrompt="1"/>
          </p:nvPr>
        </p:nvSpPr>
        <p:spPr>
          <a:xfrm>
            <a:off x="4484916" y="463202"/>
            <a:ext cx="3521764" cy="702283"/>
          </a:xfrm>
        </p:spPr>
        <p:txBody>
          <a:bodyPr>
            <a:normAutofit/>
          </a:bodyPr>
          <a:lstStyle>
            <a:lvl1pPr marL="0" indent="0">
              <a:lnSpc>
                <a:spcPct val="100000"/>
              </a:lnSpc>
              <a:spcBef>
                <a:spcPts val="0"/>
              </a:spcBef>
              <a:buFontTx/>
              <a:buNone/>
              <a:defRPr sz="2800" b="1" i="0" u="sng" baseline="0">
                <a:latin typeface="Arial" charset="0"/>
                <a:ea typeface="Arial" charset="0"/>
                <a:cs typeface="Arial" charset="0"/>
              </a:defRPr>
            </a:lvl1pPr>
          </a:lstStyle>
          <a:p>
            <a:pPr lvl="0"/>
            <a:r>
              <a:rPr lang="en-US" sz="2800" b="1" i="0" u="sng">
                <a:latin typeface="Arial" charset="0"/>
                <a:ea typeface="Arial" charset="0"/>
                <a:cs typeface="Arial" charset="0"/>
              </a:rPr>
              <a:t>Header Column 1</a:t>
            </a:r>
            <a:endParaRPr lang="en-US"/>
          </a:p>
        </p:txBody>
      </p:sp>
      <p:sp>
        <p:nvSpPr>
          <p:cNvPr id="13" name="Slide Number Placeholder 5"/>
          <p:cNvSpPr txBox="1">
            <a:spLocks/>
          </p:cNvSpPr>
          <p:nvPr userDrawn="1"/>
        </p:nvSpPr>
        <p:spPr>
          <a:xfrm>
            <a:off x="8549356" y="6238867"/>
            <a:ext cx="562541" cy="3356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5A9C333-8DEA-A549-BB52-FB8135D4E171}" type="slidenum">
              <a:rPr lang="en-US" sz="1300" b="1" i="0" u="sng">
                <a:solidFill>
                  <a:schemeClr val="bg1"/>
                </a:solidFill>
                <a:latin typeface="Arial" charset="0"/>
                <a:ea typeface="Arial" charset="0"/>
                <a:cs typeface="Arial" charset="0"/>
              </a:rPr>
              <a:pPr algn="l"/>
              <a:t>‹#›</a:t>
            </a:fld>
            <a:endParaRPr lang="en-US" sz="1300" b="1" i="0" u="sng">
              <a:solidFill>
                <a:schemeClr val="bg1"/>
              </a:solidFill>
              <a:latin typeface="Arial" charset="0"/>
              <a:ea typeface="Arial" charset="0"/>
              <a:cs typeface="Arial" charset="0"/>
            </a:endParaRPr>
          </a:p>
        </p:txBody>
      </p:sp>
      <p:sp>
        <p:nvSpPr>
          <p:cNvPr id="16" name="Text Placeholder 24"/>
          <p:cNvSpPr>
            <a:spLocks noGrp="1"/>
          </p:cNvSpPr>
          <p:nvPr>
            <p:ph type="body" sz="quarter" idx="18" hasCustomPrompt="1"/>
          </p:nvPr>
        </p:nvSpPr>
        <p:spPr>
          <a:xfrm>
            <a:off x="4633913" y="6286540"/>
            <a:ext cx="3913187" cy="227013"/>
          </a:xfrm>
        </p:spPr>
        <p:txBody>
          <a:bodyPr>
            <a:noAutofit/>
          </a:bodyPr>
          <a:lstStyle>
            <a:lvl1pPr marL="0" indent="0" algn="r">
              <a:buNone/>
              <a:defRPr sz="1300" b="1" i="0">
                <a:solidFill>
                  <a:schemeClr val="bg1"/>
                </a:solidFill>
                <a:latin typeface="Arial" charset="0"/>
                <a:ea typeface="Arial" charset="0"/>
                <a:cs typeface="Arial" charset="0"/>
              </a:defRPr>
            </a:lvl1pPr>
          </a:lstStyle>
          <a:p>
            <a:pPr lvl="0"/>
            <a:r>
              <a:rPr lang="en-US" sz="1300" b="1" i="0">
                <a:latin typeface="Arial" charset="0"/>
                <a:ea typeface="Arial" charset="0"/>
                <a:cs typeface="Arial" charset="0"/>
              </a:rPr>
              <a:t>sample.uga.edu</a:t>
            </a:r>
            <a:endParaRPr lang="en-US"/>
          </a:p>
        </p:txBody>
      </p:sp>
      <p:pic>
        <p:nvPicPr>
          <p:cNvPr id="18" name="Picture 17">
            <a:extLst>
              <a:ext uri="{FF2B5EF4-FFF2-40B4-BE49-F238E27FC236}">
                <a16:creationId xmlns:a16="http://schemas.microsoft.com/office/drawing/2014/main" id="{AFA2DEFA-2ADA-42E3-9ECF-5508CB7EA5D7}"/>
              </a:ext>
            </a:extLst>
          </p:cNvPr>
          <p:cNvPicPr>
            <a:picLocks noChangeAspect="1"/>
          </p:cNvPicPr>
          <p:nvPr userDrawn="1"/>
        </p:nvPicPr>
        <p:blipFill>
          <a:blip r:embed="rId3"/>
          <a:stretch>
            <a:fillRect/>
          </a:stretch>
        </p:blipFill>
        <p:spPr>
          <a:xfrm>
            <a:off x="219237" y="5945258"/>
            <a:ext cx="2444832" cy="895975"/>
          </a:xfrm>
          <a:prstGeom prst="rect">
            <a:avLst/>
          </a:prstGeom>
        </p:spPr>
      </p:pic>
    </p:spTree>
    <p:extLst>
      <p:ext uri="{BB962C8B-B14F-4D97-AF65-F5344CB8AC3E}">
        <p14:creationId xmlns:p14="http://schemas.microsoft.com/office/powerpoint/2010/main" val="1666160942"/>
      </p:ext>
    </p:extLst>
  </p:cSld>
  <p:clrMapOvr>
    <a:masterClrMapping/>
  </p:clrMapOvr>
  <p:extLst mod="1">
    <p:ext uri="{DCECCB84-F9BA-43D5-87BE-67443E8EF086}">
      <p15:sldGuideLst xmlns:p15="http://schemas.microsoft.com/office/powerpoint/2012/main">
        <p15:guide id="1" pos="2880" userDrawn="1">
          <p15:clr>
            <a:srgbClr val="FBAE40"/>
          </p15:clr>
        </p15:guide>
        <p15:guide id="2" userDrawn="1">
          <p15:clr>
            <a:srgbClr val="FBAE40"/>
          </p15:clr>
        </p15:guide>
        <p15:guide id="3" pos="360" userDrawn="1">
          <p15:clr>
            <a:srgbClr val="FBAE40"/>
          </p15:clr>
        </p15:guide>
        <p15:guide id="4" pos="720" userDrawn="1">
          <p15:clr>
            <a:srgbClr val="FBAE40"/>
          </p15:clr>
        </p15:guide>
        <p15:guide id="5" pos="1080" userDrawn="1">
          <p15:clr>
            <a:srgbClr val="FBAE40"/>
          </p15:clr>
        </p15:guide>
        <p15:guide id="6" pos="1440" userDrawn="1">
          <p15:clr>
            <a:srgbClr val="FBAE40"/>
          </p15:clr>
        </p15:guide>
        <p15:guide id="7" pos="1800" userDrawn="1">
          <p15:clr>
            <a:srgbClr val="FBAE40"/>
          </p15:clr>
        </p15:guide>
        <p15:guide id="8" pos="2160" userDrawn="1">
          <p15:clr>
            <a:srgbClr val="FBAE40"/>
          </p15:clr>
        </p15:guide>
        <p15:guide id="9" pos="2520" userDrawn="1">
          <p15:clr>
            <a:srgbClr val="FBAE40"/>
          </p15:clr>
        </p15:guide>
        <p15:guide id="10" pos="3240" userDrawn="1">
          <p15:clr>
            <a:srgbClr val="FBAE40"/>
          </p15:clr>
        </p15:guide>
        <p15:guide id="11" pos="3600" userDrawn="1">
          <p15:clr>
            <a:srgbClr val="FBAE40"/>
          </p15:clr>
        </p15:guide>
        <p15:guide id="12" pos="3960" userDrawn="1">
          <p15:clr>
            <a:srgbClr val="FBAE40"/>
          </p15:clr>
        </p15:guide>
        <p15:guide id="13" pos="4320" userDrawn="1">
          <p15:clr>
            <a:srgbClr val="FBAE40"/>
          </p15:clr>
        </p15:guide>
        <p15:guide id="14" pos="5040" userDrawn="1">
          <p15:clr>
            <a:srgbClr val="FBAE40"/>
          </p15:clr>
        </p15:guide>
        <p15:guide id="15" pos="5400" userDrawn="1">
          <p15:clr>
            <a:srgbClr val="FBAE40"/>
          </p15:clr>
        </p15:guide>
        <p15:guide id="16" pos="5760" userDrawn="1">
          <p15:clr>
            <a:srgbClr val="FBAE40"/>
          </p15:clr>
        </p15:guide>
        <p15:guide id="17" pos="4680" userDrawn="1">
          <p15:clr>
            <a:srgbClr val="FBAE40"/>
          </p15:clr>
        </p15:guide>
        <p15:guide id="18" orient="horz" pos="3852" userDrawn="1">
          <p15:clr>
            <a:srgbClr val="FBAE40"/>
          </p15:clr>
        </p15:guide>
        <p15:guide id="19" orient="horz" pos="4176" userDrawn="1">
          <p15:clr>
            <a:srgbClr val="FBAE40"/>
          </p15:clr>
        </p15:guide>
        <p15:guide id="20" pos="144" userDrawn="1">
          <p15:clr>
            <a:srgbClr val="FBAE40"/>
          </p15:clr>
        </p15:guide>
        <p15:guide id="21" orient="horz" pos="288" userDrawn="1">
          <p15:clr>
            <a:srgbClr val="FBAE40"/>
          </p15:clr>
        </p15:guide>
        <p15:guide id="22" pos="28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sp>
        <p:nvSpPr>
          <p:cNvPr id="14" name="Rectangle 13"/>
          <p:cNvSpPr/>
          <p:nvPr userDrawn="1"/>
        </p:nvSpPr>
        <p:spPr>
          <a:xfrm>
            <a:off x="0" y="6057900"/>
            <a:ext cx="9144000" cy="808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1E3E"/>
              </a:solidFill>
            </a:endParaRPr>
          </a:p>
        </p:txBody>
      </p:sp>
      <p:sp>
        <p:nvSpPr>
          <p:cNvPr id="8" name="Rectangle 7"/>
          <p:cNvSpPr/>
          <p:nvPr userDrawn="1"/>
        </p:nvSpPr>
        <p:spPr>
          <a:xfrm>
            <a:off x="114300" y="118346"/>
            <a:ext cx="8915399" cy="6629400"/>
          </a:xfrm>
          <a:prstGeom prst="rect">
            <a:avLst/>
          </a:prstGeom>
          <a:noFill/>
          <a:ln w="9525">
            <a:solidFill>
              <a:srgbClr val="BC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571500" y="-276453"/>
            <a:ext cx="471091" cy="684505"/>
          </a:xfrm>
          <a:prstGeom prst="rect">
            <a:avLst/>
          </a:prstGeom>
        </p:spPr>
      </p:pic>
      <p:sp>
        <p:nvSpPr>
          <p:cNvPr id="20" name="Text Placeholder 19"/>
          <p:cNvSpPr>
            <a:spLocks noGrp="1"/>
          </p:cNvSpPr>
          <p:nvPr>
            <p:ph type="body" sz="quarter" idx="10" hasCustomPrompt="1"/>
          </p:nvPr>
        </p:nvSpPr>
        <p:spPr>
          <a:xfrm>
            <a:off x="457200" y="455611"/>
            <a:ext cx="2378075" cy="709613"/>
          </a:xfrm>
        </p:spPr>
        <p:txBody>
          <a:bodyPr>
            <a:normAutofit/>
          </a:bodyPr>
          <a:lstStyle>
            <a:lvl1pPr marL="0" indent="0">
              <a:lnSpc>
                <a:spcPct val="100000"/>
              </a:lnSpc>
              <a:spcBef>
                <a:spcPts val="0"/>
              </a:spcBef>
              <a:buFontTx/>
              <a:buNone/>
              <a:defRPr sz="2400" b="1" i="0" u="sng">
                <a:latin typeface="Arial" charset="0"/>
                <a:ea typeface="Arial" charset="0"/>
                <a:cs typeface="Arial" charset="0"/>
              </a:defRPr>
            </a:lvl1pPr>
          </a:lstStyle>
          <a:p>
            <a:pPr lvl="0"/>
            <a:r>
              <a:rPr lang="en-US"/>
              <a:t>Header</a:t>
            </a:r>
          </a:p>
        </p:txBody>
      </p:sp>
      <p:sp>
        <p:nvSpPr>
          <p:cNvPr id="21" name="Text Placeholder 19"/>
          <p:cNvSpPr>
            <a:spLocks noGrp="1"/>
          </p:cNvSpPr>
          <p:nvPr>
            <p:ph type="body" sz="quarter" idx="11" hasCustomPrompt="1"/>
          </p:nvPr>
        </p:nvSpPr>
        <p:spPr>
          <a:xfrm>
            <a:off x="3327263" y="455612"/>
            <a:ext cx="2378075" cy="709612"/>
          </a:xfrm>
        </p:spPr>
        <p:txBody>
          <a:bodyPr>
            <a:normAutofit/>
          </a:bodyPr>
          <a:lstStyle>
            <a:lvl1pPr marL="0" indent="0">
              <a:lnSpc>
                <a:spcPct val="100000"/>
              </a:lnSpc>
              <a:spcBef>
                <a:spcPts val="0"/>
              </a:spcBef>
              <a:buFontTx/>
              <a:buNone/>
              <a:defRPr sz="2400" b="1" i="0" u="sng">
                <a:latin typeface="Arial" charset="0"/>
                <a:ea typeface="Arial" charset="0"/>
                <a:cs typeface="Arial" charset="0"/>
              </a:defRPr>
            </a:lvl1pPr>
          </a:lstStyle>
          <a:p>
            <a:pPr lvl="0"/>
            <a:r>
              <a:rPr lang="en-US"/>
              <a:t>24–40 Pt</a:t>
            </a:r>
          </a:p>
        </p:txBody>
      </p:sp>
      <p:sp>
        <p:nvSpPr>
          <p:cNvPr id="22" name="Text Placeholder 19"/>
          <p:cNvSpPr>
            <a:spLocks noGrp="1"/>
          </p:cNvSpPr>
          <p:nvPr>
            <p:ph type="body" sz="quarter" idx="12" hasCustomPrompt="1"/>
          </p:nvPr>
        </p:nvSpPr>
        <p:spPr>
          <a:xfrm>
            <a:off x="6178137" y="455612"/>
            <a:ext cx="2378075" cy="709612"/>
          </a:xfrm>
        </p:spPr>
        <p:txBody>
          <a:bodyPr>
            <a:normAutofit/>
          </a:bodyPr>
          <a:lstStyle>
            <a:lvl1pPr marL="0" indent="0">
              <a:lnSpc>
                <a:spcPct val="100000"/>
              </a:lnSpc>
              <a:spcBef>
                <a:spcPts val="0"/>
              </a:spcBef>
              <a:buFontTx/>
              <a:buNone/>
              <a:defRPr sz="2400" b="1" i="0" u="sng">
                <a:latin typeface="Arial" charset="0"/>
                <a:ea typeface="Arial" charset="0"/>
                <a:cs typeface="Arial" charset="0"/>
              </a:defRPr>
            </a:lvl1pPr>
          </a:lstStyle>
          <a:p>
            <a:pPr lvl="0"/>
            <a:r>
              <a:rPr lang="en-US"/>
              <a:t>Arial Bold</a:t>
            </a:r>
          </a:p>
        </p:txBody>
      </p:sp>
      <p:sp>
        <p:nvSpPr>
          <p:cNvPr id="3" name="Text Placeholder 2"/>
          <p:cNvSpPr>
            <a:spLocks noGrp="1"/>
          </p:cNvSpPr>
          <p:nvPr>
            <p:ph type="body" sz="quarter" idx="17" hasCustomPrompt="1"/>
          </p:nvPr>
        </p:nvSpPr>
        <p:spPr>
          <a:xfrm>
            <a:off x="457200" y="1165225"/>
            <a:ext cx="2378075" cy="4389438"/>
          </a:xfrm>
        </p:spPr>
        <p:txBody>
          <a:bodyPr>
            <a:normAutofit/>
          </a:bodyPr>
          <a:lstStyle>
            <a:lvl1pPr marL="0" indent="0">
              <a:lnSpc>
                <a:spcPct val="100000"/>
              </a:lnSpc>
              <a:spcBef>
                <a:spcPts val="0"/>
              </a:spcBef>
              <a:buNone/>
              <a:defRPr sz="1800" baseline="0"/>
            </a:lvl1pPr>
          </a:lstStyle>
          <a:p>
            <a:pPr lvl="0"/>
            <a:r>
              <a:rPr lang="en-US" sz="1800"/>
              <a:t>Body Content 18 Pt Arial</a:t>
            </a:r>
            <a:endParaRPr lang="en-US"/>
          </a:p>
        </p:txBody>
      </p:sp>
      <p:sp>
        <p:nvSpPr>
          <p:cNvPr id="27" name="Text Placeholder 2"/>
          <p:cNvSpPr>
            <a:spLocks noGrp="1"/>
          </p:cNvSpPr>
          <p:nvPr>
            <p:ph type="body" sz="quarter" idx="18" hasCustomPrompt="1"/>
          </p:nvPr>
        </p:nvSpPr>
        <p:spPr>
          <a:xfrm>
            <a:off x="3327263" y="1165225"/>
            <a:ext cx="2378075" cy="4389438"/>
          </a:xfrm>
        </p:spPr>
        <p:txBody>
          <a:bodyPr>
            <a:normAutofit/>
          </a:bodyPr>
          <a:lstStyle>
            <a:lvl1pPr marL="0" indent="0">
              <a:lnSpc>
                <a:spcPct val="100000"/>
              </a:lnSpc>
              <a:spcBef>
                <a:spcPts val="0"/>
              </a:spcBef>
              <a:buNone/>
              <a:defRPr sz="1800" baseline="0"/>
            </a:lvl1pPr>
          </a:lstStyle>
          <a:p>
            <a:pPr lvl="0"/>
            <a:r>
              <a:rPr lang="en-US" sz="1800"/>
              <a:t>Body Content 18 Pt Arial</a:t>
            </a:r>
            <a:endParaRPr lang="en-US"/>
          </a:p>
        </p:txBody>
      </p:sp>
      <p:sp>
        <p:nvSpPr>
          <p:cNvPr id="28" name="Text Placeholder 2"/>
          <p:cNvSpPr>
            <a:spLocks noGrp="1"/>
          </p:cNvSpPr>
          <p:nvPr>
            <p:ph type="body" sz="quarter" idx="19" hasCustomPrompt="1"/>
          </p:nvPr>
        </p:nvSpPr>
        <p:spPr>
          <a:xfrm>
            <a:off x="6178137" y="1165225"/>
            <a:ext cx="2378075" cy="4389438"/>
          </a:xfrm>
        </p:spPr>
        <p:txBody>
          <a:bodyPr>
            <a:normAutofit/>
          </a:bodyPr>
          <a:lstStyle>
            <a:lvl1pPr marL="0" indent="0">
              <a:lnSpc>
                <a:spcPct val="100000"/>
              </a:lnSpc>
              <a:spcBef>
                <a:spcPts val="0"/>
              </a:spcBef>
              <a:buNone/>
              <a:defRPr sz="1800" baseline="0"/>
            </a:lvl1pPr>
          </a:lstStyle>
          <a:p>
            <a:pPr lvl="0"/>
            <a:r>
              <a:rPr lang="en-US" sz="1800"/>
              <a:t>Body Content 18 Pt Arial</a:t>
            </a:r>
            <a:endParaRPr lang="en-US"/>
          </a:p>
        </p:txBody>
      </p:sp>
      <p:sp>
        <p:nvSpPr>
          <p:cNvPr id="16" name="Slide Number Placeholder 5"/>
          <p:cNvSpPr txBox="1">
            <a:spLocks/>
          </p:cNvSpPr>
          <p:nvPr userDrawn="1"/>
        </p:nvSpPr>
        <p:spPr>
          <a:xfrm>
            <a:off x="8549356" y="6238867"/>
            <a:ext cx="562541" cy="3356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5A9C333-8DEA-A549-BB52-FB8135D4E171}" type="slidenum">
              <a:rPr lang="en-US" sz="1300" b="1" i="0" u="sng">
                <a:solidFill>
                  <a:schemeClr val="bg1"/>
                </a:solidFill>
                <a:latin typeface="Arial" charset="0"/>
                <a:ea typeface="Arial" charset="0"/>
                <a:cs typeface="Arial" charset="0"/>
              </a:rPr>
              <a:pPr algn="l"/>
              <a:t>‹#›</a:t>
            </a:fld>
            <a:endParaRPr lang="en-US" sz="1300" b="1" i="0" u="sng">
              <a:solidFill>
                <a:schemeClr val="bg1"/>
              </a:solidFill>
              <a:latin typeface="Arial" charset="0"/>
              <a:ea typeface="Arial" charset="0"/>
              <a:cs typeface="Arial" charset="0"/>
            </a:endParaRPr>
          </a:p>
        </p:txBody>
      </p:sp>
      <p:sp>
        <p:nvSpPr>
          <p:cNvPr id="18" name="Text Placeholder 24"/>
          <p:cNvSpPr>
            <a:spLocks noGrp="1"/>
          </p:cNvSpPr>
          <p:nvPr>
            <p:ph type="body" sz="quarter" idx="20" hasCustomPrompt="1"/>
          </p:nvPr>
        </p:nvSpPr>
        <p:spPr>
          <a:xfrm>
            <a:off x="4633913" y="6286540"/>
            <a:ext cx="3913187" cy="227013"/>
          </a:xfrm>
        </p:spPr>
        <p:txBody>
          <a:bodyPr>
            <a:noAutofit/>
          </a:bodyPr>
          <a:lstStyle>
            <a:lvl1pPr marL="0" indent="0" algn="r">
              <a:buNone/>
              <a:defRPr sz="1300" b="1" i="0">
                <a:solidFill>
                  <a:schemeClr val="bg1"/>
                </a:solidFill>
                <a:latin typeface="Arial" charset="0"/>
                <a:ea typeface="Arial" charset="0"/>
                <a:cs typeface="Arial" charset="0"/>
              </a:defRPr>
            </a:lvl1pPr>
          </a:lstStyle>
          <a:p>
            <a:pPr lvl="0"/>
            <a:r>
              <a:rPr lang="en-US" sz="1300" b="1" i="0">
                <a:latin typeface="Arial" charset="0"/>
                <a:ea typeface="Arial" charset="0"/>
                <a:cs typeface="Arial" charset="0"/>
              </a:rPr>
              <a:t>sample.uga.edu</a:t>
            </a:r>
            <a:endParaRPr lang="en-US"/>
          </a:p>
        </p:txBody>
      </p:sp>
      <p:pic>
        <p:nvPicPr>
          <p:cNvPr id="19" name="Picture 18">
            <a:extLst>
              <a:ext uri="{FF2B5EF4-FFF2-40B4-BE49-F238E27FC236}">
                <a16:creationId xmlns:a16="http://schemas.microsoft.com/office/drawing/2014/main" id="{DF66EEEC-59C3-4844-BF8D-34737D8E369C}"/>
              </a:ext>
            </a:extLst>
          </p:cNvPr>
          <p:cNvPicPr>
            <a:picLocks noChangeAspect="1"/>
          </p:cNvPicPr>
          <p:nvPr userDrawn="1"/>
        </p:nvPicPr>
        <p:blipFill>
          <a:blip r:embed="rId3"/>
          <a:stretch>
            <a:fillRect/>
          </a:stretch>
        </p:blipFill>
        <p:spPr>
          <a:xfrm>
            <a:off x="219237" y="5945258"/>
            <a:ext cx="2444832" cy="895975"/>
          </a:xfrm>
          <a:prstGeom prst="rect">
            <a:avLst/>
          </a:prstGeom>
        </p:spPr>
      </p:pic>
    </p:spTree>
    <p:extLst>
      <p:ext uri="{BB962C8B-B14F-4D97-AF65-F5344CB8AC3E}">
        <p14:creationId xmlns:p14="http://schemas.microsoft.com/office/powerpoint/2010/main" val="2127678961"/>
      </p:ext>
    </p:extLst>
  </p:cSld>
  <p:clrMapOvr>
    <a:masterClrMapping/>
  </p:clrMapOvr>
  <p:extLst mod="1">
    <p:ext uri="{DCECCB84-F9BA-43D5-87BE-67443E8EF086}">
      <p15:sldGuideLst xmlns:p15="http://schemas.microsoft.com/office/powerpoint/2012/main">
        <p15:guide id="1" pos="2880" userDrawn="1">
          <p15:clr>
            <a:srgbClr val="FBAE40"/>
          </p15:clr>
        </p15:guide>
        <p15:guide id="2" userDrawn="1">
          <p15:clr>
            <a:srgbClr val="FBAE40"/>
          </p15:clr>
        </p15:guide>
        <p15:guide id="3" pos="360" userDrawn="1">
          <p15:clr>
            <a:srgbClr val="FBAE40"/>
          </p15:clr>
        </p15:guide>
        <p15:guide id="4" pos="720" userDrawn="1">
          <p15:clr>
            <a:srgbClr val="FBAE40"/>
          </p15:clr>
        </p15:guide>
        <p15:guide id="5" pos="1080" userDrawn="1">
          <p15:clr>
            <a:srgbClr val="FBAE40"/>
          </p15:clr>
        </p15:guide>
        <p15:guide id="6" pos="1440" userDrawn="1">
          <p15:clr>
            <a:srgbClr val="FBAE40"/>
          </p15:clr>
        </p15:guide>
        <p15:guide id="7" pos="1800" userDrawn="1">
          <p15:clr>
            <a:srgbClr val="FBAE40"/>
          </p15:clr>
        </p15:guide>
        <p15:guide id="8" pos="2160" userDrawn="1">
          <p15:clr>
            <a:srgbClr val="FBAE40"/>
          </p15:clr>
        </p15:guide>
        <p15:guide id="9" pos="2520" userDrawn="1">
          <p15:clr>
            <a:srgbClr val="FBAE40"/>
          </p15:clr>
        </p15:guide>
        <p15:guide id="10" pos="3240" userDrawn="1">
          <p15:clr>
            <a:srgbClr val="FBAE40"/>
          </p15:clr>
        </p15:guide>
        <p15:guide id="11" pos="3600" userDrawn="1">
          <p15:clr>
            <a:srgbClr val="FBAE40"/>
          </p15:clr>
        </p15:guide>
        <p15:guide id="12" pos="3960" userDrawn="1">
          <p15:clr>
            <a:srgbClr val="FBAE40"/>
          </p15:clr>
        </p15:guide>
        <p15:guide id="13" pos="4320" userDrawn="1">
          <p15:clr>
            <a:srgbClr val="FBAE40"/>
          </p15:clr>
        </p15:guide>
        <p15:guide id="14" pos="4680" userDrawn="1">
          <p15:clr>
            <a:srgbClr val="FBAE40"/>
          </p15:clr>
        </p15:guide>
        <p15:guide id="15" pos="5040" userDrawn="1">
          <p15:clr>
            <a:srgbClr val="FBAE40"/>
          </p15:clr>
        </p15:guide>
        <p15:guide id="16" pos="5400" userDrawn="1">
          <p15:clr>
            <a:srgbClr val="FBAE40"/>
          </p15:clr>
        </p15:guide>
        <p15:guide id="17" pos="5760" userDrawn="1">
          <p15:clr>
            <a:srgbClr val="FBAE40"/>
          </p15:clr>
        </p15:guide>
        <p15:guide id="18" orient="horz" pos="288" userDrawn="1">
          <p15:clr>
            <a:srgbClr val="FBAE40"/>
          </p15:clr>
        </p15:guide>
        <p15:guide id="19" pos="288" userDrawn="1">
          <p15:clr>
            <a:srgbClr val="FBAE40"/>
          </p15:clr>
        </p15:guide>
        <p15:guide id="20" orient="horz" pos="40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8F062D-94C4-B14A-9F03-030FDFF79811}" type="datetimeFigureOut">
              <a:t>3/20/2023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A9C333-8DEA-A549-BB52-FB8135D4E171}" type="slidenum">
              <a:t>‹#›</a:t>
            </a:fld>
            <a:endParaRPr lang="en-US"/>
          </a:p>
        </p:txBody>
      </p:sp>
    </p:spTree>
    <p:extLst>
      <p:ext uri="{BB962C8B-B14F-4D97-AF65-F5344CB8AC3E}">
        <p14:creationId xmlns:p14="http://schemas.microsoft.com/office/powerpoint/2010/main" val="2010534225"/>
      </p:ext>
    </p:extLst>
  </p:cSld>
  <p:clrMap bg1="lt1" tx1="dk1" bg2="lt2" tx2="dk2" accent1="accent1" accent2="accent2" accent3="accent3" accent4="accent4" accent5="accent5" accent6="accent6" hlink="hlink" folHlink="folHlink"/>
  <p:sldLayoutIdLst>
    <p:sldLayoutId id="2147483677" r:id="rId1"/>
    <p:sldLayoutId id="2147483661" r:id="rId2"/>
    <p:sldLayoutId id="2147483679" r:id="rId3"/>
    <p:sldLayoutId id="2147483675" r:id="rId4"/>
    <p:sldLayoutId id="2147483664" r:id="rId5"/>
    <p:sldLayoutId id="2147483676" r:id="rId6"/>
    <p:sldLayoutId id="2147483678" r:id="rId7"/>
    <p:sldLayoutId id="2147483665" r:id="rId8"/>
    <p:sldLayoutId id="2147483666" r:id="rId9"/>
    <p:sldLayoutId id="2147483673" r:id="rId10"/>
    <p:sldLayoutId id="2147483667" r:id="rId11"/>
    <p:sldLayoutId id="2147483668" r:id="rId12"/>
    <p:sldLayoutId id="214748366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CEC562-6F02-47A5-976A-72549089BC0D}"/>
              </a:ext>
            </a:extLst>
          </p:cNvPr>
          <p:cNvSpPr>
            <a:spLocks noGrp="1"/>
          </p:cNvSpPr>
          <p:nvPr>
            <p:ph type="body" sz="quarter" idx="16"/>
          </p:nvPr>
        </p:nvSpPr>
        <p:spPr>
          <a:xfrm>
            <a:off x="426128" y="4799814"/>
            <a:ext cx="2622189" cy="639763"/>
          </a:xfrm>
        </p:spPr>
        <p:txBody>
          <a:bodyPr/>
          <a:lstStyle/>
          <a:p>
            <a:pPr algn="ctr"/>
            <a:r>
              <a:rPr lang="en-US" dirty="0"/>
              <a:t>Victor K. Wilson</a:t>
            </a:r>
          </a:p>
          <a:p>
            <a:endParaRPr lang="en-US" dirty="0"/>
          </a:p>
        </p:txBody>
      </p:sp>
      <p:sp>
        <p:nvSpPr>
          <p:cNvPr id="4" name="Text Placeholder 3">
            <a:extLst>
              <a:ext uri="{FF2B5EF4-FFF2-40B4-BE49-F238E27FC236}">
                <a16:creationId xmlns:a16="http://schemas.microsoft.com/office/drawing/2014/main" id="{026A70D7-4B6B-429D-9834-BF33197C6B6E}"/>
              </a:ext>
            </a:extLst>
          </p:cNvPr>
          <p:cNvSpPr>
            <a:spLocks noGrp="1"/>
          </p:cNvSpPr>
          <p:nvPr>
            <p:ph type="body" sz="quarter" idx="17"/>
          </p:nvPr>
        </p:nvSpPr>
        <p:spPr>
          <a:xfrm>
            <a:off x="426128" y="1423987"/>
            <a:ext cx="2872450" cy="1736417"/>
          </a:xfrm>
        </p:spPr>
        <p:txBody>
          <a:bodyPr>
            <a:normAutofit/>
          </a:bodyPr>
          <a:lstStyle/>
          <a:p>
            <a:r>
              <a:rPr lang="en-US" sz="3200" dirty="0"/>
              <a:t>Building a Culture of Philanthropy</a:t>
            </a:r>
          </a:p>
        </p:txBody>
      </p:sp>
      <p:sp>
        <p:nvSpPr>
          <p:cNvPr id="5" name="Text Placeholder 4">
            <a:extLst>
              <a:ext uri="{FF2B5EF4-FFF2-40B4-BE49-F238E27FC236}">
                <a16:creationId xmlns:a16="http://schemas.microsoft.com/office/drawing/2014/main" id="{2A1CD743-3E32-499A-BC59-247DC34E8E7A}"/>
              </a:ext>
            </a:extLst>
          </p:cNvPr>
          <p:cNvSpPr>
            <a:spLocks noGrp="1"/>
          </p:cNvSpPr>
          <p:nvPr>
            <p:ph type="body" sz="quarter" idx="18"/>
          </p:nvPr>
        </p:nvSpPr>
        <p:spPr>
          <a:xfrm>
            <a:off x="245242" y="3339677"/>
            <a:ext cx="3055982" cy="1456258"/>
          </a:xfrm>
        </p:spPr>
        <p:txBody>
          <a:bodyPr>
            <a:normAutofit lnSpcReduction="10000"/>
          </a:bodyPr>
          <a:lstStyle/>
          <a:p>
            <a:pPr algn="ctr"/>
            <a:r>
              <a:rPr lang="en-US" dirty="0"/>
              <a:t>RACSA Spring Conference</a:t>
            </a:r>
          </a:p>
          <a:p>
            <a:pPr algn="ctr"/>
            <a:endParaRPr lang="en-US" dirty="0"/>
          </a:p>
          <a:p>
            <a:pPr algn="ctr"/>
            <a:r>
              <a:rPr lang="en-US" dirty="0"/>
              <a:t>University of North Georgia</a:t>
            </a:r>
          </a:p>
          <a:p>
            <a:pPr algn="ctr"/>
            <a:endParaRPr lang="en-US" dirty="0"/>
          </a:p>
          <a:p>
            <a:pPr algn="ctr"/>
            <a:r>
              <a:rPr lang="en-US" dirty="0"/>
              <a:t>March 22 - 23, 2023</a:t>
            </a:r>
          </a:p>
        </p:txBody>
      </p:sp>
      <p:pic>
        <p:nvPicPr>
          <p:cNvPr id="9" name="Picture Placeholder 8">
            <a:extLst>
              <a:ext uri="{FF2B5EF4-FFF2-40B4-BE49-F238E27FC236}">
                <a16:creationId xmlns:a16="http://schemas.microsoft.com/office/drawing/2014/main" id="{E1683E0D-6112-477A-B3CD-33A2F5EE9315}"/>
              </a:ext>
            </a:extLst>
          </p:cNvPr>
          <p:cNvPicPr>
            <a:picLocks noGrp="1" noChangeAspect="1"/>
          </p:cNvPicPr>
          <p:nvPr>
            <p:ph type="pic" sz="quarter" idx="15"/>
          </p:nvPr>
        </p:nvPicPr>
        <p:blipFill>
          <a:blip r:embed="rId3"/>
          <a:srcRect l="22254" r="22254"/>
          <a:stretch>
            <a:fillRect/>
          </a:stretch>
        </p:blipFill>
        <p:spPr/>
      </p:pic>
    </p:spTree>
    <p:extLst>
      <p:ext uri="{BB962C8B-B14F-4D97-AF65-F5344CB8AC3E}">
        <p14:creationId xmlns:p14="http://schemas.microsoft.com/office/powerpoint/2010/main" val="4058412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1C2E13-4E41-40B7-A114-12CC10D976D6}"/>
              </a:ext>
            </a:extLst>
          </p:cNvPr>
          <p:cNvSpPr>
            <a:spLocks noGrp="1"/>
          </p:cNvSpPr>
          <p:nvPr>
            <p:ph type="body" sz="quarter" idx="20"/>
          </p:nvPr>
        </p:nvSpPr>
        <p:spPr>
          <a:xfrm>
            <a:off x="445293" y="1697854"/>
            <a:ext cx="8253413" cy="2876365"/>
          </a:xfrm>
        </p:spPr>
        <p:txBody>
          <a:bodyPr>
            <a:normAutofit/>
          </a:bodyPr>
          <a:lstStyle/>
          <a:p>
            <a:r>
              <a:rPr lang="en-US" sz="3000" dirty="0"/>
              <a:t>Culture of Philanthropy</a:t>
            </a:r>
          </a:p>
          <a:p>
            <a:r>
              <a:rPr lang="en-US" sz="3000" dirty="0"/>
              <a:t>Everyone is a fundraiser</a:t>
            </a:r>
          </a:p>
          <a:p>
            <a:r>
              <a:rPr lang="en-US" sz="3000" dirty="0"/>
              <a:t>Have the right team</a:t>
            </a:r>
          </a:p>
          <a:p>
            <a:r>
              <a:rPr lang="en-US" sz="3000" dirty="0"/>
              <a:t>Clear &amp; deliberate priorities </a:t>
            </a:r>
          </a:p>
          <a:p>
            <a:r>
              <a:rPr lang="en-US" sz="3000" dirty="0"/>
              <a:t>Have a seat at the table </a:t>
            </a:r>
          </a:p>
          <a:p>
            <a:r>
              <a:rPr lang="en-US" sz="3000" dirty="0"/>
              <a:t>Sometimes, it’s the little things</a:t>
            </a:r>
          </a:p>
        </p:txBody>
      </p:sp>
    </p:spTree>
    <p:extLst>
      <p:ext uri="{BB962C8B-B14F-4D97-AF65-F5344CB8AC3E}">
        <p14:creationId xmlns:p14="http://schemas.microsoft.com/office/powerpoint/2010/main" val="3446409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306094-5AC8-41F0-96A0-82EE010ECD6C}"/>
              </a:ext>
            </a:extLst>
          </p:cNvPr>
          <p:cNvSpPr>
            <a:spLocks noGrp="1"/>
          </p:cNvSpPr>
          <p:nvPr>
            <p:ph type="body" sz="quarter" idx="13"/>
          </p:nvPr>
        </p:nvSpPr>
        <p:spPr/>
        <p:txBody>
          <a:bodyPr>
            <a:normAutofit lnSpcReduction="10000"/>
          </a:bodyPr>
          <a:lstStyle/>
          <a:p>
            <a:r>
              <a:rPr lang="en-US" dirty="0"/>
              <a:t>Culture of Philanthropy</a:t>
            </a:r>
          </a:p>
        </p:txBody>
      </p:sp>
      <p:pic>
        <p:nvPicPr>
          <p:cNvPr id="5" name="Picture 4">
            <a:extLst>
              <a:ext uri="{FF2B5EF4-FFF2-40B4-BE49-F238E27FC236}">
                <a16:creationId xmlns:a16="http://schemas.microsoft.com/office/drawing/2014/main" id="{765E8196-896A-42BE-A0D6-E927DA162EFB}"/>
              </a:ext>
            </a:extLst>
          </p:cNvPr>
          <p:cNvPicPr>
            <a:picLocks noChangeAspect="1"/>
          </p:cNvPicPr>
          <p:nvPr/>
        </p:nvPicPr>
        <p:blipFill>
          <a:blip r:embed="rId3"/>
          <a:stretch>
            <a:fillRect/>
          </a:stretch>
        </p:blipFill>
        <p:spPr>
          <a:xfrm>
            <a:off x="885296" y="1377597"/>
            <a:ext cx="2735204" cy="4102806"/>
          </a:xfrm>
          <a:prstGeom prst="rect">
            <a:avLst/>
          </a:prstGeom>
        </p:spPr>
      </p:pic>
      <p:sp>
        <p:nvSpPr>
          <p:cNvPr id="8" name="Text Placeholder 6">
            <a:extLst>
              <a:ext uri="{FF2B5EF4-FFF2-40B4-BE49-F238E27FC236}">
                <a16:creationId xmlns:a16="http://schemas.microsoft.com/office/drawing/2014/main" id="{E6B4078A-3663-471F-B29E-3D2A002B919D}"/>
              </a:ext>
            </a:extLst>
          </p:cNvPr>
          <p:cNvSpPr txBox="1">
            <a:spLocks/>
          </p:cNvSpPr>
          <p:nvPr/>
        </p:nvSpPr>
        <p:spPr>
          <a:xfrm>
            <a:off x="4431251" y="2139914"/>
            <a:ext cx="4318509" cy="25781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dirty="0"/>
              <a:t>Fundraising Advisory Committee</a:t>
            </a:r>
          </a:p>
          <a:p>
            <a:pPr marL="285750" indent="-285750"/>
            <a:r>
              <a:rPr lang="en-US" dirty="0"/>
              <a:t>Introduction at all New Hire Meetings</a:t>
            </a:r>
          </a:p>
          <a:p>
            <a:pPr marL="285750" indent="-285750"/>
            <a:r>
              <a:rPr lang="en-US" dirty="0"/>
              <a:t>Philanthropy Institute </a:t>
            </a:r>
          </a:p>
          <a:p>
            <a:pPr marL="0" indent="0">
              <a:buNone/>
            </a:pPr>
            <a:endParaRPr lang="en-US" dirty="0"/>
          </a:p>
        </p:txBody>
      </p:sp>
    </p:spTree>
    <p:extLst>
      <p:ext uri="{BB962C8B-B14F-4D97-AF65-F5344CB8AC3E}">
        <p14:creationId xmlns:p14="http://schemas.microsoft.com/office/powerpoint/2010/main" val="1543769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306094-5AC8-41F0-96A0-82EE010ECD6C}"/>
              </a:ext>
            </a:extLst>
          </p:cNvPr>
          <p:cNvSpPr>
            <a:spLocks noGrp="1"/>
          </p:cNvSpPr>
          <p:nvPr>
            <p:ph type="body" sz="quarter" idx="13"/>
          </p:nvPr>
        </p:nvSpPr>
        <p:spPr/>
        <p:txBody>
          <a:bodyPr>
            <a:normAutofit lnSpcReduction="10000"/>
          </a:bodyPr>
          <a:lstStyle/>
          <a:p>
            <a:r>
              <a:rPr lang="en-US" dirty="0"/>
              <a:t>Everyone is a Fundraiser</a:t>
            </a:r>
          </a:p>
        </p:txBody>
      </p:sp>
      <p:pic>
        <p:nvPicPr>
          <p:cNvPr id="5" name="Picture 4">
            <a:extLst>
              <a:ext uri="{FF2B5EF4-FFF2-40B4-BE49-F238E27FC236}">
                <a16:creationId xmlns:a16="http://schemas.microsoft.com/office/drawing/2014/main" id="{765E8196-896A-42BE-A0D6-E927DA162EFB}"/>
              </a:ext>
            </a:extLst>
          </p:cNvPr>
          <p:cNvPicPr>
            <a:picLocks noChangeAspect="1"/>
          </p:cNvPicPr>
          <p:nvPr/>
        </p:nvPicPr>
        <p:blipFill>
          <a:blip r:embed="rId3"/>
          <a:stretch>
            <a:fillRect/>
          </a:stretch>
        </p:blipFill>
        <p:spPr>
          <a:xfrm>
            <a:off x="885296" y="1377597"/>
            <a:ext cx="2735204" cy="4102806"/>
          </a:xfrm>
          <a:prstGeom prst="rect">
            <a:avLst/>
          </a:prstGeom>
        </p:spPr>
      </p:pic>
      <p:sp>
        <p:nvSpPr>
          <p:cNvPr id="8" name="Text Placeholder 6">
            <a:extLst>
              <a:ext uri="{FF2B5EF4-FFF2-40B4-BE49-F238E27FC236}">
                <a16:creationId xmlns:a16="http://schemas.microsoft.com/office/drawing/2014/main" id="{E6B4078A-3663-471F-B29E-3D2A002B919D}"/>
              </a:ext>
            </a:extLst>
          </p:cNvPr>
          <p:cNvSpPr txBox="1">
            <a:spLocks/>
          </p:cNvSpPr>
          <p:nvPr/>
        </p:nvSpPr>
        <p:spPr>
          <a:xfrm>
            <a:off x="4237703" y="2161095"/>
            <a:ext cx="4318509" cy="25358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Just as we are all responsible for diversity, everyone is a fundraiser</a:t>
            </a:r>
          </a:p>
          <a:p>
            <a:r>
              <a:rPr lang="en-US" dirty="0"/>
              <a:t>Push staff to know and update their fundraising needs</a:t>
            </a:r>
          </a:p>
          <a:p>
            <a:pPr marL="0" indent="0">
              <a:buNone/>
            </a:pPr>
            <a:endParaRPr lang="en-US" dirty="0"/>
          </a:p>
        </p:txBody>
      </p:sp>
    </p:spTree>
    <p:extLst>
      <p:ext uri="{BB962C8B-B14F-4D97-AF65-F5344CB8AC3E}">
        <p14:creationId xmlns:p14="http://schemas.microsoft.com/office/powerpoint/2010/main" val="1478517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306094-5AC8-41F0-96A0-82EE010ECD6C}"/>
              </a:ext>
            </a:extLst>
          </p:cNvPr>
          <p:cNvSpPr>
            <a:spLocks noGrp="1"/>
          </p:cNvSpPr>
          <p:nvPr>
            <p:ph type="body" sz="quarter" idx="13"/>
          </p:nvPr>
        </p:nvSpPr>
        <p:spPr/>
        <p:txBody>
          <a:bodyPr>
            <a:normAutofit lnSpcReduction="10000"/>
          </a:bodyPr>
          <a:lstStyle/>
          <a:p>
            <a:r>
              <a:rPr lang="en-US" dirty="0"/>
              <a:t>Have the Right Team</a:t>
            </a:r>
          </a:p>
        </p:txBody>
      </p:sp>
      <p:pic>
        <p:nvPicPr>
          <p:cNvPr id="5" name="Picture 4">
            <a:extLst>
              <a:ext uri="{FF2B5EF4-FFF2-40B4-BE49-F238E27FC236}">
                <a16:creationId xmlns:a16="http://schemas.microsoft.com/office/drawing/2014/main" id="{765E8196-896A-42BE-A0D6-E927DA162EFB}"/>
              </a:ext>
            </a:extLst>
          </p:cNvPr>
          <p:cNvPicPr>
            <a:picLocks noChangeAspect="1"/>
          </p:cNvPicPr>
          <p:nvPr/>
        </p:nvPicPr>
        <p:blipFill>
          <a:blip r:embed="rId3"/>
          <a:stretch>
            <a:fillRect/>
          </a:stretch>
        </p:blipFill>
        <p:spPr>
          <a:xfrm>
            <a:off x="885296" y="1377597"/>
            <a:ext cx="2735204" cy="4102806"/>
          </a:xfrm>
          <a:prstGeom prst="rect">
            <a:avLst/>
          </a:prstGeom>
        </p:spPr>
      </p:pic>
      <p:sp>
        <p:nvSpPr>
          <p:cNvPr id="8" name="Text Placeholder 6">
            <a:extLst>
              <a:ext uri="{FF2B5EF4-FFF2-40B4-BE49-F238E27FC236}">
                <a16:creationId xmlns:a16="http://schemas.microsoft.com/office/drawing/2014/main" id="{E6B4078A-3663-471F-B29E-3D2A002B919D}"/>
              </a:ext>
            </a:extLst>
          </p:cNvPr>
          <p:cNvSpPr txBox="1">
            <a:spLocks/>
          </p:cNvSpPr>
          <p:nvPr/>
        </p:nvSpPr>
        <p:spPr>
          <a:xfrm>
            <a:off x="4237703" y="1900217"/>
            <a:ext cx="4318509" cy="30575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dirty="0"/>
              <a:t>Have a team at the top committed and articulate to be the face of the effort</a:t>
            </a:r>
          </a:p>
          <a:p>
            <a:pPr marL="285750" indent="-285750"/>
            <a:r>
              <a:rPr lang="en-US" dirty="0"/>
              <a:t>Stretch your time to include more fundraising</a:t>
            </a:r>
          </a:p>
          <a:p>
            <a:pPr marL="0" indent="0">
              <a:buNone/>
            </a:pPr>
            <a:endParaRPr lang="en-US" dirty="0"/>
          </a:p>
        </p:txBody>
      </p:sp>
    </p:spTree>
    <p:extLst>
      <p:ext uri="{BB962C8B-B14F-4D97-AF65-F5344CB8AC3E}">
        <p14:creationId xmlns:p14="http://schemas.microsoft.com/office/powerpoint/2010/main" val="3998521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306094-5AC8-41F0-96A0-82EE010ECD6C}"/>
              </a:ext>
            </a:extLst>
          </p:cNvPr>
          <p:cNvSpPr>
            <a:spLocks noGrp="1"/>
          </p:cNvSpPr>
          <p:nvPr>
            <p:ph type="body" sz="quarter" idx="13"/>
          </p:nvPr>
        </p:nvSpPr>
        <p:spPr/>
        <p:txBody>
          <a:bodyPr>
            <a:normAutofit lnSpcReduction="10000"/>
          </a:bodyPr>
          <a:lstStyle/>
          <a:p>
            <a:r>
              <a:rPr lang="en-US" dirty="0"/>
              <a:t>Clear &amp; Deliberate Priorities</a:t>
            </a:r>
          </a:p>
        </p:txBody>
      </p:sp>
      <p:pic>
        <p:nvPicPr>
          <p:cNvPr id="5" name="Picture 4">
            <a:extLst>
              <a:ext uri="{FF2B5EF4-FFF2-40B4-BE49-F238E27FC236}">
                <a16:creationId xmlns:a16="http://schemas.microsoft.com/office/drawing/2014/main" id="{765E8196-896A-42BE-A0D6-E927DA162EFB}"/>
              </a:ext>
            </a:extLst>
          </p:cNvPr>
          <p:cNvPicPr>
            <a:picLocks noChangeAspect="1"/>
          </p:cNvPicPr>
          <p:nvPr/>
        </p:nvPicPr>
        <p:blipFill>
          <a:blip r:embed="rId3"/>
          <a:stretch>
            <a:fillRect/>
          </a:stretch>
        </p:blipFill>
        <p:spPr>
          <a:xfrm>
            <a:off x="885296" y="1377597"/>
            <a:ext cx="2735204" cy="4102806"/>
          </a:xfrm>
          <a:prstGeom prst="rect">
            <a:avLst/>
          </a:prstGeom>
        </p:spPr>
      </p:pic>
      <p:sp>
        <p:nvSpPr>
          <p:cNvPr id="8" name="Text Placeholder 6">
            <a:extLst>
              <a:ext uri="{FF2B5EF4-FFF2-40B4-BE49-F238E27FC236}">
                <a16:creationId xmlns:a16="http://schemas.microsoft.com/office/drawing/2014/main" id="{E6B4078A-3663-471F-B29E-3D2A002B919D}"/>
              </a:ext>
            </a:extLst>
          </p:cNvPr>
          <p:cNvSpPr txBox="1">
            <a:spLocks/>
          </p:cNvSpPr>
          <p:nvPr/>
        </p:nvSpPr>
        <p:spPr>
          <a:xfrm>
            <a:off x="4197986" y="1262729"/>
            <a:ext cx="4318509" cy="43325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dirty="0"/>
              <a:t>Be very clear and deliberate about fundraising priorities.</a:t>
            </a:r>
          </a:p>
          <a:p>
            <a:pPr marL="285750" indent="-285750"/>
            <a:r>
              <a:rPr lang="en-US" dirty="0"/>
              <a:t>These are the greatest opportunities to raise the most money. </a:t>
            </a:r>
          </a:p>
          <a:p>
            <a:pPr marL="285750" indent="-285750"/>
            <a:r>
              <a:rPr lang="en-US" dirty="0"/>
              <a:t>What are the big ideas that are on the list? Off the list? </a:t>
            </a:r>
          </a:p>
          <a:p>
            <a:pPr marL="285750" indent="-285750"/>
            <a:r>
              <a:rPr lang="en-US" dirty="0"/>
              <a:t>Remember the BHAG!</a:t>
            </a:r>
          </a:p>
        </p:txBody>
      </p:sp>
    </p:spTree>
    <p:extLst>
      <p:ext uri="{BB962C8B-B14F-4D97-AF65-F5344CB8AC3E}">
        <p14:creationId xmlns:p14="http://schemas.microsoft.com/office/powerpoint/2010/main" val="803743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306094-5AC8-41F0-96A0-82EE010ECD6C}"/>
              </a:ext>
            </a:extLst>
          </p:cNvPr>
          <p:cNvSpPr>
            <a:spLocks noGrp="1"/>
          </p:cNvSpPr>
          <p:nvPr>
            <p:ph type="body" sz="quarter" idx="13"/>
          </p:nvPr>
        </p:nvSpPr>
        <p:spPr/>
        <p:txBody>
          <a:bodyPr>
            <a:normAutofit lnSpcReduction="10000"/>
          </a:bodyPr>
          <a:lstStyle/>
          <a:p>
            <a:r>
              <a:rPr lang="en-US" dirty="0"/>
              <a:t>Have a Seat at the Table </a:t>
            </a:r>
          </a:p>
        </p:txBody>
      </p:sp>
      <p:pic>
        <p:nvPicPr>
          <p:cNvPr id="5" name="Picture 4">
            <a:extLst>
              <a:ext uri="{FF2B5EF4-FFF2-40B4-BE49-F238E27FC236}">
                <a16:creationId xmlns:a16="http://schemas.microsoft.com/office/drawing/2014/main" id="{765E8196-896A-42BE-A0D6-E927DA162EFB}"/>
              </a:ext>
            </a:extLst>
          </p:cNvPr>
          <p:cNvPicPr>
            <a:picLocks noChangeAspect="1"/>
          </p:cNvPicPr>
          <p:nvPr/>
        </p:nvPicPr>
        <p:blipFill>
          <a:blip r:embed="rId3"/>
          <a:stretch>
            <a:fillRect/>
          </a:stretch>
        </p:blipFill>
        <p:spPr>
          <a:xfrm>
            <a:off x="885296" y="1377597"/>
            <a:ext cx="2735204" cy="4102806"/>
          </a:xfrm>
          <a:prstGeom prst="rect">
            <a:avLst/>
          </a:prstGeom>
        </p:spPr>
      </p:pic>
      <p:sp>
        <p:nvSpPr>
          <p:cNvPr id="8" name="Text Placeholder 6">
            <a:extLst>
              <a:ext uri="{FF2B5EF4-FFF2-40B4-BE49-F238E27FC236}">
                <a16:creationId xmlns:a16="http://schemas.microsoft.com/office/drawing/2014/main" id="{E6B4078A-3663-471F-B29E-3D2A002B919D}"/>
              </a:ext>
            </a:extLst>
          </p:cNvPr>
          <p:cNvSpPr txBox="1">
            <a:spLocks/>
          </p:cNvSpPr>
          <p:nvPr/>
        </p:nvSpPr>
        <p:spPr>
          <a:xfrm>
            <a:off x="4197985" y="1276589"/>
            <a:ext cx="4318509" cy="43048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dirty="0"/>
              <a:t>Shout from the rooftops!</a:t>
            </a:r>
          </a:p>
          <a:p>
            <a:pPr marL="742950" lvl="1" indent="-285750"/>
            <a:r>
              <a:rPr lang="en-US" dirty="0"/>
              <a:t>Trustees </a:t>
            </a:r>
          </a:p>
          <a:p>
            <a:pPr marL="742950" lvl="1" indent="-285750"/>
            <a:r>
              <a:rPr lang="en-US" dirty="0"/>
              <a:t>Parents</a:t>
            </a:r>
          </a:p>
          <a:p>
            <a:pPr marL="742950" lvl="1" indent="-285750"/>
            <a:r>
              <a:rPr lang="en-US" dirty="0"/>
              <a:t>Boards</a:t>
            </a:r>
          </a:p>
          <a:p>
            <a:pPr marL="285750" indent="-285750"/>
            <a:r>
              <a:rPr lang="en-US" dirty="0"/>
              <a:t>Daily collaboration </a:t>
            </a:r>
          </a:p>
          <a:p>
            <a:pPr marL="285750" indent="-285750"/>
            <a:r>
              <a:rPr lang="en-US" dirty="0"/>
              <a:t>Equipping and working with Development staff</a:t>
            </a:r>
          </a:p>
          <a:p>
            <a:pPr marL="285750" indent="-285750"/>
            <a:r>
              <a:rPr lang="en-US" dirty="0"/>
              <a:t>Create others on campus to “tell your story”</a:t>
            </a:r>
          </a:p>
        </p:txBody>
      </p:sp>
    </p:spTree>
    <p:extLst>
      <p:ext uri="{BB962C8B-B14F-4D97-AF65-F5344CB8AC3E}">
        <p14:creationId xmlns:p14="http://schemas.microsoft.com/office/powerpoint/2010/main" val="2836703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306094-5AC8-41F0-96A0-82EE010ECD6C}"/>
              </a:ext>
            </a:extLst>
          </p:cNvPr>
          <p:cNvSpPr>
            <a:spLocks noGrp="1"/>
          </p:cNvSpPr>
          <p:nvPr>
            <p:ph type="body" sz="quarter" idx="13"/>
          </p:nvPr>
        </p:nvSpPr>
        <p:spPr/>
        <p:txBody>
          <a:bodyPr>
            <a:normAutofit lnSpcReduction="10000"/>
          </a:bodyPr>
          <a:lstStyle/>
          <a:p>
            <a:r>
              <a:rPr lang="en-US" dirty="0"/>
              <a:t>Sometimes, it’s the little things</a:t>
            </a:r>
          </a:p>
        </p:txBody>
      </p:sp>
      <p:pic>
        <p:nvPicPr>
          <p:cNvPr id="5" name="Picture 4">
            <a:extLst>
              <a:ext uri="{FF2B5EF4-FFF2-40B4-BE49-F238E27FC236}">
                <a16:creationId xmlns:a16="http://schemas.microsoft.com/office/drawing/2014/main" id="{765E8196-896A-42BE-A0D6-E927DA162EFB}"/>
              </a:ext>
            </a:extLst>
          </p:cNvPr>
          <p:cNvPicPr>
            <a:picLocks noChangeAspect="1"/>
          </p:cNvPicPr>
          <p:nvPr/>
        </p:nvPicPr>
        <p:blipFill>
          <a:blip r:embed="rId3"/>
          <a:stretch>
            <a:fillRect/>
          </a:stretch>
        </p:blipFill>
        <p:spPr>
          <a:xfrm>
            <a:off x="885296" y="1377597"/>
            <a:ext cx="2735204" cy="4102806"/>
          </a:xfrm>
          <a:prstGeom prst="rect">
            <a:avLst/>
          </a:prstGeom>
        </p:spPr>
      </p:pic>
      <p:sp>
        <p:nvSpPr>
          <p:cNvPr id="8" name="Text Placeholder 6">
            <a:extLst>
              <a:ext uri="{FF2B5EF4-FFF2-40B4-BE49-F238E27FC236}">
                <a16:creationId xmlns:a16="http://schemas.microsoft.com/office/drawing/2014/main" id="{E6B4078A-3663-471F-B29E-3D2A002B919D}"/>
              </a:ext>
            </a:extLst>
          </p:cNvPr>
          <p:cNvSpPr txBox="1">
            <a:spLocks/>
          </p:cNvSpPr>
          <p:nvPr/>
        </p:nvSpPr>
        <p:spPr>
          <a:xfrm>
            <a:off x="4013213" y="1318615"/>
            <a:ext cx="4603888" cy="42207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dirty="0"/>
              <a:t>Stewardship!</a:t>
            </a:r>
          </a:p>
          <a:p>
            <a:pPr marL="742950" lvl="1" indent="-285750"/>
            <a:r>
              <a:rPr lang="en-US" sz="2800" dirty="0"/>
              <a:t>Say thanks often and in different ways</a:t>
            </a:r>
          </a:p>
          <a:p>
            <a:pPr marL="742950" lvl="1" indent="-285750"/>
            <a:r>
              <a:rPr lang="en-US" sz="2800" dirty="0"/>
              <a:t>Acknowledge birthdays and other life events</a:t>
            </a:r>
          </a:p>
          <a:p>
            <a:pPr marL="285750" indent="-285750"/>
            <a:r>
              <a:rPr lang="en-US" dirty="0"/>
              <a:t>Move from a transactional relationship. Donors give to help students, so always share the impact of giving. </a:t>
            </a:r>
          </a:p>
        </p:txBody>
      </p:sp>
    </p:spTree>
    <p:extLst>
      <p:ext uri="{BB962C8B-B14F-4D97-AF65-F5344CB8AC3E}">
        <p14:creationId xmlns:p14="http://schemas.microsoft.com/office/powerpoint/2010/main" val="1746000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318DE9-9C02-41DC-B7B5-7BE7D6E29641}"/>
              </a:ext>
            </a:extLst>
          </p:cNvPr>
          <p:cNvSpPr>
            <a:spLocks noGrp="1"/>
          </p:cNvSpPr>
          <p:nvPr>
            <p:ph type="body" sz="quarter" idx="10"/>
          </p:nvPr>
        </p:nvSpPr>
        <p:spPr>
          <a:xfrm>
            <a:off x="114299" y="2628664"/>
            <a:ext cx="8915399" cy="813204"/>
          </a:xfrm>
        </p:spPr>
        <p:txBody>
          <a:bodyPr/>
          <a:lstStyle/>
          <a:p>
            <a:r>
              <a:rPr lang="en-US" dirty="0"/>
              <a:t>Questions &amp; Discussion</a:t>
            </a:r>
          </a:p>
        </p:txBody>
      </p:sp>
    </p:spTree>
    <p:extLst>
      <p:ext uri="{BB962C8B-B14F-4D97-AF65-F5344CB8AC3E}">
        <p14:creationId xmlns:p14="http://schemas.microsoft.com/office/powerpoint/2010/main" val="3651659683"/>
      </p:ext>
    </p:extLst>
  </p:cSld>
  <p:clrMapOvr>
    <a:masterClrMapping/>
  </p:clrMapOvr>
</p:sld>
</file>

<file path=ppt/theme/theme1.xml><?xml version="1.0" encoding="utf-8"?>
<a:theme xmlns:a="http://schemas.openxmlformats.org/drawingml/2006/main" name="Office Theme">
  <a:themeElements>
    <a:clrScheme name="GEORGIA BRAND">
      <a:dk1>
        <a:srgbClr val="000000"/>
      </a:dk1>
      <a:lt1>
        <a:srgbClr val="FFFFFF"/>
      </a:lt1>
      <a:dk2>
        <a:srgbClr val="BA0C2F"/>
      </a:dk2>
      <a:lt2>
        <a:srgbClr val="D6D2C4"/>
      </a:lt2>
      <a:accent1>
        <a:srgbClr val="9EA2A2"/>
      </a:accent1>
      <a:accent2>
        <a:srgbClr val="66435A"/>
      </a:accent2>
      <a:accent3>
        <a:srgbClr val="BFB800"/>
      </a:accent3>
      <a:accent4>
        <a:srgbClr val="00677F"/>
      </a:accent4>
      <a:accent5>
        <a:srgbClr val="776E64"/>
      </a:accent5>
      <a:accent6>
        <a:srgbClr val="FFCD00"/>
      </a:accent6>
      <a:hlink>
        <a:srgbClr val="00A3AD"/>
      </a:hlink>
      <a:folHlink>
        <a:srgbClr val="594A2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university" id="{986FCEF6-5AE7-144D-9A5E-256A1A2D96B4}" vid="{27DF03E3-01C7-B74D-B2E9-33B0DC126F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standard-uga-presentation-template (1)</Template>
  <TotalTime>801</TotalTime>
  <Words>371</Words>
  <Application>Microsoft Office PowerPoint</Application>
  <PresentationFormat>On-screen Show (4:3)</PresentationFormat>
  <Paragraphs>60</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R. Draper</dc:creator>
  <cp:lastModifiedBy>Adrian Marin</cp:lastModifiedBy>
  <cp:revision>26</cp:revision>
  <cp:lastPrinted>2023-03-20T16:47:29Z</cp:lastPrinted>
  <dcterms:created xsi:type="dcterms:W3CDTF">2023-03-08T17:26:25Z</dcterms:created>
  <dcterms:modified xsi:type="dcterms:W3CDTF">2023-03-20T17:45:37Z</dcterms:modified>
</cp:coreProperties>
</file>