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8" r:id="rId3"/>
    <p:sldId id="408" r:id="rId4"/>
    <p:sldId id="531" r:id="rId5"/>
    <p:sldId id="539" r:id="rId6"/>
    <p:sldId id="532" r:id="rId7"/>
    <p:sldId id="529" r:id="rId8"/>
    <p:sldId id="535" r:id="rId9"/>
    <p:sldId id="515" r:id="rId10"/>
    <p:sldId id="434" r:id="rId11"/>
    <p:sldId id="536" r:id="rId12"/>
    <p:sldId id="540" r:id="rId13"/>
    <p:sldId id="541" r:id="rId14"/>
    <p:sldId id="528" r:id="rId15"/>
    <p:sldId id="537" r:id="rId16"/>
    <p:sldId id="538" r:id="rId17"/>
    <p:sldId id="52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0E3C"/>
    <a:srgbClr val="BA0C2F"/>
    <a:srgbClr val="554F47"/>
    <a:srgbClr val="D6D2C4"/>
    <a:srgbClr val="9EA2A2"/>
    <a:srgbClr val="032C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86259" autoAdjust="0"/>
  </p:normalViewPr>
  <p:slideViewPr>
    <p:cSldViewPr snapToGrid="0">
      <p:cViewPr varScale="1">
        <p:scale>
          <a:sx n="55" d="100"/>
          <a:sy n="55" d="100"/>
        </p:scale>
        <p:origin x="1160" y="4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35E9DC-E383-4845-ABDD-965976B991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EBB2AD5-73EC-0C40-A37D-145B019DA2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90EBE0-28F0-2C4E-B6F9-04B31AD47E38}" type="datetimeFigureOut">
              <a:rPr lang="en-US" smtClean="0"/>
              <a:t>10/31/2022</a:t>
            </a:fld>
            <a:endParaRPr lang="en-US"/>
          </a:p>
        </p:txBody>
      </p:sp>
      <p:sp>
        <p:nvSpPr>
          <p:cNvPr id="4" name="Footer Placeholder 3">
            <a:extLst>
              <a:ext uri="{FF2B5EF4-FFF2-40B4-BE49-F238E27FC236}">
                <a16:creationId xmlns:a16="http://schemas.microsoft.com/office/drawing/2014/main" id="{911057DD-B9C8-3A4F-8A2E-AF6B0509A5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E9ACAF7-22EC-C748-B59F-0F61E99F38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AD68A0-CF05-7F42-955A-45F759A22502}" type="slidenum">
              <a:rPr lang="en-US" smtClean="0"/>
              <a:t>‹#›</a:t>
            </a:fld>
            <a:endParaRPr lang="en-US"/>
          </a:p>
        </p:txBody>
      </p:sp>
    </p:spTree>
    <p:extLst>
      <p:ext uri="{BB962C8B-B14F-4D97-AF65-F5344CB8AC3E}">
        <p14:creationId xmlns:p14="http://schemas.microsoft.com/office/powerpoint/2010/main" val="4007010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8E051-8876-425F-B770-B8BBAD82752D}" type="datetimeFigureOut">
              <a:rPr lang="en-US" smtClean="0"/>
              <a:t>10/31/2022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3224C4-EE53-4E69-B085-855DCB5E1C3D}" type="slidenum">
              <a:rPr lang="en-US" smtClean="0"/>
              <a:t>‹#›</a:t>
            </a:fld>
            <a:endParaRPr lang="en-US"/>
          </a:p>
        </p:txBody>
      </p:sp>
    </p:spTree>
    <p:extLst>
      <p:ext uri="{BB962C8B-B14F-4D97-AF65-F5344CB8AC3E}">
        <p14:creationId xmlns:p14="http://schemas.microsoft.com/office/powerpoint/2010/main" val="2731948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3224C4-EE53-4E69-B085-855DCB5E1C3D}" type="slidenum">
              <a:rPr lang="en-US" smtClean="0"/>
              <a:t>1</a:t>
            </a:fld>
            <a:endParaRPr lang="en-US"/>
          </a:p>
        </p:txBody>
      </p:sp>
    </p:spTree>
    <p:extLst>
      <p:ext uri="{BB962C8B-B14F-4D97-AF65-F5344CB8AC3E}">
        <p14:creationId xmlns:p14="http://schemas.microsoft.com/office/powerpoint/2010/main" val="2080628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619">
              <a:defRPr>
                <a:solidFill>
                  <a:schemeClr val="tx1"/>
                </a:solidFill>
                <a:latin typeface="Calibri" panose="020F0502020204030204" pitchFamily="34" charset="0"/>
                <a:ea typeface="SimSun" panose="02010600030101010101" pitchFamily="2" charset="-122"/>
              </a:defRPr>
            </a:lvl1pPr>
            <a:lvl2pPr marL="741270" indent="-284128" defTabSz="947619">
              <a:defRPr>
                <a:solidFill>
                  <a:schemeClr val="tx1"/>
                </a:solidFill>
                <a:latin typeface="Calibri" panose="020F0502020204030204" pitchFamily="34" charset="0"/>
                <a:ea typeface="SimSun" panose="02010600030101010101" pitchFamily="2" charset="-122"/>
              </a:defRPr>
            </a:lvl2pPr>
            <a:lvl3pPr marL="1141270" indent="-226985" defTabSz="947619">
              <a:defRPr>
                <a:solidFill>
                  <a:schemeClr val="tx1"/>
                </a:solidFill>
                <a:latin typeface="Calibri" panose="020F0502020204030204" pitchFamily="34" charset="0"/>
                <a:ea typeface="SimSun" panose="02010600030101010101" pitchFamily="2" charset="-122"/>
              </a:defRPr>
            </a:lvl3pPr>
            <a:lvl4pPr marL="1598412" indent="-226985" defTabSz="947619">
              <a:defRPr>
                <a:solidFill>
                  <a:schemeClr val="tx1"/>
                </a:solidFill>
                <a:latin typeface="Calibri" panose="020F0502020204030204" pitchFamily="34" charset="0"/>
                <a:ea typeface="SimSun" panose="02010600030101010101" pitchFamily="2" charset="-122"/>
              </a:defRPr>
            </a:lvl4pPr>
            <a:lvl5pPr marL="2055555" indent="-226985" defTabSz="947619">
              <a:defRPr>
                <a:solidFill>
                  <a:schemeClr val="tx1"/>
                </a:solidFill>
                <a:latin typeface="Calibri" panose="020F0502020204030204" pitchFamily="34" charset="0"/>
                <a:ea typeface="SimSun" panose="02010600030101010101" pitchFamily="2" charset="-122"/>
              </a:defRPr>
            </a:lvl5pPr>
            <a:lvl6pPr marL="2512698" indent="-226985" defTabSz="947619"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69840" indent="-226985" defTabSz="947619"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6983" indent="-226985" defTabSz="947619"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4126" indent="-226985" defTabSz="947619"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fld id="{A9B613C6-708F-4081-9355-9E6C164A377B}" type="slidenum">
              <a:rPr lang="en-US" altLang="en-US" smtClean="0">
                <a:solidFill>
                  <a:srgbClr val="000000"/>
                </a:solidFill>
              </a:rPr>
              <a:pPr/>
              <a:t>3</a:t>
            </a:fld>
            <a:endParaRPr lang="en-US" altLang="en-US">
              <a:solidFill>
                <a:srgbClr val="000000"/>
              </a:solidFill>
            </a:endParaRPr>
          </a:p>
        </p:txBody>
      </p:sp>
    </p:spTree>
    <p:extLst>
      <p:ext uri="{BB962C8B-B14F-4D97-AF65-F5344CB8AC3E}">
        <p14:creationId xmlns:p14="http://schemas.microsoft.com/office/powerpoint/2010/main" val="1953991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RAYE:</a:t>
            </a:r>
          </a:p>
          <a:p>
            <a:r>
              <a:rPr lang="en-US" dirty="0"/>
              <a:t>Leaders are faced with unique and disorienting challenges during this time. Finding ways to engage in conversations that challenge our worldview and reflect our differences while allowing us to remain in community is critical to fostering strong civil societies. </a:t>
            </a:r>
          </a:p>
          <a:p>
            <a:r>
              <a:rPr lang="en-US" dirty="0"/>
              <a:t>Reflective Structured Dialogue (RSD) is an approach we can use to facilitate a process of engagement that can lead to mutual understanding, a foundation for problem solving, collaboration, and unity</a:t>
            </a:r>
            <a:r>
              <a:rPr lang="en-US" b="1" dirty="0"/>
              <a:t>—</a:t>
            </a:r>
            <a:r>
              <a:rPr lang="en-US" dirty="0"/>
              <a:t>indeed, for peaceful and constructive coexistence. </a:t>
            </a:r>
          </a:p>
          <a:p>
            <a:endParaRPr lang="en-US" dirty="0"/>
          </a:p>
        </p:txBody>
      </p:sp>
      <p:sp>
        <p:nvSpPr>
          <p:cNvPr id="4" name="Slide Number Placeholder 3"/>
          <p:cNvSpPr>
            <a:spLocks noGrp="1"/>
          </p:cNvSpPr>
          <p:nvPr>
            <p:ph type="sldNum" sz="quarter" idx="10"/>
          </p:nvPr>
        </p:nvSpPr>
        <p:spPr/>
        <p:txBody>
          <a:bodyPr/>
          <a:lstStyle/>
          <a:p>
            <a:pPr>
              <a:defRPr/>
            </a:pPr>
            <a:fld id="{973048AB-41F1-4BC4-815B-861A310706B4}" type="slidenum">
              <a:rPr lang="en-US" altLang="en-US" smtClean="0"/>
              <a:pPr>
                <a:defRPr/>
              </a:pPr>
              <a:t>4</a:t>
            </a:fld>
            <a:endParaRPr lang="en-US" altLang="en-US"/>
          </a:p>
        </p:txBody>
      </p:sp>
    </p:spTree>
    <p:extLst>
      <p:ext uri="{BB962C8B-B14F-4D97-AF65-F5344CB8AC3E}">
        <p14:creationId xmlns:p14="http://schemas.microsoft.com/office/powerpoint/2010/main" val="4279554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RAYE</a:t>
            </a:r>
          </a:p>
          <a:p>
            <a:r>
              <a:rPr lang="en-US" altLang="en-US" dirty="0"/>
              <a:t>It is crucial that the participants intentions are in alignment with the purpose of the meeting. If there's not alignment - if people are coming to disrupt or argue there's not much hope of a dialogue:  collaborative planning, clear invitation, etc.   Maintaining clarity of purpose is important during the meeting.  The agreements and structures as key elements that "hold" the conversation.  Questions are crafted to serve the purposes of the dialogue, e.g. reducing stereotyping, support making connections across difference, changing the tone of the conversation, creating interest between participants.</a:t>
            </a:r>
          </a:p>
          <a:p>
            <a:endParaRPr lang="en-US" altLang="en-US" dirty="0"/>
          </a:p>
          <a:p>
            <a:endParaRPr lang="en-US" altLang="en-US" dirty="0"/>
          </a:p>
          <a:p>
            <a:r>
              <a:rPr lang="en-US" altLang="en-US" dirty="0"/>
              <a:t>RAYE WILL</a:t>
            </a:r>
            <a:r>
              <a:rPr lang="en-US" altLang="en-US" baseline="0" dirty="0"/>
              <a:t> REFERENCE THE STRUCTURE &amp; AGREEMENTS WHEN TALKING ABOUT THE CONTAINER</a:t>
            </a:r>
            <a:endParaRPr lang="en-US" altLang="en-US" dirty="0"/>
          </a:p>
        </p:txBody>
      </p:sp>
      <p:sp>
        <p:nvSpPr>
          <p:cNvPr id="4" name="Slide Number Placeholder 3"/>
          <p:cNvSpPr>
            <a:spLocks noGrp="1"/>
          </p:cNvSpPr>
          <p:nvPr>
            <p:ph type="sldNum" sz="quarter" idx="10"/>
          </p:nvPr>
        </p:nvSpPr>
        <p:spPr/>
        <p:txBody>
          <a:bodyPr/>
          <a:lstStyle/>
          <a:p>
            <a:pPr>
              <a:defRPr/>
            </a:pPr>
            <a:fld id="{973048AB-41F1-4BC4-815B-861A310706B4}" type="slidenum">
              <a:rPr lang="en-US" altLang="en-US" smtClean="0"/>
              <a:pPr>
                <a:defRPr/>
              </a:pPr>
              <a:t>6</a:t>
            </a:fld>
            <a:endParaRPr lang="en-US" altLang="en-US"/>
          </a:p>
        </p:txBody>
      </p:sp>
    </p:spTree>
    <p:extLst>
      <p:ext uri="{BB962C8B-B14F-4D97-AF65-F5344CB8AC3E}">
        <p14:creationId xmlns:p14="http://schemas.microsoft.com/office/powerpoint/2010/main" val="2541326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BRANDY</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a:t>After the facilitator asks the first question, participants are given 2 minutes to </a:t>
            </a:r>
            <a:r>
              <a:rPr lang="en-US" b="1" dirty="0"/>
              <a:t>reflect</a:t>
            </a:r>
            <a:r>
              <a:rPr lang="en-US" dirty="0"/>
              <a:t> and </a:t>
            </a:r>
            <a:r>
              <a:rPr lang="en-US" b="1" dirty="0"/>
              <a:t>write</a:t>
            </a:r>
            <a:r>
              <a:rPr lang="en-US" dirty="0"/>
              <a:t> any notes to help them formulate their response. Each person is given the same amount of time (2 minutes) to </a:t>
            </a:r>
            <a:r>
              <a:rPr lang="en-US" b="1" dirty="0"/>
              <a:t>speak</a:t>
            </a:r>
            <a:r>
              <a:rPr lang="en-US" dirty="0"/>
              <a:t>.</a:t>
            </a:r>
          </a:p>
          <a:p>
            <a:endParaRPr lang="en-US" dirty="0"/>
          </a:p>
        </p:txBody>
      </p:sp>
      <p:sp>
        <p:nvSpPr>
          <p:cNvPr id="4" name="Slide Number Placeholder 3"/>
          <p:cNvSpPr>
            <a:spLocks noGrp="1"/>
          </p:cNvSpPr>
          <p:nvPr>
            <p:ph type="sldNum" sz="quarter" idx="10"/>
          </p:nvPr>
        </p:nvSpPr>
        <p:spPr/>
        <p:txBody>
          <a:bodyPr/>
          <a:lstStyle/>
          <a:p>
            <a:pPr>
              <a:defRPr/>
            </a:pPr>
            <a:fld id="{973048AB-41F1-4BC4-815B-861A310706B4}" type="slidenum">
              <a:rPr lang="en-US" altLang="en-US" smtClean="0"/>
              <a:pPr>
                <a:defRPr/>
              </a:pPr>
              <a:t>7</a:t>
            </a:fld>
            <a:endParaRPr lang="en-US" altLang="en-US"/>
          </a:p>
        </p:txBody>
      </p:sp>
    </p:spTree>
    <p:extLst>
      <p:ext uri="{BB962C8B-B14F-4D97-AF65-F5344CB8AC3E}">
        <p14:creationId xmlns:p14="http://schemas.microsoft.com/office/powerpoint/2010/main" val="3372762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BRANDY</a:t>
            </a:r>
          </a:p>
          <a:p>
            <a:endParaRPr lang="en-US" dirty="0"/>
          </a:p>
          <a:p>
            <a:pPr lvl="0"/>
            <a:r>
              <a:rPr lang="en-US" sz="1200" b="1" dirty="0"/>
              <a:t>Sequenced Questions:</a:t>
            </a:r>
            <a:br>
              <a:rPr lang="en-US" sz="1200" dirty="0"/>
            </a:br>
            <a:r>
              <a:rPr lang="en-US" sz="1200" dirty="0"/>
              <a:t>For the first few rounds, participants respond in the order they are seated. However, each participant has the right to “pass” or “pass for now” when it is his/her turn. The last round is “popcorn-style”—participants indicate to the facilitator when they want to speak and does so after being acknowledged by the facilitator. </a:t>
            </a:r>
          </a:p>
          <a:p>
            <a:pPr lvl="0"/>
            <a:r>
              <a:rPr lang="en-US" sz="1200" b="1" dirty="0"/>
              <a:t>Power of the First Speaker:</a:t>
            </a:r>
            <a:br>
              <a:rPr lang="en-US" sz="1200" dirty="0"/>
            </a:br>
            <a:r>
              <a:rPr lang="en-US" sz="1200" dirty="0"/>
              <a:t>Each person responds as if he/she is the first speaker without referencing anything other participants have shared (see “no piggybacking” in COMMUNICATION AGREEMENTS). </a:t>
            </a:r>
          </a:p>
          <a:p>
            <a:pPr lvl="0"/>
            <a:r>
              <a:rPr lang="en-US" sz="1200" b="1" dirty="0"/>
              <a:t>The Pause:</a:t>
            </a:r>
            <a:br>
              <a:rPr lang="en-US" sz="1200" dirty="0"/>
            </a:br>
            <a:r>
              <a:rPr lang="en-US" sz="1200" dirty="0"/>
              <a:t>There is a 2-breath pause between each speaker to give closure to the previous speaker, reduce reactivity,  and prepare an open space for the next speaker. </a:t>
            </a:r>
          </a:p>
          <a:p>
            <a:pPr lvl="2"/>
            <a:r>
              <a:rPr lang="en-US" dirty="0"/>
              <a:t>Gives closure to the previous speaker</a:t>
            </a:r>
          </a:p>
          <a:p>
            <a:pPr lvl="2"/>
            <a:r>
              <a:rPr lang="en-US" dirty="0"/>
              <a:t>Reduces reactivity</a:t>
            </a:r>
          </a:p>
          <a:p>
            <a:pPr lvl="2"/>
            <a:r>
              <a:rPr lang="en-US" dirty="0"/>
              <a:t>Prepares an open space for the next speaker</a:t>
            </a:r>
          </a:p>
          <a:p>
            <a:pPr lvl="0"/>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973048AB-41F1-4BC4-815B-861A310706B4}" type="slidenum">
              <a:rPr lang="en-US" altLang="en-US" smtClean="0"/>
              <a:pPr>
                <a:defRPr/>
              </a:pPr>
              <a:t>8</a:t>
            </a:fld>
            <a:endParaRPr lang="en-US" altLang="en-US"/>
          </a:p>
        </p:txBody>
      </p:sp>
    </p:spTree>
    <p:extLst>
      <p:ext uri="{BB962C8B-B14F-4D97-AF65-F5344CB8AC3E}">
        <p14:creationId xmlns:p14="http://schemas.microsoft.com/office/powerpoint/2010/main" val="3850748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Preamble to the Constitution</a:t>
            </a:r>
          </a:p>
        </p:txBody>
      </p:sp>
      <p:sp>
        <p:nvSpPr>
          <p:cNvPr id="4" name="Slide Number Placeholder 3"/>
          <p:cNvSpPr>
            <a:spLocks noGrp="1"/>
          </p:cNvSpPr>
          <p:nvPr>
            <p:ph type="sldNum" sz="quarter" idx="10"/>
          </p:nvPr>
        </p:nvSpPr>
        <p:spPr/>
        <p:txBody>
          <a:bodyPr/>
          <a:lstStyle/>
          <a:p>
            <a:pPr>
              <a:defRPr/>
            </a:pPr>
            <a:fld id="{973048AB-41F1-4BC4-815B-861A310706B4}" type="slidenum">
              <a:rPr lang="en-US" altLang="en-US" smtClean="0"/>
              <a:pPr>
                <a:defRPr/>
              </a:pPr>
              <a:t>9</a:t>
            </a:fld>
            <a:endParaRPr lang="en-US" altLang="en-US"/>
          </a:p>
        </p:txBody>
      </p:sp>
    </p:spTree>
    <p:extLst>
      <p:ext uri="{BB962C8B-B14F-4D97-AF65-F5344CB8AC3E}">
        <p14:creationId xmlns:p14="http://schemas.microsoft.com/office/powerpoint/2010/main" val="2470139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RAYE</a:t>
            </a:r>
          </a:p>
          <a:p>
            <a:r>
              <a:rPr lang="en-US" altLang="en-US" dirty="0"/>
              <a:t>(explaining</a:t>
            </a:r>
            <a:r>
              <a:rPr lang="en-US" altLang="en-US" baseline="0" dirty="0"/>
              <a:t> each one as you go through them)</a:t>
            </a:r>
          </a:p>
          <a:p>
            <a:r>
              <a:rPr lang="en-US" altLang="en-US" baseline="0" dirty="0"/>
              <a:t>Raise your hand (virtual) if some of these sound like what you said in your small group</a:t>
            </a:r>
            <a:endParaRPr lang="en-US" alt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SimSun" panose="02010600030101010101" pitchFamily="2" charset="-122"/>
              </a:defRPr>
            </a:lvl1pPr>
            <a:lvl2pPr marL="731747" indent="-279365">
              <a:defRPr>
                <a:solidFill>
                  <a:schemeClr val="tx1"/>
                </a:solidFill>
                <a:latin typeface="Calibri" panose="020F0502020204030204" pitchFamily="34" charset="0"/>
                <a:ea typeface="SimSun" panose="02010600030101010101" pitchFamily="2" charset="-122"/>
              </a:defRPr>
            </a:lvl2pPr>
            <a:lvl3pPr marL="1128572" indent="-222222">
              <a:defRPr>
                <a:solidFill>
                  <a:schemeClr val="tx1"/>
                </a:solidFill>
                <a:latin typeface="Calibri" panose="020F0502020204030204" pitchFamily="34" charset="0"/>
                <a:ea typeface="SimSun" panose="02010600030101010101" pitchFamily="2" charset="-122"/>
              </a:defRPr>
            </a:lvl3pPr>
            <a:lvl4pPr marL="1582540" indent="-222222">
              <a:defRPr>
                <a:solidFill>
                  <a:schemeClr val="tx1"/>
                </a:solidFill>
                <a:latin typeface="Calibri" panose="020F0502020204030204" pitchFamily="34" charset="0"/>
                <a:ea typeface="SimSun" panose="02010600030101010101" pitchFamily="2" charset="-122"/>
              </a:defRPr>
            </a:lvl4pPr>
            <a:lvl5pPr marL="2033333" indent="-222222">
              <a:defRPr>
                <a:solidFill>
                  <a:schemeClr val="tx1"/>
                </a:solidFill>
                <a:latin typeface="Calibri" panose="020F0502020204030204" pitchFamily="34" charset="0"/>
                <a:ea typeface="SimSun" panose="02010600030101010101" pitchFamily="2" charset="-122"/>
              </a:defRPr>
            </a:lvl5pPr>
            <a:lvl6pPr marL="2490476" indent="-222222"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47618" indent="-222222"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04761" indent="-222222"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61904" indent="-222222"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fld id="{C15244AA-1FE3-48F6-94DE-35467B31A56E}" type="slidenum">
              <a:rPr lang="en-US" altLang="en-US" smtClean="0">
                <a:cs typeface="Arial" panose="020B0604020202020204" pitchFamily="34" charset="0"/>
              </a:rPr>
              <a:pPr/>
              <a:t>10</a:t>
            </a:fld>
            <a:endParaRPr lang="en-US" altLang="en-US">
              <a:cs typeface="Arial" panose="020B0604020202020204" pitchFamily="34" charset="0"/>
            </a:endParaRPr>
          </a:p>
        </p:txBody>
      </p:sp>
    </p:spTree>
    <p:extLst>
      <p:ext uri="{BB962C8B-B14F-4D97-AF65-F5344CB8AC3E}">
        <p14:creationId xmlns:p14="http://schemas.microsoft.com/office/powerpoint/2010/main" val="4140867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RAYE</a:t>
            </a:r>
          </a:p>
          <a:p>
            <a:r>
              <a:rPr lang="en-US" altLang="en-US" dirty="0"/>
              <a:t>(explaining</a:t>
            </a:r>
            <a:r>
              <a:rPr lang="en-US" altLang="en-US" baseline="0" dirty="0"/>
              <a:t> each one as you go through them)</a:t>
            </a:r>
            <a:endParaRPr lang="en-US" altLang="en-US" dirty="0"/>
          </a:p>
          <a:p>
            <a:endParaRPr lang="en-US" alt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SimSun" panose="02010600030101010101" pitchFamily="2" charset="-122"/>
              </a:defRPr>
            </a:lvl1pPr>
            <a:lvl2pPr marL="731747" indent="-279365">
              <a:defRPr>
                <a:solidFill>
                  <a:schemeClr val="tx1"/>
                </a:solidFill>
                <a:latin typeface="Calibri" panose="020F0502020204030204" pitchFamily="34" charset="0"/>
                <a:ea typeface="SimSun" panose="02010600030101010101" pitchFamily="2" charset="-122"/>
              </a:defRPr>
            </a:lvl2pPr>
            <a:lvl3pPr marL="1128572" indent="-222222">
              <a:defRPr>
                <a:solidFill>
                  <a:schemeClr val="tx1"/>
                </a:solidFill>
                <a:latin typeface="Calibri" panose="020F0502020204030204" pitchFamily="34" charset="0"/>
                <a:ea typeface="SimSun" panose="02010600030101010101" pitchFamily="2" charset="-122"/>
              </a:defRPr>
            </a:lvl3pPr>
            <a:lvl4pPr marL="1582540" indent="-222222">
              <a:defRPr>
                <a:solidFill>
                  <a:schemeClr val="tx1"/>
                </a:solidFill>
                <a:latin typeface="Calibri" panose="020F0502020204030204" pitchFamily="34" charset="0"/>
                <a:ea typeface="SimSun" panose="02010600030101010101" pitchFamily="2" charset="-122"/>
              </a:defRPr>
            </a:lvl4pPr>
            <a:lvl5pPr marL="2033333" indent="-222222">
              <a:defRPr>
                <a:solidFill>
                  <a:schemeClr val="tx1"/>
                </a:solidFill>
                <a:latin typeface="Calibri" panose="020F0502020204030204" pitchFamily="34" charset="0"/>
                <a:ea typeface="SimSun" panose="02010600030101010101" pitchFamily="2" charset="-122"/>
              </a:defRPr>
            </a:lvl5pPr>
            <a:lvl6pPr marL="2490476" indent="-222222"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47618" indent="-222222"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04761" indent="-222222"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61904" indent="-222222"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fld id="{C15244AA-1FE3-48F6-94DE-35467B31A56E}" type="slidenum">
              <a:rPr lang="en-US" altLang="en-US" smtClean="0">
                <a:cs typeface="Arial" panose="020B0604020202020204" pitchFamily="34" charset="0"/>
              </a:rPr>
              <a:pPr/>
              <a:t>11</a:t>
            </a:fld>
            <a:endParaRPr lang="en-US" altLang="en-US">
              <a:cs typeface="Arial" panose="020B0604020202020204" pitchFamily="34" charset="0"/>
            </a:endParaRPr>
          </a:p>
        </p:txBody>
      </p:sp>
    </p:spTree>
    <p:extLst>
      <p:ext uri="{BB962C8B-B14F-4D97-AF65-F5344CB8AC3E}">
        <p14:creationId xmlns:p14="http://schemas.microsoft.com/office/powerpoint/2010/main" val="34055245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Freeform 10">
            <a:extLst>
              <a:ext uri="{FF2B5EF4-FFF2-40B4-BE49-F238E27FC236}">
                <a16:creationId xmlns:a16="http://schemas.microsoft.com/office/drawing/2014/main" id="{BD47C859-5C09-4144-8F4F-549CBDBDC903}"/>
              </a:ext>
            </a:extLst>
          </p:cNvPr>
          <p:cNvSpPr>
            <a:spLocks/>
          </p:cNvSpPr>
          <p:nvPr userDrawn="1"/>
        </p:nvSpPr>
        <p:spPr bwMode="auto">
          <a:xfrm>
            <a:off x="-1588" y="-1588"/>
            <a:ext cx="1801813" cy="2263775"/>
          </a:xfrm>
          <a:custGeom>
            <a:avLst/>
            <a:gdLst>
              <a:gd name="T0" fmla="*/ 0 w 1135"/>
              <a:gd name="T1" fmla="*/ 0 h 1426"/>
              <a:gd name="T2" fmla="*/ 1135 w 1135"/>
              <a:gd name="T3" fmla="*/ 0 h 1426"/>
              <a:gd name="T4" fmla="*/ 0 w 1135"/>
              <a:gd name="T5" fmla="*/ 1426 h 1426"/>
              <a:gd name="T6" fmla="*/ 0 w 1135"/>
              <a:gd name="T7" fmla="*/ 0 h 1426"/>
            </a:gdLst>
            <a:ahLst/>
            <a:cxnLst>
              <a:cxn ang="0">
                <a:pos x="T0" y="T1"/>
              </a:cxn>
              <a:cxn ang="0">
                <a:pos x="T2" y="T3"/>
              </a:cxn>
              <a:cxn ang="0">
                <a:pos x="T4" y="T5"/>
              </a:cxn>
              <a:cxn ang="0">
                <a:pos x="T6" y="T7"/>
              </a:cxn>
            </a:cxnLst>
            <a:rect l="0" t="0" r="r" b="b"/>
            <a:pathLst>
              <a:path w="1135" h="1426">
                <a:moveTo>
                  <a:pt x="0" y="0"/>
                </a:moveTo>
                <a:lnTo>
                  <a:pt x="1135" y="0"/>
                </a:lnTo>
                <a:lnTo>
                  <a:pt x="0" y="1426"/>
                </a:lnTo>
                <a:lnTo>
                  <a:pt x="0" y="0"/>
                </a:lnTo>
                <a:close/>
              </a:path>
            </a:pathLst>
          </a:custGeom>
          <a:solidFill>
            <a:srgbClr val="9EA2A2"/>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19" name="Freeform 11">
            <a:extLst>
              <a:ext uri="{FF2B5EF4-FFF2-40B4-BE49-F238E27FC236}">
                <a16:creationId xmlns:a16="http://schemas.microsoft.com/office/drawing/2014/main" id="{A677C843-F164-A64F-98DA-5FE7E2797195}"/>
              </a:ext>
            </a:extLst>
          </p:cNvPr>
          <p:cNvSpPr>
            <a:spLocks/>
          </p:cNvSpPr>
          <p:nvPr userDrawn="1"/>
        </p:nvSpPr>
        <p:spPr bwMode="auto">
          <a:xfrm>
            <a:off x="890588" y="-1588"/>
            <a:ext cx="909638" cy="1141413"/>
          </a:xfrm>
          <a:custGeom>
            <a:avLst/>
            <a:gdLst>
              <a:gd name="T0" fmla="*/ 573 w 573"/>
              <a:gd name="T1" fmla="*/ 719 h 719"/>
              <a:gd name="T2" fmla="*/ 0 w 573"/>
              <a:gd name="T3" fmla="*/ 719 h 719"/>
              <a:gd name="T4" fmla="*/ 573 w 573"/>
              <a:gd name="T5" fmla="*/ 0 h 719"/>
              <a:gd name="T6" fmla="*/ 573 w 573"/>
              <a:gd name="T7" fmla="*/ 719 h 719"/>
            </a:gdLst>
            <a:ahLst/>
            <a:cxnLst>
              <a:cxn ang="0">
                <a:pos x="T0" y="T1"/>
              </a:cxn>
              <a:cxn ang="0">
                <a:pos x="T2" y="T3"/>
              </a:cxn>
              <a:cxn ang="0">
                <a:pos x="T4" y="T5"/>
              </a:cxn>
              <a:cxn ang="0">
                <a:pos x="T6" y="T7"/>
              </a:cxn>
            </a:cxnLst>
            <a:rect l="0" t="0" r="r" b="b"/>
            <a:pathLst>
              <a:path w="573" h="719">
                <a:moveTo>
                  <a:pt x="573" y="719"/>
                </a:moveTo>
                <a:lnTo>
                  <a:pt x="0" y="719"/>
                </a:lnTo>
                <a:lnTo>
                  <a:pt x="573" y="0"/>
                </a:lnTo>
                <a:lnTo>
                  <a:pt x="573" y="719"/>
                </a:lnTo>
                <a:close/>
              </a:path>
            </a:pathLst>
          </a:custGeom>
          <a:solidFill>
            <a:srgbClr val="BA0C2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12">
            <a:extLst>
              <a:ext uri="{FF2B5EF4-FFF2-40B4-BE49-F238E27FC236}">
                <a16:creationId xmlns:a16="http://schemas.microsoft.com/office/drawing/2014/main" id="{53D34748-CBE9-7B44-A802-7D61D46F9C00}"/>
              </a:ext>
            </a:extLst>
          </p:cNvPr>
          <p:cNvSpPr>
            <a:spLocks/>
          </p:cNvSpPr>
          <p:nvPr userDrawn="1"/>
        </p:nvSpPr>
        <p:spPr bwMode="auto">
          <a:xfrm>
            <a:off x="1800225" y="-1588"/>
            <a:ext cx="906463" cy="1141413"/>
          </a:xfrm>
          <a:custGeom>
            <a:avLst/>
            <a:gdLst>
              <a:gd name="T0" fmla="*/ 0 w 571"/>
              <a:gd name="T1" fmla="*/ 0 h 719"/>
              <a:gd name="T2" fmla="*/ 571 w 571"/>
              <a:gd name="T3" fmla="*/ 0 h 719"/>
              <a:gd name="T4" fmla="*/ 0 w 571"/>
              <a:gd name="T5" fmla="*/ 719 h 719"/>
              <a:gd name="T6" fmla="*/ 0 w 571"/>
              <a:gd name="T7" fmla="*/ 0 h 719"/>
            </a:gdLst>
            <a:ahLst/>
            <a:cxnLst>
              <a:cxn ang="0">
                <a:pos x="T0" y="T1"/>
              </a:cxn>
              <a:cxn ang="0">
                <a:pos x="T2" y="T3"/>
              </a:cxn>
              <a:cxn ang="0">
                <a:pos x="T4" y="T5"/>
              </a:cxn>
              <a:cxn ang="0">
                <a:pos x="T6" y="T7"/>
              </a:cxn>
            </a:cxnLst>
            <a:rect l="0" t="0" r="r" b="b"/>
            <a:pathLst>
              <a:path w="571" h="719">
                <a:moveTo>
                  <a:pt x="0" y="0"/>
                </a:moveTo>
                <a:lnTo>
                  <a:pt x="571" y="0"/>
                </a:lnTo>
                <a:lnTo>
                  <a:pt x="0" y="719"/>
                </a:lnTo>
                <a:lnTo>
                  <a:pt x="0" y="0"/>
                </a:lnTo>
                <a:close/>
              </a:path>
            </a:pathLst>
          </a:custGeom>
          <a:solidFill>
            <a:srgbClr val="9EA2A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 name="Freeform 19">
            <a:extLst>
              <a:ext uri="{FF2B5EF4-FFF2-40B4-BE49-F238E27FC236}">
                <a16:creationId xmlns:a16="http://schemas.microsoft.com/office/drawing/2014/main" id="{C8FEB561-17C3-6744-83B8-E6CA0AD85AEF}"/>
              </a:ext>
            </a:extLst>
          </p:cNvPr>
          <p:cNvSpPr>
            <a:spLocks/>
          </p:cNvSpPr>
          <p:nvPr userDrawn="1"/>
        </p:nvSpPr>
        <p:spPr bwMode="auto">
          <a:xfrm>
            <a:off x="4697446" y="-1170"/>
            <a:ext cx="6467431" cy="6859588"/>
          </a:xfrm>
          <a:custGeom>
            <a:avLst/>
            <a:gdLst>
              <a:gd name="T0" fmla="*/ 2584 w 3084"/>
              <a:gd name="T1" fmla="*/ 0 h 3271"/>
              <a:gd name="T2" fmla="*/ 0 w 3084"/>
              <a:gd name="T3" fmla="*/ 3271 h 3271"/>
              <a:gd name="T4" fmla="*/ 501 w 3084"/>
              <a:gd name="T5" fmla="*/ 3271 h 3271"/>
              <a:gd name="T6" fmla="*/ 3084 w 3084"/>
              <a:gd name="T7" fmla="*/ 0 h 3271"/>
              <a:gd name="T8" fmla="*/ 2584 w 3084"/>
              <a:gd name="T9" fmla="*/ 0 h 3271"/>
            </a:gdLst>
            <a:ahLst/>
            <a:cxnLst>
              <a:cxn ang="0">
                <a:pos x="T0" y="T1"/>
              </a:cxn>
              <a:cxn ang="0">
                <a:pos x="T2" y="T3"/>
              </a:cxn>
              <a:cxn ang="0">
                <a:pos x="T4" y="T5"/>
              </a:cxn>
              <a:cxn ang="0">
                <a:pos x="T6" y="T7"/>
              </a:cxn>
              <a:cxn ang="0">
                <a:pos x="T8" y="T9"/>
              </a:cxn>
            </a:cxnLst>
            <a:rect l="0" t="0" r="r" b="b"/>
            <a:pathLst>
              <a:path w="3084" h="3271">
                <a:moveTo>
                  <a:pt x="2584" y="0"/>
                </a:moveTo>
                <a:lnTo>
                  <a:pt x="0" y="3271"/>
                </a:lnTo>
                <a:lnTo>
                  <a:pt x="501" y="3271"/>
                </a:lnTo>
                <a:lnTo>
                  <a:pt x="3084" y="0"/>
                </a:lnTo>
                <a:lnTo>
                  <a:pt x="2584" y="0"/>
                </a:lnTo>
                <a:close/>
              </a:path>
            </a:pathLst>
          </a:custGeom>
          <a:solidFill>
            <a:srgbClr val="9EA2A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19">
            <a:extLst>
              <a:ext uri="{FF2B5EF4-FFF2-40B4-BE49-F238E27FC236}">
                <a16:creationId xmlns:a16="http://schemas.microsoft.com/office/drawing/2014/main" id="{55000325-56CA-2344-B369-BD9B9A830DB1}"/>
              </a:ext>
            </a:extLst>
          </p:cNvPr>
          <p:cNvSpPr>
            <a:spLocks/>
          </p:cNvSpPr>
          <p:nvPr userDrawn="1"/>
        </p:nvSpPr>
        <p:spPr bwMode="auto">
          <a:xfrm>
            <a:off x="3994179" y="-3556"/>
            <a:ext cx="6467431" cy="6859588"/>
          </a:xfrm>
          <a:custGeom>
            <a:avLst/>
            <a:gdLst>
              <a:gd name="T0" fmla="*/ 2584 w 3084"/>
              <a:gd name="T1" fmla="*/ 0 h 3271"/>
              <a:gd name="T2" fmla="*/ 0 w 3084"/>
              <a:gd name="T3" fmla="*/ 3271 h 3271"/>
              <a:gd name="T4" fmla="*/ 501 w 3084"/>
              <a:gd name="T5" fmla="*/ 3271 h 3271"/>
              <a:gd name="T6" fmla="*/ 3084 w 3084"/>
              <a:gd name="T7" fmla="*/ 0 h 3271"/>
              <a:gd name="T8" fmla="*/ 2584 w 3084"/>
              <a:gd name="T9" fmla="*/ 0 h 3271"/>
            </a:gdLst>
            <a:ahLst/>
            <a:cxnLst>
              <a:cxn ang="0">
                <a:pos x="T0" y="T1"/>
              </a:cxn>
              <a:cxn ang="0">
                <a:pos x="T2" y="T3"/>
              </a:cxn>
              <a:cxn ang="0">
                <a:pos x="T4" y="T5"/>
              </a:cxn>
              <a:cxn ang="0">
                <a:pos x="T6" y="T7"/>
              </a:cxn>
              <a:cxn ang="0">
                <a:pos x="T8" y="T9"/>
              </a:cxn>
            </a:cxnLst>
            <a:rect l="0" t="0" r="r" b="b"/>
            <a:pathLst>
              <a:path w="3084" h="3271">
                <a:moveTo>
                  <a:pt x="2584" y="0"/>
                </a:moveTo>
                <a:lnTo>
                  <a:pt x="0" y="3271"/>
                </a:lnTo>
                <a:lnTo>
                  <a:pt x="501" y="3271"/>
                </a:lnTo>
                <a:lnTo>
                  <a:pt x="3084" y="0"/>
                </a:lnTo>
                <a:lnTo>
                  <a:pt x="258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34" name="图片占位符 52">
            <a:extLst>
              <a:ext uri="{FF2B5EF4-FFF2-40B4-BE49-F238E27FC236}">
                <a16:creationId xmlns:a16="http://schemas.microsoft.com/office/drawing/2014/main" id="{4669F853-CC8A-6148-BCED-C4BAB7EC45D8}"/>
              </a:ext>
            </a:extLst>
          </p:cNvPr>
          <p:cNvSpPr>
            <a:spLocks noGrp="1"/>
          </p:cNvSpPr>
          <p:nvPr>
            <p:ph type="pic" sz="quarter" idx="14"/>
          </p:nvPr>
        </p:nvSpPr>
        <p:spPr>
          <a:xfrm>
            <a:off x="5757393" y="0"/>
            <a:ext cx="6434690" cy="6867566"/>
          </a:xfrm>
          <a:custGeom>
            <a:avLst/>
            <a:gdLst>
              <a:gd name="connsiteX0" fmla="*/ 5405163 w 6451374"/>
              <a:gd name="connsiteY0" fmla="*/ 0 h 6858000"/>
              <a:gd name="connsiteX1" fmla="*/ 6451374 w 6451374"/>
              <a:gd name="connsiteY1" fmla="*/ 0 h 6858000"/>
              <a:gd name="connsiteX2" fmla="*/ 6423392 w 6451374"/>
              <a:gd name="connsiteY2" fmla="*/ 34925 h 6858000"/>
              <a:gd name="connsiteX3" fmla="*/ 6423392 w 6451374"/>
              <a:gd name="connsiteY3" fmla="*/ 6858000 h 6858000"/>
              <a:gd name="connsiteX4" fmla="*/ 1052429 w 6451374"/>
              <a:gd name="connsiteY4" fmla="*/ 6848475 h 6858000"/>
              <a:gd name="connsiteX5" fmla="*/ 1047766 w 6451374"/>
              <a:gd name="connsiteY5" fmla="*/ 6858000 h 6858000"/>
              <a:gd name="connsiteX6" fmla="*/ 0 w 6451374"/>
              <a:gd name="connsiteY6" fmla="*/ 6858000 h 6858000"/>
              <a:gd name="connsiteX0" fmla="*/ 5405163 w 6451374"/>
              <a:gd name="connsiteY0" fmla="*/ 0 h 6858000"/>
              <a:gd name="connsiteX1" fmla="*/ 6451374 w 6451374"/>
              <a:gd name="connsiteY1" fmla="*/ 0 h 6858000"/>
              <a:gd name="connsiteX2" fmla="*/ 6448995 w 6451374"/>
              <a:gd name="connsiteY2" fmla="*/ 82474 h 6858000"/>
              <a:gd name="connsiteX3" fmla="*/ 6423392 w 6451374"/>
              <a:gd name="connsiteY3" fmla="*/ 6858000 h 6858000"/>
              <a:gd name="connsiteX4" fmla="*/ 1052429 w 6451374"/>
              <a:gd name="connsiteY4" fmla="*/ 6848475 h 6858000"/>
              <a:gd name="connsiteX5" fmla="*/ 1047766 w 6451374"/>
              <a:gd name="connsiteY5" fmla="*/ 6858000 h 6858000"/>
              <a:gd name="connsiteX6" fmla="*/ 0 w 6451374"/>
              <a:gd name="connsiteY6" fmla="*/ 6858000 h 6858000"/>
              <a:gd name="connsiteX7" fmla="*/ 5405163 w 6451374"/>
              <a:gd name="connsiteY7" fmla="*/ 0 h 6858000"/>
              <a:gd name="connsiteX0" fmla="*/ 5405163 w 6451458"/>
              <a:gd name="connsiteY0" fmla="*/ 0 h 6865316"/>
              <a:gd name="connsiteX1" fmla="*/ 6451374 w 6451458"/>
              <a:gd name="connsiteY1" fmla="*/ 0 h 6865316"/>
              <a:gd name="connsiteX2" fmla="*/ 6448995 w 6451458"/>
              <a:gd name="connsiteY2" fmla="*/ 82474 h 6865316"/>
              <a:gd name="connsiteX3" fmla="*/ 6448995 w 6451458"/>
              <a:gd name="connsiteY3" fmla="*/ 6865316 h 6865316"/>
              <a:gd name="connsiteX4" fmla="*/ 1052429 w 6451458"/>
              <a:gd name="connsiteY4" fmla="*/ 6848475 h 6865316"/>
              <a:gd name="connsiteX5" fmla="*/ 1047766 w 6451458"/>
              <a:gd name="connsiteY5" fmla="*/ 6858000 h 6865316"/>
              <a:gd name="connsiteX6" fmla="*/ 0 w 6451458"/>
              <a:gd name="connsiteY6" fmla="*/ 6858000 h 6865316"/>
              <a:gd name="connsiteX7" fmla="*/ 5405163 w 6451458"/>
              <a:gd name="connsiteY7" fmla="*/ 0 h 6865316"/>
              <a:gd name="connsiteX0" fmla="*/ 5405163 w 6451458"/>
              <a:gd name="connsiteY0" fmla="*/ 0 h 6865316"/>
              <a:gd name="connsiteX1" fmla="*/ 6451374 w 6451458"/>
              <a:gd name="connsiteY1" fmla="*/ 0 h 6865316"/>
              <a:gd name="connsiteX2" fmla="*/ 6448995 w 6451458"/>
              <a:gd name="connsiteY2" fmla="*/ 82474 h 6865316"/>
              <a:gd name="connsiteX3" fmla="*/ 6448995 w 6451458"/>
              <a:gd name="connsiteY3" fmla="*/ 6865316 h 6865316"/>
              <a:gd name="connsiteX4" fmla="*/ 1052429 w 6451458"/>
              <a:gd name="connsiteY4" fmla="*/ 6848475 h 6865316"/>
              <a:gd name="connsiteX5" fmla="*/ 1067644 w 6451458"/>
              <a:gd name="connsiteY5" fmla="*/ 6851374 h 6865316"/>
              <a:gd name="connsiteX6" fmla="*/ 0 w 6451458"/>
              <a:gd name="connsiteY6" fmla="*/ 6858000 h 6865316"/>
              <a:gd name="connsiteX7" fmla="*/ 5405163 w 6451458"/>
              <a:gd name="connsiteY7" fmla="*/ 0 h 6865316"/>
              <a:gd name="connsiteX0" fmla="*/ 5382751 w 6429046"/>
              <a:gd name="connsiteY0" fmla="*/ 0 h 6871447"/>
              <a:gd name="connsiteX1" fmla="*/ 6428962 w 6429046"/>
              <a:gd name="connsiteY1" fmla="*/ 0 h 6871447"/>
              <a:gd name="connsiteX2" fmla="*/ 6426583 w 6429046"/>
              <a:gd name="connsiteY2" fmla="*/ 82474 h 6871447"/>
              <a:gd name="connsiteX3" fmla="*/ 6426583 w 6429046"/>
              <a:gd name="connsiteY3" fmla="*/ 6865316 h 6871447"/>
              <a:gd name="connsiteX4" fmla="*/ 1030017 w 6429046"/>
              <a:gd name="connsiteY4" fmla="*/ 6848475 h 6871447"/>
              <a:gd name="connsiteX5" fmla="*/ 1045232 w 6429046"/>
              <a:gd name="connsiteY5" fmla="*/ 6851374 h 6871447"/>
              <a:gd name="connsiteX6" fmla="*/ 0 w 6429046"/>
              <a:gd name="connsiteY6" fmla="*/ 6871447 h 6871447"/>
              <a:gd name="connsiteX7" fmla="*/ 5382751 w 6429046"/>
              <a:gd name="connsiteY7" fmla="*/ 0 h 6871447"/>
              <a:gd name="connsiteX0" fmla="*/ 5382751 w 6429046"/>
              <a:gd name="connsiteY0" fmla="*/ 0 h 6865316"/>
              <a:gd name="connsiteX1" fmla="*/ 6428962 w 6429046"/>
              <a:gd name="connsiteY1" fmla="*/ 0 h 6865316"/>
              <a:gd name="connsiteX2" fmla="*/ 6426583 w 6429046"/>
              <a:gd name="connsiteY2" fmla="*/ 82474 h 6865316"/>
              <a:gd name="connsiteX3" fmla="*/ 6426583 w 6429046"/>
              <a:gd name="connsiteY3" fmla="*/ 6865316 h 6865316"/>
              <a:gd name="connsiteX4" fmla="*/ 1030017 w 6429046"/>
              <a:gd name="connsiteY4" fmla="*/ 6848475 h 6865316"/>
              <a:gd name="connsiteX5" fmla="*/ 1045232 w 6429046"/>
              <a:gd name="connsiteY5" fmla="*/ 6851374 h 6865316"/>
              <a:gd name="connsiteX6" fmla="*/ 0 w 6429046"/>
              <a:gd name="connsiteY6" fmla="*/ 6862482 h 6865316"/>
              <a:gd name="connsiteX7" fmla="*/ 5382751 w 6429046"/>
              <a:gd name="connsiteY7" fmla="*/ 0 h 6865316"/>
              <a:gd name="connsiteX0" fmla="*/ 5382751 w 6429046"/>
              <a:gd name="connsiteY0" fmla="*/ 0 h 6865316"/>
              <a:gd name="connsiteX1" fmla="*/ 6428962 w 6429046"/>
              <a:gd name="connsiteY1" fmla="*/ 0 h 6865316"/>
              <a:gd name="connsiteX2" fmla="*/ 6426583 w 6429046"/>
              <a:gd name="connsiteY2" fmla="*/ 82474 h 6865316"/>
              <a:gd name="connsiteX3" fmla="*/ 6426583 w 6429046"/>
              <a:gd name="connsiteY3" fmla="*/ 6865316 h 6865316"/>
              <a:gd name="connsiteX4" fmla="*/ 1030017 w 6429046"/>
              <a:gd name="connsiteY4" fmla="*/ 6848475 h 6865316"/>
              <a:gd name="connsiteX5" fmla="*/ 753879 w 6429046"/>
              <a:gd name="connsiteY5" fmla="*/ 6851374 h 6865316"/>
              <a:gd name="connsiteX6" fmla="*/ 0 w 6429046"/>
              <a:gd name="connsiteY6" fmla="*/ 6862482 h 6865316"/>
              <a:gd name="connsiteX7" fmla="*/ 5382751 w 6429046"/>
              <a:gd name="connsiteY7" fmla="*/ 0 h 6865316"/>
              <a:gd name="connsiteX0" fmla="*/ 5382751 w 6429046"/>
              <a:gd name="connsiteY0" fmla="*/ 0 h 6865316"/>
              <a:gd name="connsiteX1" fmla="*/ 6428962 w 6429046"/>
              <a:gd name="connsiteY1" fmla="*/ 0 h 6865316"/>
              <a:gd name="connsiteX2" fmla="*/ 6426583 w 6429046"/>
              <a:gd name="connsiteY2" fmla="*/ 82474 h 6865316"/>
              <a:gd name="connsiteX3" fmla="*/ 6426583 w 6429046"/>
              <a:gd name="connsiteY3" fmla="*/ 6865316 h 6865316"/>
              <a:gd name="connsiteX4" fmla="*/ 1047947 w 6429046"/>
              <a:gd name="connsiteY4" fmla="*/ 6861922 h 6865316"/>
              <a:gd name="connsiteX5" fmla="*/ 753879 w 6429046"/>
              <a:gd name="connsiteY5" fmla="*/ 6851374 h 6865316"/>
              <a:gd name="connsiteX6" fmla="*/ 0 w 6429046"/>
              <a:gd name="connsiteY6" fmla="*/ 6862482 h 6865316"/>
              <a:gd name="connsiteX7" fmla="*/ 5382751 w 6429046"/>
              <a:gd name="connsiteY7" fmla="*/ 0 h 6865316"/>
              <a:gd name="connsiteX0" fmla="*/ 5382751 w 6429046"/>
              <a:gd name="connsiteY0" fmla="*/ 0 h 6865316"/>
              <a:gd name="connsiteX1" fmla="*/ 6428962 w 6429046"/>
              <a:gd name="connsiteY1" fmla="*/ 0 h 6865316"/>
              <a:gd name="connsiteX2" fmla="*/ 6426583 w 6429046"/>
              <a:gd name="connsiteY2" fmla="*/ 82474 h 6865316"/>
              <a:gd name="connsiteX3" fmla="*/ 6426583 w 6429046"/>
              <a:gd name="connsiteY3" fmla="*/ 6865316 h 6865316"/>
              <a:gd name="connsiteX4" fmla="*/ 1047947 w 6429046"/>
              <a:gd name="connsiteY4" fmla="*/ 6861922 h 6865316"/>
              <a:gd name="connsiteX5" fmla="*/ 753879 w 6429046"/>
              <a:gd name="connsiteY5" fmla="*/ 6855857 h 6865316"/>
              <a:gd name="connsiteX6" fmla="*/ 0 w 6429046"/>
              <a:gd name="connsiteY6" fmla="*/ 6862482 h 6865316"/>
              <a:gd name="connsiteX7" fmla="*/ 5382751 w 6429046"/>
              <a:gd name="connsiteY7" fmla="*/ 0 h 6865316"/>
              <a:gd name="connsiteX0" fmla="*/ 5275507 w 6321802"/>
              <a:gd name="connsiteY0" fmla="*/ 0 h 6868126"/>
              <a:gd name="connsiteX1" fmla="*/ 6321718 w 6321802"/>
              <a:gd name="connsiteY1" fmla="*/ 0 h 6868126"/>
              <a:gd name="connsiteX2" fmla="*/ 6319339 w 6321802"/>
              <a:gd name="connsiteY2" fmla="*/ 82474 h 6868126"/>
              <a:gd name="connsiteX3" fmla="*/ 6319339 w 6321802"/>
              <a:gd name="connsiteY3" fmla="*/ 6865316 h 6868126"/>
              <a:gd name="connsiteX4" fmla="*/ 940703 w 6321802"/>
              <a:gd name="connsiteY4" fmla="*/ 6861922 h 6868126"/>
              <a:gd name="connsiteX5" fmla="*/ 646635 w 6321802"/>
              <a:gd name="connsiteY5" fmla="*/ 6855857 h 6868126"/>
              <a:gd name="connsiteX6" fmla="*/ 0 w 6321802"/>
              <a:gd name="connsiteY6" fmla="*/ 6868126 h 6868126"/>
              <a:gd name="connsiteX7" fmla="*/ 5275507 w 6321802"/>
              <a:gd name="connsiteY7" fmla="*/ 0 h 6868126"/>
              <a:gd name="connsiteX0" fmla="*/ 5371462 w 6417757"/>
              <a:gd name="connsiteY0" fmla="*/ 0 h 6865316"/>
              <a:gd name="connsiteX1" fmla="*/ 6417673 w 6417757"/>
              <a:gd name="connsiteY1" fmla="*/ 0 h 6865316"/>
              <a:gd name="connsiteX2" fmla="*/ 6415294 w 6417757"/>
              <a:gd name="connsiteY2" fmla="*/ 82474 h 6865316"/>
              <a:gd name="connsiteX3" fmla="*/ 6415294 w 6417757"/>
              <a:gd name="connsiteY3" fmla="*/ 6865316 h 6865316"/>
              <a:gd name="connsiteX4" fmla="*/ 1036658 w 6417757"/>
              <a:gd name="connsiteY4" fmla="*/ 6861922 h 6865316"/>
              <a:gd name="connsiteX5" fmla="*/ 742590 w 6417757"/>
              <a:gd name="connsiteY5" fmla="*/ 6855857 h 6865316"/>
              <a:gd name="connsiteX6" fmla="*/ 0 w 6417757"/>
              <a:gd name="connsiteY6" fmla="*/ 6856837 h 6865316"/>
              <a:gd name="connsiteX7" fmla="*/ 5371462 w 6417757"/>
              <a:gd name="connsiteY7" fmla="*/ 0 h 6865316"/>
              <a:gd name="connsiteX0" fmla="*/ 5371462 w 6417757"/>
              <a:gd name="connsiteY0" fmla="*/ 0 h 6865316"/>
              <a:gd name="connsiteX1" fmla="*/ 6417673 w 6417757"/>
              <a:gd name="connsiteY1" fmla="*/ 0 h 6865316"/>
              <a:gd name="connsiteX2" fmla="*/ 6415294 w 6417757"/>
              <a:gd name="connsiteY2" fmla="*/ 82474 h 6865316"/>
              <a:gd name="connsiteX3" fmla="*/ 6415294 w 6417757"/>
              <a:gd name="connsiteY3" fmla="*/ 6865316 h 6865316"/>
              <a:gd name="connsiteX4" fmla="*/ 1036658 w 6417757"/>
              <a:gd name="connsiteY4" fmla="*/ 6861922 h 6865316"/>
              <a:gd name="connsiteX5" fmla="*/ 697434 w 6417757"/>
              <a:gd name="connsiteY5" fmla="*/ 6861502 h 6865316"/>
              <a:gd name="connsiteX6" fmla="*/ 0 w 6417757"/>
              <a:gd name="connsiteY6" fmla="*/ 6856837 h 6865316"/>
              <a:gd name="connsiteX7" fmla="*/ 5371462 w 6417757"/>
              <a:gd name="connsiteY7" fmla="*/ 0 h 6865316"/>
              <a:gd name="connsiteX0" fmla="*/ 5371462 w 6417757"/>
              <a:gd name="connsiteY0" fmla="*/ 0 h 6867566"/>
              <a:gd name="connsiteX1" fmla="*/ 6417673 w 6417757"/>
              <a:gd name="connsiteY1" fmla="*/ 0 h 6867566"/>
              <a:gd name="connsiteX2" fmla="*/ 6415294 w 6417757"/>
              <a:gd name="connsiteY2" fmla="*/ 82474 h 6867566"/>
              <a:gd name="connsiteX3" fmla="*/ 6415294 w 6417757"/>
              <a:gd name="connsiteY3" fmla="*/ 6865316 h 6867566"/>
              <a:gd name="connsiteX4" fmla="*/ 1245503 w 6417757"/>
              <a:gd name="connsiteY4" fmla="*/ 6867566 h 6867566"/>
              <a:gd name="connsiteX5" fmla="*/ 697434 w 6417757"/>
              <a:gd name="connsiteY5" fmla="*/ 6861502 h 6867566"/>
              <a:gd name="connsiteX6" fmla="*/ 0 w 6417757"/>
              <a:gd name="connsiteY6" fmla="*/ 6856837 h 6867566"/>
              <a:gd name="connsiteX7" fmla="*/ 5371462 w 6417757"/>
              <a:gd name="connsiteY7" fmla="*/ 0 h 6867566"/>
              <a:gd name="connsiteX0" fmla="*/ 5388395 w 6434690"/>
              <a:gd name="connsiteY0" fmla="*/ 0 h 6867566"/>
              <a:gd name="connsiteX1" fmla="*/ 6434606 w 6434690"/>
              <a:gd name="connsiteY1" fmla="*/ 0 h 6867566"/>
              <a:gd name="connsiteX2" fmla="*/ 6432227 w 6434690"/>
              <a:gd name="connsiteY2" fmla="*/ 82474 h 6867566"/>
              <a:gd name="connsiteX3" fmla="*/ 6432227 w 6434690"/>
              <a:gd name="connsiteY3" fmla="*/ 6865316 h 6867566"/>
              <a:gd name="connsiteX4" fmla="*/ 1262436 w 6434690"/>
              <a:gd name="connsiteY4" fmla="*/ 6867566 h 6867566"/>
              <a:gd name="connsiteX5" fmla="*/ 714367 w 6434690"/>
              <a:gd name="connsiteY5" fmla="*/ 6861502 h 6867566"/>
              <a:gd name="connsiteX6" fmla="*/ 0 w 6434690"/>
              <a:gd name="connsiteY6" fmla="*/ 6856837 h 6867566"/>
              <a:gd name="connsiteX7" fmla="*/ 5388395 w 6434690"/>
              <a:gd name="connsiteY7" fmla="*/ 0 h 686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34690" h="6867566">
                <a:moveTo>
                  <a:pt x="5388395" y="0"/>
                </a:moveTo>
                <a:lnTo>
                  <a:pt x="6434606" y="0"/>
                </a:lnTo>
                <a:lnTo>
                  <a:pt x="6432227" y="82474"/>
                </a:lnTo>
                <a:cubicBezTo>
                  <a:pt x="6423693" y="2340983"/>
                  <a:pt x="6440761" y="4606807"/>
                  <a:pt x="6432227" y="6865316"/>
                </a:cubicBezTo>
                <a:lnTo>
                  <a:pt x="1262436" y="6867566"/>
                </a:lnTo>
                <a:lnTo>
                  <a:pt x="714367" y="6861502"/>
                </a:lnTo>
                <a:lnTo>
                  <a:pt x="0" y="6856837"/>
                </a:lnTo>
                <a:lnTo>
                  <a:pt x="5388395" y="0"/>
                </a:lnTo>
                <a:close/>
              </a:path>
            </a:pathLst>
          </a:custGeom>
        </p:spPr>
        <p:txBody>
          <a:bodyPr wrap="square">
            <a:noAutofit/>
          </a:bodyPr>
          <a:lstStyle/>
          <a:p>
            <a:endParaRPr lang="zh-CN" altLang="en-US" dirty="0"/>
          </a:p>
        </p:txBody>
      </p:sp>
      <p:sp>
        <p:nvSpPr>
          <p:cNvPr id="36" name="Rectangle 35">
            <a:extLst>
              <a:ext uri="{FF2B5EF4-FFF2-40B4-BE49-F238E27FC236}">
                <a16:creationId xmlns:a16="http://schemas.microsoft.com/office/drawing/2014/main" id="{5EE99D66-C89D-7F49-AE37-5F76EFEC422F}"/>
              </a:ext>
            </a:extLst>
          </p:cNvPr>
          <p:cNvSpPr/>
          <p:nvPr userDrawn="1"/>
        </p:nvSpPr>
        <p:spPr>
          <a:xfrm>
            <a:off x="5518485" y="5662863"/>
            <a:ext cx="6673516" cy="1204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B9CAAB28-7834-2745-BA2D-82247DD68064}"/>
              </a:ext>
            </a:extLst>
          </p:cNvPr>
          <p:cNvGrpSpPr/>
          <p:nvPr userDrawn="1"/>
        </p:nvGrpSpPr>
        <p:grpSpPr>
          <a:xfrm>
            <a:off x="4450860" y="5213945"/>
            <a:ext cx="2601828" cy="1645801"/>
            <a:chOff x="4139432" y="4822834"/>
            <a:chExt cx="3218051" cy="2035596"/>
          </a:xfrm>
        </p:grpSpPr>
        <p:sp>
          <p:nvSpPr>
            <p:cNvPr id="23" name="Freeform 20">
              <a:extLst>
                <a:ext uri="{FF2B5EF4-FFF2-40B4-BE49-F238E27FC236}">
                  <a16:creationId xmlns:a16="http://schemas.microsoft.com/office/drawing/2014/main" id="{0B1FB1C6-9D49-D642-B279-7C28B8012772}"/>
                </a:ext>
              </a:extLst>
            </p:cNvPr>
            <p:cNvSpPr>
              <a:spLocks/>
            </p:cNvSpPr>
            <p:nvPr userDrawn="1"/>
          </p:nvSpPr>
          <p:spPr bwMode="auto">
            <a:xfrm>
              <a:off x="4139432" y="4822834"/>
              <a:ext cx="1609300" cy="2033716"/>
            </a:xfrm>
            <a:custGeom>
              <a:avLst/>
              <a:gdLst>
                <a:gd name="T0" fmla="*/ 1293 w 1293"/>
                <a:gd name="T1" fmla="*/ 1634 h 1634"/>
                <a:gd name="T2" fmla="*/ 0 w 1293"/>
                <a:gd name="T3" fmla="*/ 1634 h 1634"/>
                <a:gd name="T4" fmla="*/ 1293 w 1293"/>
                <a:gd name="T5" fmla="*/ 0 h 1634"/>
                <a:gd name="T6" fmla="*/ 1293 w 1293"/>
                <a:gd name="T7" fmla="*/ 1634 h 1634"/>
              </a:gdLst>
              <a:ahLst/>
              <a:cxnLst>
                <a:cxn ang="0">
                  <a:pos x="T0" y="T1"/>
                </a:cxn>
                <a:cxn ang="0">
                  <a:pos x="T2" y="T3"/>
                </a:cxn>
                <a:cxn ang="0">
                  <a:pos x="T4" y="T5"/>
                </a:cxn>
                <a:cxn ang="0">
                  <a:pos x="T6" y="T7"/>
                </a:cxn>
              </a:cxnLst>
              <a:rect l="0" t="0" r="r" b="b"/>
              <a:pathLst>
                <a:path w="1293" h="1634">
                  <a:moveTo>
                    <a:pt x="1293" y="1634"/>
                  </a:moveTo>
                  <a:lnTo>
                    <a:pt x="0" y="1634"/>
                  </a:lnTo>
                  <a:lnTo>
                    <a:pt x="1293" y="0"/>
                  </a:lnTo>
                  <a:lnTo>
                    <a:pt x="1293" y="1634"/>
                  </a:lnTo>
                  <a:close/>
                </a:path>
              </a:pathLst>
            </a:custGeom>
            <a:solidFill>
              <a:srgbClr val="9EA2A2"/>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24" name="Freeform 21">
              <a:extLst>
                <a:ext uri="{FF2B5EF4-FFF2-40B4-BE49-F238E27FC236}">
                  <a16:creationId xmlns:a16="http://schemas.microsoft.com/office/drawing/2014/main" id="{FB1E97A7-2FC0-E54F-B77E-501015A1732E}"/>
                </a:ext>
              </a:extLst>
            </p:cNvPr>
            <p:cNvSpPr>
              <a:spLocks/>
            </p:cNvSpPr>
            <p:nvPr userDrawn="1"/>
          </p:nvSpPr>
          <p:spPr bwMode="auto">
            <a:xfrm>
              <a:off x="5750673" y="4824715"/>
              <a:ext cx="1606810" cy="2033715"/>
            </a:xfrm>
            <a:custGeom>
              <a:avLst/>
              <a:gdLst>
                <a:gd name="T0" fmla="*/ 0 w 1291"/>
                <a:gd name="T1" fmla="*/ 0 h 1634"/>
                <a:gd name="T2" fmla="*/ 1291 w 1291"/>
                <a:gd name="T3" fmla="*/ 0 h 1634"/>
                <a:gd name="T4" fmla="*/ 0 w 1291"/>
                <a:gd name="T5" fmla="*/ 1634 h 1634"/>
                <a:gd name="T6" fmla="*/ 0 w 1291"/>
                <a:gd name="T7" fmla="*/ 0 h 1634"/>
              </a:gdLst>
              <a:ahLst/>
              <a:cxnLst>
                <a:cxn ang="0">
                  <a:pos x="T0" y="T1"/>
                </a:cxn>
                <a:cxn ang="0">
                  <a:pos x="T2" y="T3"/>
                </a:cxn>
                <a:cxn ang="0">
                  <a:pos x="T4" y="T5"/>
                </a:cxn>
                <a:cxn ang="0">
                  <a:pos x="T6" y="T7"/>
                </a:cxn>
              </a:cxnLst>
              <a:rect l="0" t="0" r="r" b="b"/>
              <a:pathLst>
                <a:path w="1291" h="1634">
                  <a:moveTo>
                    <a:pt x="0" y="0"/>
                  </a:moveTo>
                  <a:lnTo>
                    <a:pt x="1291" y="0"/>
                  </a:lnTo>
                  <a:lnTo>
                    <a:pt x="0" y="1634"/>
                  </a:lnTo>
                  <a:lnTo>
                    <a:pt x="0" y="0"/>
                  </a:lnTo>
                  <a:close/>
                </a:path>
              </a:pathLst>
            </a:custGeom>
            <a:solidFill>
              <a:srgbClr val="BA0C2F"/>
            </a:solidFill>
            <a:ln>
              <a:noFill/>
            </a:ln>
          </p:spPr>
          <p:txBody>
            <a:bodyPr vert="horz" wrap="square" lIns="91440" tIns="45720" rIns="91440" bIns="45720" numCol="1" anchor="t" anchorCtr="0" compatLnSpc="1">
              <a:prstTxWarp prst="textNoShape">
                <a:avLst/>
              </a:prstTxWarp>
            </a:bodyPr>
            <a:lstStyle/>
            <a:p>
              <a:endParaRPr lang="zh-CN" altLang="en-US"/>
            </a:p>
          </p:txBody>
        </p:sp>
      </p:grpSp>
      <p:pic>
        <p:nvPicPr>
          <p:cNvPr id="37" name="Google Shape;207;p1" descr="page1image40449024">
            <a:extLst>
              <a:ext uri="{FF2B5EF4-FFF2-40B4-BE49-F238E27FC236}">
                <a16:creationId xmlns:a16="http://schemas.microsoft.com/office/drawing/2014/main" id="{A1E32217-9C66-C44A-B00F-603D6A5BDCDC}"/>
              </a:ext>
            </a:extLst>
          </p:cNvPr>
          <p:cNvPicPr preferRelativeResize="0"/>
          <p:nvPr userDrawn="1"/>
        </p:nvPicPr>
        <p:blipFill rotWithShape="1">
          <a:blip r:embed="rId2">
            <a:alphaModFix/>
          </a:blip>
          <a:srcRect r="48603"/>
          <a:stretch/>
        </p:blipFill>
        <p:spPr>
          <a:xfrm>
            <a:off x="269892" y="5982186"/>
            <a:ext cx="1992045" cy="697644"/>
          </a:xfrm>
          <a:prstGeom prst="rect">
            <a:avLst/>
          </a:prstGeom>
          <a:noFill/>
          <a:ln>
            <a:noFill/>
          </a:ln>
        </p:spPr>
      </p:pic>
    </p:spTree>
    <p:extLst>
      <p:ext uri="{BB962C8B-B14F-4D97-AF65-F5344CB8AC3E}">
        <p14:creationId xmlns:p14="http://schemas.microsoft.com/office/powerpoint/2010/main" val="3140044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A0293-8BC0-3D96-970C-EB1AAFD1F9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A8D39-9180-A32B-CDC9-FB6C093F2DA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3C1933-5DCF-B92A-F07F-B01EAFF6C31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552DE4-EA70-714F-4924-EBEC1CFDD267}"/>
              </a:ext>
            </a:extLst>
          </p:cNvPr>
          <p:cNvSpPr>
            <a:spLocks noGrp="1"/>
          </p:cNvSpPr>
          <p:nvPr>
            <p:ph type="dt" sz="half" idx="10"/>
          </p:nvPr>
        </p:nvSpPr>
        <p:spPr>
          <a:xfrm>
            <a:off x="838200" y="6356350"/>
            <a:ext cx="2743200" cy="365125"/>
          </a:xfrm>
          <a:prstGeom prst="rect">
            <a:avLst/>
          </a:prstGeom>
        </p:spPr>
        <p:txBody>
          <a:bodyPr/>
          <a:lstStyle/>
          <a:p>
            <a:fld id="{2A96B495-E64D-45E2-86EB-6A2E6238AF21}" type="datetimeFigureOut">
              <a:rPr lang="en-US" smtClean="0"/>
              <a:t>10/31/2022</a:t>
            </a:fld>
            <a:endParaRPr lang="en-US"/>
          </a:p>
        </p:txBody>
      </p:sp>
      <p:sp>
        <p:nvSpPr>
          <p:cNvPr id="6" name="Footer Placeholder 5">
            <a:extLst>
              <a:ext uri="{FF2B5EF4-FFF2-40B4-BE49-F238E27FC236}">
                <a16:creationId xmlns:a16="http://schemas.microsoft.com/office/drawing/2014/main" id="{6AFD8F9E-B814-43E1-B243-5936FA07AF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9E4B8A0-69A2-D7B1-8C82-B85A1130B6D8}"/>
              </a:ext>
            </a:extLst>
          </p:cNvPr>
          <p:cNvSpPr>
            <a:spLocks noGrp="1"/>
          </p:cNvSpPr>
          <p:nvPr>
            <p:ph type="sldNum" sz="quarter" idx="12"/>
          </p:nvPr>
        </p:nvSpPr>
        <p:spPr>
          <a:xfrm>
            <a:off x="8610600" y="6356350"/>
            <a:ext cx="2743200" cy="365125"/>
          </a:xfrm>
          <a:prstGeom prst="rect">
            <a:avLst/>
          </a:prstGeom>
        </p:spPr>
        <p:txBody>
          <a:bodyPr/>
          <a:lstStyle/>
          <a:p>
            <a:fld id="{7F932D23-0110-4BFB-92E3-7665F938C3CC}" type="slidenum">
              <a:rPr lang="en-US" smtClean="0"/>
              <a:t>‹#›</a:t>
            </a:fld>
            <a:endParaRPr lang="en-US"/>
          </a:p>
        </p:txBody>
      </p:sp>
    </p:spTree>
    <p:extLst>
      <p:ext uri="{BB962C8B-B14F-4D97-AF65-F5344CB8AC3E}">
        <p14:creationId xmlns:p14="http://schemas.microsoft.com/office/powerpoint/2010/main" val="1860337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5AE21-C898-C663-E9AD-D57CBCBC0B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96BC15-A805-0C8D-ADF7-F1F5FAFA62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B4A84B-0484-732E-7D07-CEAB4214E35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CAA18C-EF0F-D651-248F-9EB2AE345453}"/>
              </a:ext>
            </a:extLst>
          </p:cNvPr>
          <p:cNvSpPr>
            <a:spLocks noGrp="1"/>
          </p:cNvSpPr>
          <p:nvPr>
            <p:ph type="dt" sz="half" idx="10"/>
          </p:nvPr>
        </p:nvSpPr>
        <p:spPr>
          <a:xfrm>
            <a:off x="838200" y="6356350"/>
            <a:ext cx="2743200" cy="365125"/>
          </a:xfrm>
          <a:prstGeom prst="rect">
            <a:avLst/>
          </a:prstGeom>
        </p:spPr>
        <p:txBody>
          <a:bodyPr/>
          <a:lstStyle/>
          <a:p>
            <a:fld id="{2A96B495-E64D-45E2-86EB-6A2E6238AF21}" type="datetimeFigureOut">
              <a:rPr lang="en-US" smtClean="0"/>
              <a:t>10/31/2022</a:t>
            </a:fld>
            <a:endParaRPr lang="en-US"/>
          </a:p>
        </p:txBody>
      </p:sp>
      <p:sp>
        <p:nvSpPr>
          <p:cNvPr id="6" name="Footer Placeholder 5">
            <a:extLst>
              <a:ext uri="{FF2B5EF4-FFF2-40B4-BE49-F238E27FC236}">
                <a16:creationId xmlns:a16="http://schemas.microsoft.com/office/drawing/2014/main" id="{BF9BB32D-A371-63AA-7715-CC0330D356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BEAF26D-A408-0B20-110C-01C0D60E0A29}"/>
              </a:ext>
            </a:extLst>
          </p:cNvPr>
          <p:cNvSpPr>
            <a:spLocks noGrp="1"/>
          </p:cNvSpPr>
          <p:nvPr>
            <p:ph type="sldNum" sz="quarter" idx="12"/>
          </p:nvPr>
        </p:nvSpPr>
        <p:spPr>
          <a:xfrm>
            <a:off x="8610600" y="6356350"/>
            <a:ext cx="2743200" cy="365125"/>
          </a:xfrm>
          <a:prstGeom prst="rect">
            <a:avLst/>
          </a:prstGeom>
        </p:spPr>
        <p:txBody>
          <a:bodyPr/>
          <a:lstStyle/>
          <a:p>
            <a:fld id="{7F932D23-0110-4BFB-92E3-7665F938C3CC}" type="slidenum">
              <a:rPr lang="en-US" smtClean="0"/>
              <a:t>‹#›</a:t>
            </a:fld>
            <a:endParaRPr lang="en-US"/>
          </a:p>
        </p:txBody>
      </p:sp>
    </p:spTree>
    <p:extLst>
      <p:ext uri="{BB962C8B-B14F-4D97-AF65-F5344CB8AC3E}">
        <p14:creationId xmlns:p14="http://schemas.microsoft.com/office/powerpoint/2010/main" val="4276203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DC7F-5547-43E4-3762-77492CEB824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3E0351-3BFA-F744-D7EA-889282DD3DC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2D288D-580F-1FD5-20B4-66614B5AA9C8}"/>
              </a:ext>
            </a:extLst>
          </p:cNvPr>
          <p:cNvSpPr>
            <a:spLocks noGrp="1"/>
          </p:cNvSpPr>
          <p:nvPr>
            <p:ph type="dt" sz="half" idx="10"/>
          </p:nvPr>
        </p:nvSpPr>
        <p:spPr>
          <a:xfrm>
            <a:off x="838200" y="6356350"/>
            <a:ext cx="2743200" cy="365125"/>
          </a:xfrm>
          <a:prstGeom prst="rect">
            <a:avLst/>
          </a:prstGeom>
        </p:spPr>
        <p:txBody>
          <a:bodyPr/>
          <a:lstStyle/>
          <a:p>
            <a:fld id="{2A96B495-E64D-45E2-86EB-6A2E6238AF21}" type="datetimeFigureOut">
              <a:rPr lang="en-US" smtClean="0"/>
              <a:t>10/31/2022</a:t>
            </a:fld>
            <a:endParaRPr lang="en-US"/>
          </a:p>
        </p:txBody>
      </p:sp>
      <p:sp>
        <p:nvSpPr>
          <p:cNvPr id="5" name="Footer Placeholder 4">
            <a:extLst>
              <a:ext uri="{FF2B5EF4-FFF2-40B4-BE49-F238E27FC236}">
                <a16:creationId xmlns:a16="http://schemas.microsoft.com/office/drawing/2014/main" id="{CF933BC4-344C-32E4-337F-EA431232E6B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30119C9-C5ED-2CFD-BF83-56EE979A0B2F}"/>
              </a:ext>
            </a:extLst>
          </p:cNvPr>
          <p:cNvSpPr>
            <a:spLocks noGrp="1"/>
          </p:cNvSpPr>
          <p:nvPr>
            <p:ph type="sldNum" sz="quarter" idx="12"/>
          </p:nvPr>
        </p:nvSpPr>
        <p:spPr>
          <a:xfrm>
            <a:off x="8610600" y="6356350"/>
            <a:ext cx="2743200" cy="365125"/>
          </a:xfrm>
          <a:prstGeom prst="rect">
            <a:avLst/>
          </a:prstGeom>
        </p:spPr>
        <p:txBody>
          <a:bodyPr/>
          <a:lstStyle/>
          <a:p>
            <a:fld id="{7F932D23-0110-4BFB-92E3-7665F938C3CC}" type="slidenum">
              <a:rPr lang="en-US" smtClean="0"/>
              <a:t>‹#›</a:t>
            </a:fld>
            <a:endParaRPr lang="en-US"/>
          </a:p>
        </p:txBody>
      </p:sp>
    </p:spTree>
    <p:extLst>
      <p:ext uri="{BB962C8B-B14F-4D97-AF65-F5344CB8AC3E}">
        <p14:creationId xmlns:p14="http://schemas.microsoft.com/office/powerpoint/2010/main" val="877217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3946C7-8982-E33A-9457-F074FEDECE3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77223F-E88C-989C-8F1B-E168C6B1DE3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E97503-6E21-5AAD-ABCE-5C85F60C9D16}"/>
              </a:ext>
            </a:extLst>
          </p:cNvPr>
          <p:cNvSpPr>
            <a:spLocks noGrp="1"/>
          </p:cNvSpPr>
          <p:nvPr>
            <p:ph type="dt" sz="half" idx="10"/>
          </p:nvPr>
        </p:nvSpPr>
        <p:spPr>
          <a:xfrm>
            <a:off x="838200" y="6356350"/>
            <a:ext cx="2743200" cy="365125"/>
          </a:xfrm>
          <a:prstGeom prst="rect">
            <a:avLst/>
          </a:prstGeom>
        </p:spPr>
        <p:txBody>
          <a:bodyPr/>
          <a:lstStyle/>
          <a:p>
            <a:fld id="{2A96B495-E64D-45E2-86EB-6A2E6238AF21}" type="datetimeFigureOut">
              <a:rPr lang="en-US" smtClean="0"/>
              <a:t>10/31/2022</a:t>
            </a:fld>
            <a:endParaRPr lang="en-US"/>
          </a:p>
        </p:txBody>
      </p:sp>
      <p:sp>
        <p:nvSpPr>
          <p:cNvPr id="5" name="Footer Placeholder 4">
            <a:extLst>
              <a:ext uri="{FF2B5EF4-FFF2-40B4-BE49-F238E27FC236}">
                <a16:creationId xmlns:a16="http://schemas.microsoft.com/office/drawing/2014/main" id="{FCE908D0-A111-AE68-4255-F1CEC72E90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D5547F-6F56-4672-490F-A467D2F68376}"/>
              </a:ext>
            </a:extLst>
          </p:cNvPr>
          <p:cNvSpPr>
            <a:spLocks noGrp="1"/>
          </p:cNvSpPr>
          <p:nvPr>
            <p:ph type="sldNum" sz="quarter" idx="12"/>
          </p:nvPr>
        </p:nvSpPr>
        <p:spPr>
          <a:xfrm>
            <a:off x="8610600" y="6356350"/>
            <a:ext cx="2743200" cy="365125"/>
          </a:xfrm>
          <a:prstGeom prst="rect">
            <a:avLst/>
          </a:prstGeom>
        </p:spPr>
        <p:txBody>
          <a:bodyPr/>
          <a:lstStyle/>
          <a:p>
            <a:fld id="{7F932D23-0110-4BFB-92E3-7665F938C3CC}" type="slidenum">
              <a:rPr lang="en-US" smtClean="0"/>
              <a:t>‹#›</a:t>
            </a:fld>
            <a:endParaRPr lang="en-US"/>
          </a:p>
        </p:txBody>
      </p:sp>
    </p:spTree>
    <p:extLst>
      <p:ext uri="{BB962C8B-B14F-4D97-AF65-F5344CB8AC3E}">
        <p14:creationId xmlns:p14="http://schemas.microsoft.com/office/powerpoint/2010/main" val="3678838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41" name="组合 4">
            <a:extLst>
              <a:ext uri="{FF2B5EF4-FFF2-40B4-BE49-F238E27FC236}">
                <a16:creationId xmlns:a16="http://schemas.microsoft.com/office/drawing/2014/main" id="{DA9915B4-9A57-064D-9ABE-B41178EDB75D}"/>
              </a:ext>
            </a:extLst>
          </p:cNvPr>
          <p:cNvGrpSpPr/>
          <p:nvPr userDrawn="1"/>
        </p:nvGrpSpPr>
        <p:grpSpPr>
          <a:xfrm>
            <a:off x="-1589" y="-1588"/>
            <a:ext cx="3671221" cy="3068675"/>
            <a:chOff x="-1588" y="-1588"/>
            <a:chExt cx="2708276" cy="2263775"/>
          </a:xfrm>
        </p:grpSpPr>
        <p:sp>
          <p:nvSpPr>
            <p:cNvPr id="42" name="Freeform 10">
              <a:extLst>
                <a:ext uri="{FF2B5EF4-FFF2-40B4-BE49-F238E27FC236}">
                  <a16:creationId xmlns:a16="http://schemas.microsoft.com/office/drawing/2014/main" id="{1E91B286-0499-2247-B602-ED74639CA555}"/>
                </a:ext>
              </a:extLst>
            </p:cNvPr>
            <p:cNvSpPr>
              <a:spLocks/>
            </p:cNvSpPr>
            <p:nvPr userDrawn="1"/>
          </p:nvSpPr>
          <p:spPr bwMode="auto">
            <a:xfrm>
              <a:off x="-1588" y="-1588"/>
              <a:ext cx="1801813" cy="2263775"/>
            </a:xfrm>
            <a:custGeom>
              <a:avLst/>
              <a:gdLst>
                <a:gd name="T0" fmla="*/ 0 w 1135"/>
                <a:gd name="T1" fmla="*/ 0 h 1426"/>
                <a:gd name="T2" fmla="*/ 1135 w 1135"/>
                <a:gd name="T3" fmla="*/ 0 h 1426"/>
                <a:gd name="T4" fmla="*/ 0 w 1135"/>
                <a:gd name="T5" fmla="*/ 1426 h 1426"/>
                <a:gd name="T6" fmla="*/ 0 w 1135"/>
                <a:gd name="T7" fmla="*/ 0 h 1426"/>
              </a:gdLst>
              <a:ahLst/>
              <a:cxnLst>
                <a:cxn ang="0">
                  <a:pos x="T0" y="T1"/>
                </a:cxn>
                <a:cxn ang="0">
                  <a:pos x="T2" y="T3"/>
                </a:cxn>
                <a:cxn ang="0">
                  <a:pos x="T4" y="T5"/>
                </a:cxn>
                <a:cxn ang="0">
                  <a:pos x="T6" y="T7"/>
                </a:cxn>
              </a:cxnLst>
              <a:rect l="0" t="0" r="r" b="b"/>
              <a:pathLst>
                <a:path w="1135" h="1426">
                  <a:moveTo>
                    <a:pt x="0" y="0"/>
                  </a:moveTo>
                  <a:lnTo>
                    <a:pt x="1135" y="0"/>
                  </a:lnTo>
                  <a:lnTo>
                    <a:pt x="0" y="1426"/>
                  </a:lnTo>
                  <a:lnTo>
                    <a:pt x="0" y="0"/>
                  </a:lnTo>
                  <a:close/>
                </a:path>
              </a:pathLst>
            </a:custGeom>
            <a:solidFill>
              <a:srgbClr val="9EA2A2">
                <a:alpha val="59277"/>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1">
              <a:extLst>
                <a:ext uri="{FF2B5EF4-FFF2-40B4-BE49-F238E27FC236}">
                  <a16:creationId xmlns:a16="http://schemas.microsoft.com/office/drawing/2014/main" id="{3570BE3D-C453-0948-9854-47BC93331204}"/>
                </a:ext>
              </a:extLst>
            </p:cNvPr>
            <p:cNvSpPr>
              <a:spLocks/>
            </p:cNvSpPr>
            <p:nvPr userDrawn="1"/>
          </p:nvSpPr>
          <p:spPr bwMode="auto">
            <a:xfrm>
              <a:off x="890588" y="-1588"/>
              <a:ext cx="909638" cy="1141413"/>
            </a:xfrm>
            <a:custGeom>
              <a:avLst/>
              <a:gdLst>
                <a:gd name="T0" fmla="*/ 573 w 573"/>
                <a:gd name="T1" fmla="*/ 719 h 719"/>
                <a:gd name="T2" fmla="*/ 0 w 573"/>
                <a:gd name="T3" fmla="*/ 719 h 719"/>
                <a:gd name="T4" fmla="*/ 573 w 573"/>
                <a:gd name="T5" fmla="*/ 0 h 719"/>
                <a:gd name="T6" fmla="*/ 573 w 573"/>
                <a:gd name="T7" fmla="*/ 719 h 719"/>
              </a:gdLst>
              <a:ahLst/>
              <a:cxnLst>
                <a:cxn ang="0">
                  <a:pos x="T0" y="T1"/>
                </a:cxn>
                <a:cxn ang="0">
                  <a:pos x="T2" y="T3"/>
                </a:cxn>
                <a:cxn ang="0">
                  <a:pos x="T4" y="T5"/>
                </a:cxn>
                <a:cxn ang="0">
                  <a:pos x="T6" y="T7"/>
                </a:cxn>
              </a:cxnLst>
              <a:rect l="0" t="0" r="r" b="b"/>
              <a:pathLst>
                <a:path w="573" h="719">
                  <a:moveTo>
                    <a:pt x="573" y="719"/>
                  </a:moveTo>
                  <a:lnTo>
                    <a:pt x="0" y="719"/>
                  </a:lnTo>
                  <a:lnTo>
                    <a:pt x="573" y="0"/>
                  </a:lnTo>
                  <a:lnTo>
                    <a:pt x="573" y="719"/>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2">
              <a:extLst>
                <a:ext uri="{FF2B5EF4-FFF2-40B4-BE49-F238E27FC236}">
                  <a16:creationId xmlns:a16="http://schemas.microsoft.com/office/drawing/2014/main" id="{9102F65A-15CB-BE43-9C23-A34AB3A5DAAC}"/>
                </a:ext>
              </a:extLst>
            </p:cNvPr>
            <p:cNvSpPr>
              <a:spLocks/>
            </p:cNvSpPr>
            <p:nvPr userDrawn="1"/>
          </p:nvSpPr>
          <p:spPr bwMode="auto">
            <a:xfrm>
              <a:off x="1800225" y="-1588"/>
              <a:ext cx="906463" cy="1141413"/>
            </a:xfrm>
            <a:custGeom>
              <a:avLst/>
              <a:gdLst>
                <a:gd name="T0" fmla="*/ 0 w 571"/>
                <a:gd name="T1" fmla="*/ 0 h 719"/>
                <a:gd name="T2" fmla="*/ 571 w 571"/>
                <a:gd name="T3" fmla="*/ 0 h 719"/>
                <a:gd name="T4" fmla="*/ 0 w 571"/>
                <a:gd name="T5" fmla="*/ 719 h 719"/>
                <a:gd name="T6" fmla="*/ 0 w 571"/>
                <a:gd name="T7" fmla="*/ 0 h 719"/>
              </a:gdLst>
              <a:ahLst/>
              <a:cxnLst>
                <a:cxn ang="0">
                  <a:pos x="T0" y="T1"/>
                </a:cxn>
                <a:cxn ang="0">
                  <a:pos x="T2" y="T3"/>
                </a:cxn>
                <a:cxn ang="0">
                  <a:pos x="T4" y="T5"/>
                </a:cxn>
                <a:cxn ang="0">
                  <a:pos x="T6" y="T7"/>
                </a:cxn>
              </a:cxnLst>
              <a:rect l="0" t="0" r="r" b="b"/>
              <a:pathLst>
                <a:path w="571" h="719">
                  <a:moveTo>
                    <a:pt x="0" y="0"/>
                  </a:moveTo>
                  <a:lnTo>
                    <a:pt x="571" y="0"/>
                  </a:lnTo>
                  <a:lnTo>
                    <a:pt x="0" y="719"/>
                  </a:lnTo>
                  <a:lnTo>
                    <a:pt x="0" y="0"/>
                  </a:lnTo>
                  <a:close/>
                </a:path>
              </a:pathLst>
            </a:custGeom>
            <a:solidFill>
              <a:srgbClr val="9EA2A2">
                <a:alpha val="49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47" name="Google Shape;207;p1" descr="page1image40449024">
            <a:extLst>
              <a:ext uri="{FF2B5EF4-FFF2-40B4-BE49-F238E27FC236}">
                <a16:creationId xmlns:a16="http://schemas.microsoft.com/office/drawing/2014/main" id="{03BB55F8-E315-0A46-BDDA-FF0F8AAAEE51}"/>
              </a:ext>
            </a:extLst>
          </p:cNvPr>
          <p:cNvPicPr preferRelativeResize="0"/>
          <p:nvPr userDrawn="1"/>
        </p:nvPicPr>
        <p:blipFill rotWithShape="1">
          <a:blip r:embed="rId2">
            <a:alphaModFix/>
          </a:blip>
          <a:srcRect r="48603"/>
          <a:stretch/>
        </p:blipFill>
        <p:spPr>
          <a:xfrm>
            <a:off x="9748883" y="5943600"/>
            <a:ext cx="2258633" cy="791007"/>
          </a:xfrm>
          <a:prstGeom prst="rect">
            <a:avLst/>
          </a:prstGeom>
          <a:noFill/>
          <a:ln>
            <a:noFill/>
          </a:ln>
        </p:spPr>
      </p:pic>
    </p:spTree>
    <p:extLst>
      <p:ext uri="{BB962C8B-B14F-4D97-AF65-F5344CB8AC3E}">
        <p14:creationId xmlns:p14="http://schemas.microsoft.com/office/powerpoint/2010/main" val="1572172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7" name="Google Shape;207;p1" descr="page1image40449024">
            <a:extLst>
              <a:ext uri="{FF2B5EF4-FFF2-40B4-BE49-F238E27FC236}">
                <a16:creationId xmlns:a16="http://schemas.microsoft.com/office/drawing/2014/main" id="{03BB55F8-E315-0A46-BDDA-FF0F8AAAEE51}"/>
              </a:ext>
            </a:extLst>
          </p:cNvPr>
          <p:cNvPicPr preferRelativeResize="0"/>
          <p:nvPr userDrawn="1"/>
        </p:nvPicPr>
        <p:blipFill rotWithShape="1">
          <a:blip r:embed="rId2">
            <a:alphaModFix/>
          </a:blip>
          <a:srcRect r="48603"/>
          <a:stretch/>
        </p:blipFill>
        <p:spPr>
          <a:xfrm>
            <a:off x="243936" y="5943600"/>
            <a:ext cx="2258633" cy="791007"/>
          </a:xfrm>
          <a:prstGeom prst="rect">
            <a:avLst/>
          </a:prstGeom>
          <a:noFill/>
          <a:ln>
            <a:noFill/>
          </a:ln>
        </p:spPr>
      </p:pic>
      <p:grpSp>
        <p:nvGrpSpPr>
          <p:cNvPr id="7" name="组合 40">
            <a:extLst>
              <a:ext uri="{FF2B5EF4-FFF2-40B4-BE49-F238E27FC236}">
                <a16:creationId xmlns:a16="http://schemas.microsoft.com/office/drawing/2014/main" id="{42C87B18-7831-BA41-A89F-77FF4DE881D7}"/>
              </a:ext>
            </a:extLst>
          </p:cNvPr>
          <p:cNvGrpSpPr/>
          <p:nvPr userDrawn="1"/>
        </p:nvGrpSpPr>
        <p:grpSpPr>
          <a:xfrm flipH="1">
            <a:off x="9878572" y="0"/>
            <a:ext cx="2313427" cy="1933731"/>
            <a:chOff x="-1588" y="-1588"/>
            <a:chExt cx="2708276" cy="2263775"/>
          </a:xfrm>
        </p:grpSpPr>
        <p:sp>
          <p:nvSpPr>
            <p:cNvPr id="8" name="Freeform 10">
              <a:extLst>
                <a:ext uri="{FF2B5EF4-FFF2-40B4-BE49-F238E27FC236}">
                  <a16:creationId xmlns:a16="http://schemas.microsoft.com/office/drawing/2014/main" id="{F82AF85B-9BB9-6C4D-BECF-CD91F852663C}"/>
                </a:ext>
              </a:extLst>
            </p:cNvPr>
            <p:cNvSpPr>
              <a:spLocks/>
            </p:cNvSpPr>
            <p:nvPr userDrawn="1"/>
          </p:nvSpPr>
          <p:spPr bwMode="auto">
            <a:xfrm>
              <a:off x="-1588" y="-1588"/>
              <a:ext cx="1801813" cy="2263775"/>
            </a:xfrm>
            <a:custGeom>
              <a:avLst/>
              <a:gdLst>
                <a:gd name="T0" fmla="*/ 0 w 1135"/>
                <a:gd name="T1" fmla="*/ 0 h 1426"/>
                <a:gd name="T2" fmla="*/ 1135 w 1135"/>
                <a:gd name="T3" fmla="*/ 0 h 1426"/>
                <a:gd name="T4" fmla="*/ 0 w 1135"/>
                <a:gd name="T5" fmla="*/ 1426 h 1426"/>
                <a:gd name="T6" fmla="*/ 0 w 1135"/>
                <a:gd name="T7" fmla="*/ 0 h 1426"/>
              </a:gdLst>
              <a:ahLst/>
              <a:cxnLst>
                <a:cxn ang="0">
                  <a:pos x="T0" y="T1"/>
                </a:cxn>
                <a:cxn ang="0">
                  <a:pos x="T2" y="T3"/>
                </a:cxn>
                <a:cxn ang="0">
                  <a:pos x="T4" y="T5"/>
                </a:cxn>
                <a:cxn ang="0">
                  <a:pos x="T6" y="T7"/>
                </a:cxn>
              </a:cxnLst>
              <a:rect l="0" t="0" r="r" b="b"/>
              <a:pathLst>
                <a:path w="1135" h="1426">
                  <a:moveTo>
                    <a:pt x="0" y="0"/>
                  </a:moveTo>
                  <a:lnTo>
                    <a:pt x="1135" y="0"/>
                  </a:lnTo>
                  <a:lnTo>
                    <a:pt x="0" y="1426"/>
                  </a:lnTo>
                  <a:lnTo>
                    <a:pt x="0" y="0"/>
                  </a:lnTo>
                  <a:close/>
                </a:path>
              </a:pathLst>
            </a:custGeom>
            <a:solidFill>
              <a:srgbClr val="9EA2A2">
                <a:alpha val="6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9" name="Freeform 11">
              <a:extLst>
                <a:ext uri="{FF2B5EF4-FFF2-40B4-BE49-F238E27FC236}">
                  <a16:creationId xmlns:a16="http://schemas.microsoft.com/office/drawing/2014/main" id="{B9D45304-8471-1348-A071-E0502787881E}"/>
                </a:ext>
              </a:extLst>
            </p:cNvPr>
            <p:cNvSpPr>
              <a:spLocks/>
            </p:cNvSpPr>
            <p:nvPr userDrawn="1"/>
          </p:nvSpPr>
          <p:spPr bwMode="auto">
            <a:xfrm>
              <a:off x="890588" y="-1588"/>
              <a:ext cx="909638" cy="1141413"/>
            </a:xfrm>
            <a:custGeom>
              <a:avLst/>
              <a:gdLst>
                <a:gd name="T0" fmla="*/ 573 w 573"/>
                <a:gd name="T1" fmla="*/ 719 h 719"/>
                <a:gd name="T2" fmla="*/ 0 w 573"/>
                <a:gd name="T3" fmla="*/ 719 h 719"/>
                <a:gd name="T4" fmla="*/ 573 w 573"/>
                <a:gd name="T5" fmla="*/ 0 h 719"/>
                <a:gd name="T6" fmla="*/ 573 w 573"/>
                <a:gd name="T7" fmla="*/ 719 h 719"/>
              </a:gdLst>
              <a:ahLst/>
              <a:cxnLst>
                <a:cxn ang="0">
                  <a:pos x="T0" y="T1"/>
                </a:cxn>
                <a:cxn ang="0">
                  <a:pos x="T2" y="T3"/>
                </a:cxn>
                <a:cxn ang="0">
                  <a:pos x="T4" y="T5"/>
                </a:cxn>
                <a:cxn ang="0">
                  <a:pos x="T6" y="T7"/>
                </a:cxn>
              </a:cxnLst>
              <a:rect l="0" t="0" r="r" b="b"/>
              <a:pathLst>
                <a:path w="573" h="719">
                  <a:moveTo>
                    <a:pt x="573" y="719"/>
                  </a:moveTo>
                  <a:lnTo>
                    <a:pt x="0" y="719"/>
                  </a:lnTo>
                  <a:lnTo>
                    <a:pt x="573" y="0"/>
                  </a:lnTo>
                  <a:lnTo>
                    <a:pt x="573" y="719"/>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2">
              <a:extLst>
                <a:ext uri="{FF2B5EF4-FFF2-40B4-BE49-F238E27FC236}">
                  <a16:creationId xmlns:a16="http://schemas.microsoft.com/office/drawing/2014/main" id="{EB7D3CC5-7A8B-A145-9F90-B2576309748D}"/>
                </a:ext>
              </a:extLst>
            </p:cNvPr>
            <p:cNvSpPr>
              <a:spLocks/>
            </p:cNvSpPr>
            <p:nvPr userDrawn="1"/>
          </p:nvSpPr>
          <p:spPr bwMode="auto">
            <a:xfrm>
              <a:off x="1800225" y="-1588"/>
              <a:ext cx="906463" cy="1141413"/>
            </a:xfrm>
            <a:custGeom>
              <a:avLst/>
              <a:gdLst>
                <a:gd name="T0" fmla="*/ 0 w 571"/>
                <a:gd name="T1" fmla="*/ 0 h 719"/>
                <a:gd name="T2" fmla="*/ 571 w 571"/>
                <a:gd name="T3" fmla="*/ 0 h 719"/>
                <a:gd name="T4" fmla="*/ 0 w 571"/>
                <a:gd name="T5" fmla="*/ 719 h 719"/>
                <a:gd name="T6" fmla="*/ 0 w 571"/>
                <a:gd name="T7" fmla="*/ 0 h 719"/>
              </a:gdLst>
              <a:ahLst/>
              <a:cxnLst>
                <a:cxn ang="0">
                  <a:pos x="T0" y="T1"/>
                </a:cxn>
                <a:cxn ang="0">
                  <a:pos x="T2" y="T3"/>
                </a:cxn>
                <a:cxn ang="0">
                  <a:pos x="T4" y="T5"/>
                </a:cxn>
                <a:cxn ang="0">
                  <a:pos x="T6" y="T7"/>
                </a:cxn>
              </a:cxnLst>
              <a:rect l="0" t="0" r="r" b="b"/>
              <a:pathLst>
                <a:path w="571" h="719">
                  <a:moveTo>
                    <a:pt x="0" y="0"/>
                  </a:moveTo>
                  <a:lnTo>
                    <a:pt x="571" y="0"/>
                  </a:lnTo>
                  <a:lnTo>
                    <a:pt x="0" y="719"/>
                  </a:lnTo>
                  <a:lnTo>
                    <a:pt x="0" y="0"/>
                  </a:lnTo>
                  <a:close/>
                </a:path>
              </a:pathLst>
            </a:custGeom>
            <a:solidFill>
              <a:srgbClr val="9EA2A2">
                <a:alpha val="61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816520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组合 40">
            <a:extLst>
              <a:ext uri="{FF2B5EF4-FFF2-40B4-BE49-F238E27FC236}">
                <a16:creationId xmlns:a16="http://schemas.microsoft.com/office/drawing/2014/main" id="{E1AAAB9D-ED38-744A-BA78-D2352FF1C922}"/>
              </a:ext>
            </a:extLst>
          </p:cNvPr>
          <p:cNvGrpSpPr/>
          <p:nvPr userDrawn="1"/>
        </p:nvGrpSpPr>
        <p:grpSpPr>
          <a:xfrm flipH="1">
            <a:off x="10851556" y="0"/>
            <a:ext cx="1340444" cy="1120441"/>
            <a:chOff x="-1588" y="-1588"/>
            <a:chExt cx="2708276" cy="2263775"/>
          </a:xfrm>
        </p:grpSpPr>
        <p:sp>
          <p:nvSpPr>
            <p:cNvPr id="8" name="Freeform 10">
              <a:extLst>
                <a:ext uri="{FF2B5EF4-FFF2-40B4-BE49-F238E27FC236}">
                  <a16:creationId xmlns:a16="http://schemas.microsoft.com/office/drawing/2014/main" id="{9CDEB547-2353-0344-829E-11EB56441B94}"/>
                </a:ext>
              </a:extLst>
            </p:cNvPr>
            <p:cNvSpPr>
              <a:spLocks/>
            </p:cNvSpPr>
            <p:nvPr userDrawn="1"/>
          </p:nvSpPr>
          <p:spPr bwMode="auto">
            <a:xfrm>
              <a:off x="-1588" y="-1588"/>
              <a:ext cx="1801813" cy="2263775"/>
            </a:xfrm>
            <a:custGeom>
              <a:avLst/>
              <a:gdLst>
                <a:gd name="T0" fmla="*/ 0 w 1135"/>
                <a:gd name="T1" fmla="*/ 0 h 1426"/>
                <a:gd name="T2" fmla="*/ 1135 w 1135"/>
                <a:gd name="T3" fmla="*/ 0 h 1426"/>
                <a:gd name="T4" fmla="*/ 0 w 1135"/>
                <a:gd name="T5" fmla="*/ 1426 h 1426"/>
                <a:gd name="T6" fmla="*/ 0 w 1135"/>
                <a:gd name="T7" fmla="*/ 0 h 1426"/>
              </a:gdLst>
              <a:ahLst/>
              <a:cxnLst>
                <a:cxn ang="0">
                  <a:pos x="T0" y="T1"/>
                </a:cxn>
                <a:cxn ang="0">
                  <a:pos x="T2" y="T3"/>
                </a:cxn>
                <a:cxn ang="0">
                  <a:pos x="T4" y="T5"/>
                </a:cxn>
                <a:cxn ang="0">
                  <a:pos x="T6" y="T7"/>
                </a:cxn>
              </a:cxnLst>
              <a:rect l="0" t="0" r="r" b="b"/>
              <a:pathLst>
                <a:path w="1135" h="1426">
                  <a:moveTo>
                    <a:pt x="0" y="0"/>
                  </a:moveTo>
                  <a:lnTo>
                    <a:pt x="1135" y="0"/>
                  </a:lnTo>
                  <a:lnTo>
                    <a:pt x="0" y="1426"/>
                  </a:lnTo>
                  <a:lnTo>
                    <a:pt x="0" y="0"/>
                  </a:lnTo>
                  <a:close/>
                </a:path>
              </a:pathLst>
            </a:custGeom>
            <a:solidFill>
              <a:srgbClr val="9EA2A2">
                <a:alpha val="63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9" name="Freeform 11">
              <a:extLst>
                <a:ext uri="{FF2B5EF4-FFF2-40B4-BE49-F238E27FC236}">
                  <a16:creationId xmlns:a16="http://schemas.microsoft.com/office/drawing/2014/main" id="{A25901B5-FE28-4E40-A20B-8359211071D4}"/>
                </a:ext>
              </a:extLst>
            </p:cNvPr>
            <p:cNvSpPr>
              <a:spLocks/>
            </p:cNvSpPr>
            <p:nvPr userDrawn="1"/>
          </p:nvSpPr>
          <p:spPr bwMode="auto">
            <a:xfrm>
              <a:off x="890588" y="-1588"/>
              <a:ext cx="909638" cy="1141413"/>
            </a:xfrm>
            <a:custGeom>
              <a:avLst/>
              <a:gdLst>
                <a:gd name="T0" fmla="*/ 573 w 573"/>
                <a:gd name="T1" fmla="*/ 719 h 719"/>
                <a:gd name="T2" fmla="*/ 0 w 573"/>
                <a:gd name="T3" fmla="*/ 719 h 719"/>
                <a:gd name="T4" fmla="*/ 573 w 573"/>
                <a:gd name="T5" fmla="*/ 0 h 719"/>
                <a:gd name="T6" fmla="*/ 573 w 573"/>
                <a:gd name="T7" fmla="*/ 719 h 719"/>
              </a:gdLst>
              <a:ahLst/>
              <a:cxnLst>
                <a:cxn ang="0">
                  <a:pos x="T0" y="T1"/>
                </a:cxn>
                <a:cxn ang="0">
                  <a:pos x="T2" y="T3"/>
                </a:cxn>
                <a:cxn ang="0">
                  <a:pos x="T4" y="T5"/>
                </a:cxn>
                <a:cxn ang="0">
                  <a:pos x="T6" y="T7"/>
                </a:cxn>
              </a:cxnLst>
              <a:rect l="0" t="0" r="r" b="b"/>
              <a:pathLst>
                <a:path w="573" h="719">
                  <a:moveTo>
                    <a:pt x="573" y="719"/>
                  </a:moveTo>
                  <a:lnTo>
                    <a:pt x="0" y="719"/>
                  </a:lnTo>
                  <a:lnTo>
                    <a:pt x="573" y="0"/>
                  </a:lnTo>
                  <a:lnTo>
                    <a:pt x="573" y="719"/>
                  </a:ln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2">
              <a:extLst>
                <a:ext uri="{FF2B5EF4-FFF2-40B4-BE49-F238E27FC236}">
                  <a16:creationId xmlns:a16="http://schemas.microsoft.com/office/drawing/2014/main" id="{896839B7-DEC2-DD47-9E4F-FA353BF109C1}"/>
                </a:ext>
              </a:extLst>
            </p:cNvPr>
            <p:cNvSpPr>
              <a:spLocks/>
            </p:cNvSpPr>
            <p:nvPr userDrawn="1"/>
          </p:nvSpPr>
          <p:spPr bwMode="auto">
            <a:xfrm>
              <a:off x="1800225" y="-1588"/>
              <a:ext cx="906463" cy="1141413"/>
            </a:xfrm>
            <a:custGeom>
              <a:avLst/>
              <a:gdLst>
                <a:gd name="T0" fmla="*/ 0 w 571"/>
                <a:gd name="T1" fmla="*/ 0 h 719"/>
                <a:gd name="T2" fmla="*/ 571 w 571"/>
                <a:gd name="T3" fmla="*/ 0 h 719"/>
                <a:gd name="T4" fmla="*/ 0 w 571"/>
                <a:gd name="T5" fmla="*/ 719 h 719"/>
                <a:gd name="T6" fmla="*/ 0 w 571"/>
                <a:gd name="T7" fmla="*/ 0 h 719"/>
              </a:gdLst>
              <a:ahLst/>
              <a:cxnLst>
                <a:cxn ang="0">
                  <a:pos x="T0" y="T1"/>
                </a:cxn>
                <a:cxn ang="0">
                  <a:pos x="T2" y="T3"/>
                </a:cxn>
                <a:cxn ang="0">
                  <a:pos x="T4" y="T5"/>
                </a:cxn>
                <a:cxn ang="0">
                  <a:pos x="T6" y="T7"/>
                </a:cxn>
              </a:cxnLst>
              <a:rect l="0" t="0" r="r" b="b"/>
              <a:pathLst>
                <a:path w="571" h="719">
                  <a:moveTo>
                    <a:pt x="0" y="0"/>
                  </a:moveTo>
                  <a:lnTo>
                    <a:pt x="571" y="0"/>
                  </a:lnTo>
                  <a:lnTo>
                    <a:pt x="0" y="719"/>
                  </a:lnTo>
                  <a:lnTo>
                    <a:pt x="0" y="0"/>
                  </a:lnTo>
                  <a:close/>
                </a:path>
              </a:pathLst>
            </a:custGeom>
            <a:solidFill>
              <a:srgbClr val="9EA2A2">
                <a:alpha val="61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11" name="Google Shape;207;p1" descr="page1image40449024">
            <a:extLst>
              <a:ext uri="{FF2B5EF4-FFF2-40B4-BE49-F238E27FC236}">
                <a16:creationId xmlns:a16="http://schemas.microsoft.com/office/drawing/2014/main" id="{B9063A0E-CCBE-7740-B2FF-40F6AD8090D0}"/>
              </a:ext>
            </a:extLst>
          </p:cNvPr>
          <p:cNvPicPr preferRelativeResize="0"/>
          <p:nvPr userDrawn="1"/>
        </p:nvPicPr>
        <p:blipFill rotWithShape="1">
          <a:blip r:embed="rId2">
            <a:alphaModFix/>
          </a:blip>
          <a:srcRect r="48603"/>
          <a:stretch/>
        </p:blipFill>
        <p:spPr>
          <a:xfrm>
            <a:off x="156523" y="5990660"/>
            <a:ext cx="2021193" cy="707852"/>
          </a:xfrm>
          <a:prstGeom prst="rect">
            <a:avLst/>
          </a:prstGeom>
          <a:noFill/>
          <a:ln>
            <a:noFill/>
          </a:ln>
        </p:spPr>
      </p:pic>
      <p:sp>
        <p:nvSpPr>
          <p:cNvPr id="12" name="标题占位符 1">
            <a:extLst>
              <a:ext uri="{FF2B5EF4-FFF2-40B4-BE49-F238E27FC236}">
                <a16:creationId xmlns:a16="http://schemas.microsoft.com/office/drawing/2014/main" id="{FA5BE068-77FD-E74E-8FFA-981CE4A1A991}"/>
              </a:ext>
            </a:extLst>
          </p:cNvPr>
          <p:cNvSpPr>
            <a:spLocks noGrp="1"/>
          </p:cNvSpPr>
          <p:nvPr>
            <p:ph type="title"/>
          </p:nvPr>
        </p:nvSpPr>
        <p:spPr>
          <a:xfrm>
            <a:off x="669925" y="266706"/>
            <a:ext cx="8856848" cy="761994"/>
          </a:xfrm>
          <a:prstGeom prst="rect">
            <a:avLst/>
          </a:prstGeom>
        </p:spPr>
        <p:txBody>
          <a:bodyPr vert="horz" lIns="91440" tIns="45720" rIns="91440" bIns="45720" rtlCol="0" anchor="b">
            <a:normAutofit/>
          </a:bodyPr>
          <a:lstStyle>
            <a:lvl1pPr>
              <a:defRPr b="1"/>
            </a:lvl1pPr>
          </a:lstStyle>
          <a:p>
            <a:r>
              <a:rPr lang="en-US" altLang="zh-CN" dirty="0"/>
              <a:t>Click to edit Master title style</a:t>
            </a:r>
            <a:endParaRPr lang="zh-CN" altLang="en-US" dirty="0"/>
          </a:p>
        </p:txBody>
      </p:sp>
      <p:sp>
        <p:nvSpPr>
          <p:cNvPr id="13" name="文本占位符 2">
            <a:extLst>
              <a:ext uri="{FF2B5EF4-FFF2-40B4-BE49-F238E27FC236}">
                <a16:creationId xmlns:a16="http://schemas.microsoft.com/office/drawing/2014/main" id="{AA0E8E34-87D4-F342-A4DF-8F5218D0D7DE}"/>
              </a:ext>
            </a:extLst>
          </p:cNvPr>
          <p:cNvSpPr>
            <a:spLocks noGrp="1"/>
          </p:cNvSpPr>
          <p:nvPr>
            <p:ph idx="1"/>
          </p:nvPr>
        </p:nvSpPr>
        <p:spPr>
          <a:xfrm>
            <a:off x="669924" y="1123950"/>
            <a:ext cx="10850563" cy="47053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zh-CN" altLang="en-US" dirty="0"/>
          </a:p>
        </p:txBody>
      </p:sp>
      <p:cxnSp>
        <p:nvCxnSpPr>
          <p:cNvPr id="14" name="直接连接符 9">
            <a:extLst>
              <a:ext uri="{FF2B5EF4-FFF2-40B4-BE49-F238E27FC236}">
                <a16:creationId xmlns:a16="http://schemas.microsoft.com/office/drawing/2014/main" id="{EA56A3BD-3441-B540-8BD0-F518899331BB}"/>
              </a:ext>
            </a:extLst>
          </p:cNvPr>
          <p:cNvCxnSpPr/>
          <p:nvPr userDrawn="1"/>
        </p:nvCxnSpPr>
        <p:spPr>
          <a:xfrm>
            <a:off x="669924" y="1028700"/>
            <a:ext cx="10850563" cy="0"/>
          </a:xfrm>
          <a:prstGeom prst="line">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E83F2CD-1CA4-4E44-9381-4FB9762F02CF}"/>
              </a:ext>
            </a:extLst>
          </p:cNvPr>
          <p:cNvGrpSpPr/>
          <p:nvPr userDrawn="1"/>
        </p:nvGrpSpPr>
        <p:grpSpPr>
          <a:xfrm>
            <a:off x="3899488" y="6018522"/>
            <a:ext cx="8292512" cy="839478"/>
            <a:chOff x="3184842" y="6981406"/>
            <a:chExt cx="9007158" cy="3525569"/>
          </a:xfrm>
        </p:grpSpPr>
        <p:sp>
          <p:nvSpPr>
            <p:cNvPr id="25" name="Freeform 6">
              <a:extLst>
                <a:ext uri="{FF2B5EF4-FFF2-40B4-BE49-F238E27FC236}">
                  <a16:creationId xmlns:a16="http://schemas.microsoft.com/office/drawing/2014/main" id="{1FD32916-174B-774A-9F73-A9B42D038BA8}"/>
                </a:ext>
              </a:extLst>
            </p:cNvPr>
            <p:cNvSpPr>
              <a:spLocks/>
            </p:cNvSpPr>
            <p:nvPr userDrawn="1"/>
          </p:nvSpPr>
          <p:spPr bwMode="auto">
            <a:xfrm>
              <a:off x="3357207" y="8402027"/>
              <a:ext cx="4605798" cy="2102332"/>
            </a:xfrm>
            <a:custGeom>
              <a:avLst/>
              <a:gdLst>
                <a:gd name="T0" fmla="*/ 0 w 2924"/>
                <a:gd name="T1" fmla="*/ 1579 h 1579"/>
                <a:gd name="T2" fmla="*/ 1870 w 2924"/>
                <a:gd name="T3" fmla="*/ 1579 h 1579"/>
                <a:gd name="T4" fmla="*/ 2924 w 2924"/>
                <a:gd name="T5" fmla="*/ 1165 h 1579"/>
                <a:gd name="T6" fmla="*/ 912 w 2924"/>
                <a:gd name="T7" fmla="*/ 0 h 1579"/>
                <a:gd name="T8" fmla="*/ 0 w 2924"/>
                <a:gd name="T9" fmla="*/ 1579 h 1579"/>
                <a:gd name="connsiteX0" fmla="*/ 0 w 10000"/>
                <a:gd name="connsiteY0" fmla="*/ 8333 h 8333"/>
                <a:gd name="connsiteX1" fmla="*/ 6395 w 10000"/>
                <a:gd name="connsiteY1" fmla="*/ 8333 h 8333"/>
                <a:gd name="connsiteX2" fmla="*/ 10000 w 10000"/>
                <a:gd name="connsiteY2" fmla="*/ 5711 h 8333"/>
                <a:gd name="connsiteX3" fmla="*/ 2653 w 10000"/>
                <a:gd name="connsiteY3" fmla="*/ 0 h 8333"/>
                <a:gd name="connsiteX4" fmla="*/ 0 w 10000"/>
                <a:gd name="connsiteY4" fmla="*/ 8333 h 8333"/>
                <a:gd name="connsiteX0" fmla="*/ 0 w 9385"/>
                <a:gd name="connsiteY0" fmla="*/ 9871 h 10000"/>
                <a:gd name="connsiteX1" fmla="*/ 5780 w 9385"/>
                <a:gd name="connsiteY1" fmla="*/ 10000 h 10000"/>
                <a:gd name="connsiteX2" fmla="*/ 9385 w 9385"/>
                <a:gd name="connsiteY2" fmla="*/ 6853 h 10000"/>
                <a:gd name="connsiteX3" fmla="*/ 2038 w 9385"/>
                <a:gd name="connsiteY3" fmla="*/ 0 h 10000"/>
                <a:gd name="connsiteX4" fmla="*/ 0 w 9385"/>
                <a:gd name="connsiteY4" fmla="*/ 9871 h 10000"/>
                <a:gd name="connsiteX0" fmla="*/ 0 w 10640"/>
                <a:gd name="connsiteY0" fmla="*/ 10129 h 10129"/>
                <a:gd name="connsiteX1" fmla="*/ 6799 w 10640"/>
                <a:gd name="connsiteY1" fmla="*/ 10000 h 10129"/>
                <a:gd name="connsiteX2" fmla="*/ 10640 w 10640"/>
                <a:gd name="connsiteY2" fmla="*/ 6853 h 10129"/>
                <a:gd name="connsiteX3" fmla="*/ 2812 w 10640"/>
                <a:gd name="connsiteY3" fmla="*/ 0 h 10129"/>
                <a:gd name="connsiteX4" fmla="*/ 0 w 10640"/>
                <a:gd name="connsiteY4" fmla="*/ 10129 h 10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0" h="10129">
                  <a:moveTo>
                    <a:pt x="0" y="10129"/>
                  </a:moveTo>
                  <a:lnTo>
                    <a:pt x="6799" y="10000"/>
                  </a:lnTo>
                  <a:lnTo>
                    <a:pt x="10640" y="6853"/>
                  </a:lnTo>
                  <a:lnTo>
                    <a:pt x="2812" y="0"/>
                  </a:lnTo>
                  <a:lnTo>
                    <a:pt x="0" y="10129"/>
                  </a:lnTo>
                  <a:close/>
                </a:path>
              </a:pathLst>
            </a:custGeom>
            <a:solidFill>
              <a:srgbClr val="9EA2A2">
                <a:alpha val="61000"/>
              </a:srgbClr>
            </a:solidFill>
            <a:ln>
              <a:noFill/>
            </a:ln>
          </p:spPr>
          <p:txBody>
            <a:bodyPr vert="horz" wrap="square" lIns="91440" tIns="45720" rIns="91440" bIns="45720" numCol="1" anchor="t" anchorCtr="0" compatLnSpc="1">
              <a:prstTxWarp prst="textNoShape">
                <a:avLst/>
              </a:prstTxWarp>
            </a:bodyPr>
            <a:lstStyle/>
            <a:p>
              <a:endParaRPr lang="zh-CN" altLang="en-US" dirty="0"/>
            </a:p>
          </p:txBody>
        </p:sp>
        <p:sp>
          <p:nvSpPr>
            <p:cNvPr id="27" name="Freeform 8">
              <a:extLst>
                <a:ext uri="{FF2B5EF4-FFF2-40B4-BE49-F238E27FC236}">
                  <a16:creationId xmlns:a16="http://schemas.microsoft.com/office/drawing/2014/main" id="{CED56ED0-A7D2-C44E-8EC1-99D14409EC74}"/>
                </a:ext>
              </a:extLst>
            </p:cNvPr>
            <p:cNvSpPr>
              <a:spLocks/>
            </p:cNvSpPr>
            <p:nvPr userDrawn="1"/>
          </p:nvSpPr>
          <p:spPr bwMode="auto">
            <a:xfrm>
              <a:off x="6237180" y="8161328"/>
              <a:ext cx="5954820" cy="2345647"/>
            </a:xfrm>
            <a:custGeom>
              <a:avLst/>
              <a:gdLst>
                <a:gd name="T0" fmla="*/ 1922 w 3775"/>
                <a:gd name="T1" fmla="*/ 1487 h 1487"/>
                <a:gd name="T2" fmla="*/ 3775 w 3775"/>
                <a:gd name="T3" fmla="*/ 758 h 1487"/>
                <a:gd name="T4" fmla="*/ 3775 w 3775"/>
                <a:gd name="T5" fmla="*/ 0 h 1487"/>
                <a:gd name="T6" fmla="*/ 0 w 3775"/>
                <a:gd name="T7" fmla="*/ 1487 h 1487"/>
                <a:gd name="T8" fmla="*/ 1922 w 3775"/>
                <a:gd name="T9" fmla="*/ 1487 h 1487"/>
              </a:gdLst>
              <a:ahLst/>
              <a:cxnLst>
                <a:cxn ang="0">
                  <a:pos x="T0" y="T1"/>
                </a:cxn>
                <a:cxn ang="0">
                  <a:pos x="T2" y="T3"/>
                </a:cxn>
                <a:cxn ang="0">
                  <a:pos x="T4" y="T5"/>
                </a:cxn>
                <a:cxn ang="0">
                  <a:pos x="T6" y="T7"/>
                </a:cxn>
                <a:cxn ang="0">
                  <a:pos x="T8" y="T9"/>
                </a:cxn>
              </a:cxnLst>
              <a:rect l="0" t="0" r="r" b="b"/>
              <a:pathLst>
                <a:path w="3775" h="1487">
                  <a:moveTo>
                    <a:pt x="1922" y="1487"/>
                  </a:moveTo>
                  <a:lnTo>
                    <a:pt x="3775" y="758"/>
                  </a:lnTo>
                  <a:lnTo>
                    <a:pt x="3775" y="0"/>
                  </a:lnTo>
                  <a:lnTo>
                    <a:pt x="0" y="1487"/>
                  </a:lnTo>
                  <a:lnTo>
                    <a:pt x="1922" y="1487"/>
                  </a:lnTo>
                  <a:close/>
                </a:path>
              </a:pathLst>
            </a:custGeom>
            <a:solidFill>
              <a:srgbClr val="D6D2C4">
                <a:alpha val="45000"/>
              </a:srgbClr>
            </a:solidFill>
            <a:ln>
              <a:noFill/>
            </a:ln>
          </p:spPr>
          <p:txBody>
            <a:bodyPr vert="horz" wrap="square" lIns="91440" tIns="45720" rIns="91440" bIns="45720" numCol="1" anchor="t" anchorCtr="0" compatLnSpc="1">
              <a:prstTxWarp prst="textNoShape">
                <a:avLst/>
              </a:prstTxWarp>
            </a:bodyPr>
            <a:lstStyle/>
            <a:p>
              <a:pPr lvl="0"/>
              <a:endParaRPr lang="zh-CN" altLang="en-US"/>
            </a:p>
          </p:txBody>
        </p:sp>
        <p:sp>
          <p:nvSpPr>
            <p:cNvPr id="28" name="Freeform 9">
              <a:extLst>
                <a:ext uri="{FF2B5EF4-FFF2-40B4-BE49-F238E27FC236}">
                  <a16:creationId xmlns:a16="http://schemas.microsoft.com/office/drawing/2014/main" id="{FDA8F806-F280-9B4A-BFB1-F43C82E3A8CC}"/>
                </a:ext>
              </a:extLst>
            </p:cNvPr>
            <p:cNvSpPr>
              <a:spLocks/>
            </p:cNvSpPr>
            <p:nvPr userDrawn="1"/>
          </p:nvSpPr>
          <p:spPr bwMode="auto">
            <a:xfrm>
              <a:off x="9256392" y="9352292"/>
              <a:ext cx="2935608" cy="1154683"/>
            </a:xfrm>
            <a:custGeom>
              <a:avLst/>
              <a:gdLst>
                <a:gd name="T0" fmla="*/ 1861 w 1861"/>
                <a:gd name="T1" fmla="*/ 732 h 732"/>
                <a:gd name="T2" fmla="*/ 1861 w 1861"/>
                <a:gd name="T3" fmla="*/ 0 h 732"/>
                <a:gd name="T4" fmla="*/ 0 w 1861"/>
                <a:gd name="T5" fmla="*/ 732 h 732"/>
                <a:gd name="T6" fmla="*/ 1861 w 1861"/>
                <a:gd name="T7" fmla="*/ 732 h 732"/>
              </a:gdLst>
              <a:ahLst/>
              <a:cxnLst>
                <a:cxn ang="0">
                  <a:pos x="T0" y="T1"/>
                </a:cxn>
                <a:cxn ang="0">
                  <a:pos x="T2" y="T3"/>
                </a:cxn>
                <a:cxn ang="0">
                  <a:pos x="T4" y="T5"/>
                </a:cxn>
                <a:cxn ang="0">
                  <a:pos x="T6" y="T7"/>
                </a:cxn>
              </a:cxnLst>
              <a:rect l="0" t="0" r="r" b="b"/>
              <a:pathLst>
                <a:path w="1861" h="732">
                  <a:moveTo>
                    <a:pt x="1861" y="732"/>
                  </a:moveTo>
                  <a:lnTo>
                    <a:pt x="1861" y="0"/>
                  </a:lnTo>
                  <a:lnTo>
                    <a:pt x="0" y="732"/>
                  </a:lnTo>
                  <a:lnTo>
                    <a:pt x="1861" y="732"/>
                  </a:lnTo>
                  <a:close/>
                </a:path>
              </a:pathLst>
            </a:custGeom>
            <a:solidFill>
              <a:srgbClr val="BA0C2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5">
              <a:extLst>
                <a:ext uri="{FF2B5EF4-FFF2-40B4-BE49-F238E27FC236}">
                  <a16:creationId xmlns:a16="http://schemas.microsoft.com/office/drawing/2014/main" id="{9249CFA9-29C0-EA48-BA4B-54063F9BC4A6}"/>
                </a:ext>
              </a:extLst>
            </p:cNvPr>
            <p:cNvSpPr>
              <a:spLocks/>
            </p:cNvSpPr>
            <p:nvPr userDrawn="1"/>
          </p:nvSpPr>
          <p:spPr bwMode="auto">
            <a:xfrm>
              <a:off x="3184842" y="6981406"/>
              <a:ext cx="9007157" cy="3525569"/>
            </a:xfrm>
            <a:custGeom>
              <a:avLst/>
              <a:gdLst>
                <a:gd name="T0" fmla="*/ 0 w 5710"/>
                <a:gd name="T1" fmla="*/ 2235 h 2235"/>
                <a:gd name="T2" fmla="*/ 1924 w 5710"/>
                <a:gd name="T3" fmla="*/ 2235 h 2235"/>
                <a:gd name="T4" fmla="*/ 5710 w 5710"/>
                <a:gd name="T5" fmla="*/ 743 h 2235"/>
                <a:gd name="T6" fmla="*/ 5710 w 5710"/>
                <a:gd name="T7" fmla="*/ 19 h 2235"/>
                <a:gd name="T8" fmla="*/ 5676 w 5710"/>
                <a:gd name="T9" fmla="*/ 0 h 2235"/>
                <a:gd name="T10" fmla="*/ 0 w 5710"/>
                <a:gd name="T11" fmla="*/ 2235 h 2235"/>
              </a:gdLst>
              <a:ahLst/>
              <a:cxnLst>
                <a:cxn ang="0">
                  <a:pos x="T0" y="T1"/>
                </a:cxn>
                <a:cxn ang="0">
                  <a:pos x="T2" y="T3"/>
                </a:cxn>
                <a:cxn ang="0">
                  <a:pos x="T4" y="T5"/>
                </a:cxn>
                <a:cxn ang="0">
                  <a:pos x="T6" y="T7"/>
                </a:cxn>
                <a:cxn ang="0">
                  <a:pos x="T8" y="T9"/>
                </a:cxn>
                <a:cxn ang="0">
                  <a:pos x="T10" y="T11"/>
                </a:cxn>
              </a:cxnLst>
              <a:rect l="0" t="0" r="r" b="b"/>
              <a:pathLst>
                <a:path w="5710" h="2235">
                  <a:moveTo>
                    <a:pt x="0" y="2235"/>
                  </a:moveTo>
                  <a:lnTo>
                    <a:pt x="1924" y="2235"/>
                  </a:lnTo>
                  <a:lnTo>
                    <a:pt x="5710" y="743"/>
                  </a:lnTo>
                  <a:lnTo>
                    <a:pt x="5710" y="19"/>
                  </a:lnTo>
                  <a:lnTo>
                    <a:pt x="5676" y="0"/>
                  </a:lnTo>
                  <a:lnTo>
                    <a:pt x="0" y="2235"/>
                  </a:lnTo>
                  <a:close/>
                </a:path>
              </a:pathLst>
            </a:custGeom>
            <a:solidFill>
              <a:srgbClr val="9EA2A2">
                <a:alpha val="63000"/>
              </a:srgb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33" name="Triangle 31">
            <a:extLst>
              <a:ext uri="{FF2B5EF4-FFF2-40B4-BE49-F238E27FC236}">
                <a16:creationId xmlns:a16="http://schemas.microsoft.com/office/drawing/2014/main" id="{C55B82AA-6E6B-5243-AB58-7010BB392410}"/>
              </a:ext>
            </a:extLst>
          </p:cNvPr>
          <p:cNvSpPr/>
          <p:nvPr userDrawn="1"/>
        </p:nvSpPr>
        <p:spPr>
          <a:xfrm>
            <a:off x="6328" y="6352212"/>
            <a:ext cx="5182606" cy="509291"/>
          </a:xfrm>
          <a:custGeom>
            <a:avLst/>
            <a:gdLst>
              <a:gd name="connsiteX0" fmla="*/ 0 w 4052079"/>
              <a:gd name="connsiteY0" fmla="*/ 487987 h 487987"/>
              <a:gd name="connsiteX1" fmla="*/ 2026040 w 4052079"/>
              <a:gd name="connsiteY1" fmla="*/ 0 h 487987"/>
              <a:gd name="connsiteX2" fmla="*/ 4052079 w 4052079"/>
              <a:gd name="connsiteY2" fmla="*/ 487987 h 487987"/>
              <a:gd name="connsiteX3" fmla="*/ 0 w 4052079"/>
              <a:gd name="connsiteY3" fmla="*/ 487987 h 487987"/>
              <a:gd name="connsiteX0" fmla="*/ 0 w 5283117"/>
              <a:gd name="connsiteY0" fmla="*/ 540886 h 540886"/>
              <a:gd name="connsiteX1" fmla="*/ 5283117 w 5283117"/>
              <a:gd name="connsiteY1" fmla="*/ 0 h 540886"/>
              <a:gd name="connsiteX2" fmla="*/ 4052079 w 5283117"/>
              <a:gd name="connsiteY2" fmla="*/ 540886 h 540886"/>
              <a:gd name="connsiteX3" fmla="*/ 0 w 5283117"/>
              <a:gd name="connsiteY3" fmla="*/ 540886 h 540886"/>
              <a:gd name="connsiteX0" fmla="*/ 0 w 5373802"/>
              <a:gd name="connsiteY0" fmla="*/ 586228 h 586228"/>
              <a:gd name="connsiteX1" fmla="*/ 5373802 w 5373802"/>
              <a:gd name="connsiteY1" fmla="*/ 0 h 586228"/>
              <a:gd name="connsiteX2" fmla="*/ 4052079 w 5373802"/>
              <a:gd name="connsiteY2" fmla="*/ 586228 h 586228"/>
              <a:gd name="connsiteX3" fmla="*/ 0 w 5373802"/>
              <a:gd name="connsiteY3" fmla="*/ 586228 h 586228"/>
              <a:gd name="connsiteX0" fmla="*/ 0 w 5213165"/>
              <a:gd name="connsiteY0" fmla="*/ 499731 h 499731"/>
              <a:gd name="connsiteX1" fmla="*/ 5213165 w 5213165"/>
              <a:gd name="connsiteY1" fmla="*/ 0 h 499731"/>
              <a:gd name="connsiteX2" fmla="*/ 4052079 w 5213165"/>
              <a:gd name="connsiteY2" fmla="*/ 499731 h 499731"/>
              <a:gd name="connsiteX3" fmla="*/ 0 w 5213165"/>
              <a:gd name="connsiteY3" fmla="*/ 499731 h 499731"/>
              <a:gd name="connsiteX0" fmla="*/ 0 w 5103437"/>
              <a:gd name="connsiteY0" fmla="*/ 404634 h 404634"/>
              <a:gd name="connsiteX1" fmla="*/ 5103437 w 5103437"/>
              <a:gd name="connsiteY1" fmla="*/ 0 h 404634"/>
              <a:gd name="connsiteX2" fmla="*/ 4052079 w 5103437"/>
              <a:gd name="connsiteY2" fmla="*/ 404634 h 404634"/>
              <a:gd name="connsiteX3" fmla="*/ 0 w 5103437"/>
              <a:gd name="connsiteY3" fmla="*/ 404634 h 404634"/>
              <a:gd name="connsiteX0" fmla="*/ 0 w 5198535"/>
              <a:gd name="connsiteY0" fmla="*/ 499732 h 499732"/>
              <a:gd name="connsiteX1" fmla="*/ 5198535 w 5198535"/>
              <a:gd name="connsiteY1" fmla="*/ 0 h 499732"/>
              <a:gd name="connsiteX2" fmla="*/ 4052079 w 5198535"/>
              <a:gd name="connsiteY2" fmla="*/ 499732 h 499732"/>
              <a:gd name="connsiteX3" fmla="*/ 0 w 5198535"/>
              <a:gd name="connsiteY3" fmla="*/ 499732 h 499732"/>
              <a:gd name="connsiteX0" fmla="*/ 0 w 5182605"/>
              <a:gd name="connsiteY0" fmla="*/ 483802 h 483802"/>
              <a:gd name="connsiteX1" fmla="*/ 5182605 w 5182605"/>
              <a:gd name="connsiteY1" fmla="*/ 0 h 483802"/>
              <a:gd name="connsiteX2" fmla="*/ 4052079 w 5182605"/>
              <a:gd name="connsiteY2" fmla="*/ 483802 h 483802"/>
              <a:gd name="connsiteX3" fmla="*/ 0 w 5182605"/>
              <a:gd name="connsiteY3" fmla="*/ 483802 h 483802"/>
              <a:gd name="connsiteX0" fmla="*/ 0 w 5176233"/>
              <a:gd name="connsiteY0" fmla="*/ 506105 h 506105"/>
              <a:gd name="connsiteX1" fmla="*/ 5176233 w 5176233"/>
              <a:gd name="connsiteY1" fmla="*/ 0 h 506105"/>
              <a:gd name="connsiteX2" fmla="*/ 4052079 w 5176233"/>
              <a:gd name="connsiteY2" fmla="*/ 506105 h 506105"/>
              <a:gd name="connsiteX3" fmla="*/ 0 w 5176233"/>
              <a:gd name="connsiteY3" fmla="*/ 506105 h 506105"/>
              <a:gd name="connsiteX0" fmla="*/ 0 w 5182605"/>
              <a:gd name="connsiteY0" fmla="*/ 509291 h 509291"/>
              <a:gd name="connsiteX1" fmla="*/ 5182605 w 5182605"/>
              <a:gd name="connsiteY1" fmla="*/ 0 h 509291"/>
              <a:gd name="connsiteX2" fmla="*/ 4058451 w 5182605"/>
              <a:gd name="connsiteY2" fmla="*/ 506105 h 509291"/>
              <a:gd name="connsiteX3" fmla="*/ 0 w 5182605"/>
              <a:gd name="connsiteY3" fmla="*/ 509291 h 509291"/>
            </a:gdLst>
            <a:ahLst/>
            <a:cxnLst>
              <a:cxn ang="0">
                <a:pos x="connsiteX0" y="connsiteY0"/>
              </a:cxn>
              <a:cxn ang="0">
                <a:pos x="connsiteX1" y="connsiteY1"/>
              </a:cxn>
              <a:cxn ang="0">
                <a:pos x="connsiteX2" y="connsiteY2"/>
              </a:cxn>
              <a:cxn ang="0">
                <a:pos x="connsiteX3" y="connsiteY3"/>
              </a:cxn>
            </a:cxnLst>
            <a:rect l="l" t="t" r="r" b="b"/>
            <a:pathLst>
              <a:path w="5182605" h="509291">
                <a:moveTo>
                  <a:pt x="0" y="509291"/>
                </a:moveTo>
                <a:lnTo>
                  <a:pt x="5182605" y="0"/>
                </a:lnTo>
                <a:lnTo>
                  <a:pt x="4058451" y="506105"/>
                </a:lnTo>
                <a:lnTo>
                  <a:pt x="0" y="509291"/>
                </a:lnTo>
                <a:close/>
              </a:path>
            </a:pathLst>
          </a:cu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5020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E3EDA-7934-CA5E-7753-FFD4E05DFA7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72A86F-E3C5-992B-7B93-719EE66BB7B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326A58-654C-09AE-A9BE-75A79D19138B}"/>
              </a:ext>
            </a:extLst>
          </p:cNvPr>
          <p:cNvSpPr>
            <a:spLocks noGrp="1"/>
          </p:cNvSpPr>
          <p:nvPr>
            <p:ph type="dt" sz="half" idx="10"/>
          </p:nvPr>
        </p:nvSpPr>
        <p:spPr>
          <a:xfrm>
            <a:off x="838200" y="6356350"/>
            <a:ext cx="2743200" cy="365125"/>
          </a:xfrm>
          <a:prstGeom prst="rect">
            <a:avLst/>
          </a:prstGeom>
        </p:spPr>
        <p:txBody>
          <a:bodyPr/>
          <a:lstStyle/>
          <a:p>
            <a:fld id="{2A96B495-E64D-45E2-86EB-6A2E6238AF21}" type="datetimeFigureOut">
              <a:rPr lang="en-US" smtClean="0"/>
              <a:t>10/31/2022</a:t>
            </a:fld>
            <a:endParaRPr lang="en-US"/>
          </a:p>
        </p:txBody>
      </p:sp>
      <p:sp>
        <p:nvSpPr>
          <p:cNvPr id="5" name="Footer Placeholder 4">
            <a:extLst>
              <a:ext uri="{FF2B5EF4-FFF2-40B4-BE49-F238E27FC236}">
                <a16:creationId xmlns:a16="http://schemas.microsoft.com/office/drawing/2014/main" id="{D00A7E67-AD27-F8CF-B6FF-A85F735059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0F6DD47-DD02-1D92-70C4-74231EA9DB1D}"/>
              </a:ext>
            </a:extLst>
          </p:cNvPr>
          <p:cNvSpPr>
            <a:spLocks noGrp="1"/>
          </p:cNvSpPr>
          <p:nvPr>
            <p:ph type="sldNum" sz="quarter" idx="12"/>
          </p:nvPr>
        </p:nvSpPr>
        <p:spPr>
          <a:xfrm>
            <a:off x="8610600" y="6356350"/>
            <a:ext cx="2743200" cy="365125"/>
          </a:xfrm>
          <a:prstGeom prst="rect">
            <a:avLst/>
          </a:prstGeom>
        </p:spPr>
        <p:txBody>
          <a:bodyPr/>
          <a:lstStyle/>
          <a:p>
            <a:fld id="{7F932D23-0110-4BFB-92E3-7665F938C3CC}" type="slidenum">
              <a:rPr lang="en-US" smtClean="0"/>
              <a:t>‹#›</a:t>
            </a:fld>
            <a:endParaRPr lang="en-US"/>
          </a:p>
        </p:txBody>
      </p:sp>
    </p:spTree>
    <p:extLst>
      <p:ext uri="{BB962C8B-B14F-4D97-AF65-F5344CB8AC3E}">
        <p14:creationId xmlns:p14="http://schemas.microsoft.com/office/powerpoint/2010/main" val="3961333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A5-C762-E68B-C2C6-7BADB6D065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6CB40E9-050B-4A5C-9034-EBFD284CA9B7}"/>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DE76EF-D6D8-C50C-402C-C4D16409E08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E846B2-B0C6-4088-1CD6-A3D84732AE00}"/>
              </a:ext>
            </a:extLst>
          </p:cNvPr>
          <p:cNvSpPr>
            <a:spLocks noGrp="1"/>
          </p:cNvSpPr>
          <p:nvPr>
            <p:ph type="dt" sz="half" idx="10"/>
          </p:nvPr>
        </p:nvSpPr>
        <p:spPr>
          <a:xfrm>
            <a:off x="838200" y="6356350"/>
            <a:ext cx="2743200" cy="365125"/>
          </a:xfrm>
          <a:prstGeom prst="rect">
            <a:avLst/>
          </a:prstGeom>
        </p:spPr>
        <p:txBody>
          <a:bodyPr/>
          <a:lstStyle/>
          <a:p>
            <a:fld id="{2A96B495-E64D-45E2-86EB-6A2E6238AF21}" type="datetimeFigureOut">
              <a:rPr lang="en-US" smtClean="0"/>
              <a:t>10/31/2022</a:t>
            </a:fld>
            <a:endParaRPr lang="en-US"/>
          </a:p>
        </p:txBody>
      </p:sp>
      <p:sp>
        <p:nvSpPr>
          <p:cNvPr id="6" name="Footer Placeholder 5">
            <a:extLst>
              <a:ext uri="{FF2B5EF4-FFF2-40B4-BE49-F238E27FC236}">
                <a16:creationId xmlns:a16="http://schemas.microsoft.com/office/drawing/2014/main" id="{809510CE-792B-BA8F-E77E-B64EEF0172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0814200-3890-E653-991E-92C3F25CEDFE}"/>
              </a:ext>
            </a:extLst>
          </p:cNvPr>
          <p:cNvSpPr>
            <a:spLocks noGrp="1"/>
          </p:cNvSpPr>
          <p:nvPr>
            <p:ph type="sldNum" sz="quarter" idx="12"/>
          </p:nvPr>
        </p:nvSpPr>
        <p:spPr>
          <a:xfrm>
            <a:off x="8610600" y="6356350"/>
            <a:ext cx="2743200" cy="365125"/>
          </a:xfrm>
          <a:prstGeom prst="rect">
            <a:avLst/>
          </a:prstGeom>
        </p:spPr>
        <p:txBody>
          <a:bodyPr/>
          <a:lstStyle/>
          <a:p>
            <a:fld id="{7F932D23-0110-4BFB-92E3-7665F938C3CC}" type="slidenum">
              <a:rPr lang="en-US" smtClean="0"/>
              <a:t>‹#›</a:t>
            </a:fld>
            <a:endParaRPr lang="en-US"/>
          </a:p>
        </p:txBody>
      </p:sp>
    </p:spTree>
    <p:extLst>
      <p:ext uri="{BB962C8B-B14F-4D97-AF65-F5344CB8AC3E}">
        <p14:creationId xmlns:p14="http://schemas.microsoft.com/office/powerpoint/2010/main" val="1689010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061A1153-4F0C-7544-9697-72432732B12B}"/>
              </a:ext>
            </a:extLst>
          </p:cNvPr>
          <p:cNvSpPr>
            <a:spLocks/>
          </p:cNvSpPr>
          <p:nvPr userDrawn="1"/>
        </p:nvSpPr>
        <p:spPr bwMode="auto">
          <a:xfrm>
            <a:off x="3277911" y="4368816"/>
            <a:ext cx="4612422" cy="2490771"/>
          </a:xfrm>
          <a:custGeom>
            <a:avLst/>
            <a:gdLst>
              <a:gd name="T0" fmla="*/ 0 w 2924"/>
              <a:gd name="T1" fmla="*/ 1579 h 1579"/>
              <a:gd name="T2" fmla="*/ 1870 w 2924"/>
              <a:gd name="T3" fmla="*/ 1579 h 1579"/>
              <a:gd name="T4" fmla="*/ 2924 w 2924"/>
              <a:gd name="T5" fmla="*/ 1165 h 1579"/>
              <a:gd name="T6" fmla="*/ 912 w 2924"/>
              <a:gd name="T7" fmla="*/ 0 h 1579"/>
              <a:gd name="T8" fmla="*/ 0 w 2924"/>
              <a:gd name="T9" fmla="*/ 1579 h 1579"/>
            </a:gdLst>
            <a:ahLst/>
            <a:cxnLst>
              <a:cxn ang="0">
                <a:pos x="T0" y="T1"/>
              </a:cxn>
              <a:cxn ang="0">
                <a:pos x="T2" y="T3"/>
              </a:cxn>
              <a:cxn ang="0">
                <a:pos x="T4" y="T5"/>
              </a:cxn>
              <a:cxn ang="0">
                <a:pos x="T6" y="T7"/>
              </a:cxn>
              <a:cxn ang="0">
                <a:pos x="T8" y="T9"/>
              </a:cxn>
            </a:cxnLst>
            <a:rect l="0" t="0" r="r" b="b"/>
            <a:pathLst>
              <a:path w="2924" h="1579">
                <a:moveTo>
                  <a:pt x="0" y="1579"/>
                </a:moveTo>
                <a:lnTo>
                  <a:pt x="1870" y="1579"/>
                </a:lnTo>
                <a:lnTo>
                  <a:pt x="2924" y="1165"/>
                </a:lnTo>
                <a:lnTo>
                  <a:pt x="912" y="0"/>
                </a:lnTo>
                <a:lnTo>
                  <a:pt x="0" y="1579"/>
                </a:lnTo>
                <a:close/>
              </a:path>
            </a:pathLst>
          </a:custGeom>
          <a:solidFill>
            <a:srgbClr val="9EA2A2">
              <a:alpha val="61000"/>
            </a:srgb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标题 1">
            <a:extLst>
              <a:ext uri="{FF2B5EF4-FFF2-40B4-BE49-F238E27FC236}">
                <a16:creationId xmlns:a16="http://schemas.microsoft.com/office/drawing/2014/main" id="{684F509D-5514-C649-8299-CE5484F93B6F}"/>
              </a:ext>
            </a:extLst>
          </p:cNvPr>
          <p:cNvSpPr>
            <a:spLocks noGrp="1"/>
          </p:cNvSpPr>
          <p:nvPr>
            <p:ph type="ctrTitle" hasCustomPrompt="1"/>
          </p:nvPr>
        </p:nvSpPr>
        <p:spPr>
          <a:xfrm>
            <a:off x="695325" y="2247639"/>
            <a:ext cx="10801350" cy="655784"/>
          </a:xfrm>
          <a:prstGeom prst="rect">
            <a:avLst/>
          </a:prstGeom>
        </p:spPr>
        <p:txBody>
          <a:bodyPr anchor="ctr">
            <a:normAutofit/>
          </a:bodyPr>
          <a:lstStyle>
            <a:lvl1pPr marL="0" indent="0" algn="ctr">
              <a:buFont typeface="Arial" panose="020B0604020202020204" pitchFamily="34" charset="0"/>
              <a:buNone/>
              <a:defRPr sz="3200">
                <a:solidFill>
                  <a:schemeClr val="tx1"/>
                </a:solidFill>
              </a:defRPr>
            </a:lvl1pPr>
          </a:lstStyle>
          <a:p>
            <a:r>
              <a:rPr lang="en-US" altLang="zh-CN" dirty="0"/>
              <a:t>Conclusion</a:t>
            </a:r>
            <a:endParaRPr lang="zh-CN" altLang="en-US" dirty="0"/>
          </a:p>
        </p:txBody>
      </p:sp>
      <p:sp>
        <p:nvSpPr>
          <p:cNvPr id="15" name="文本占位符 62">
            <a:extLst>
              <a:ext uri="{FF2B5EF4-FFF2-40B4-BE49-F238E27FC236}">
                <a16:creationId xmlns:a16="http://schemas.microsoft.com/office/drawing/2014/main" id="{93B2500F-D015-FA48-8D5B-5FAC350D07F7}"/>
              </a:ext>
            </a:extLst>
          </p:cNvPr>
          <p:cNvSpPr>
            <a:spLocks noGrp="1"/>
          </p:cNvSpPr>
          <p:nvPr>
            <p:ph type="body" sz="quarter" idx="17" hasCustomPrompt="1"/>
          </p:nvPr>
        </p:nvSpPr>
        <p:spPr>
          <a:xfrm>
            <a:off x="695325" y="3185880"/>
            <a:ext cx="10801350" cy="310871"/>
          </a:xfrm>
          <a:prstGeom prst="rect">
            <a:avLst/>
          </a:prstGeom>
        </p:spPr>
        <p:txBody>
          <a:bodyPr vert="horz" lIns="91440" tIns="45720" rIns="91440" bIns="45720" rtlCol="0">
            <a:normAutofit/>
          </a:bodyPr>
          <a:lstStyle>
            <a:lvl1pPr marL="0" indent="0" algn="ctr">
              <a:buNone/>
              <a:defRPr lang="zh-CN" altLang="en-US" sz="1600" smtClean="0"/>
            </a:lvl1pPr>
            <a:lvl2pPr>
              <a:defRPr lang="zh-CN" altLang="en-US" sz="2000" smtClean="0"/>
            </a:lvl2pPr>
            <a:lvl3pPr>
              <a:defRPr lang="zh-CN" altLang="en-US" sz="1800" smtClean="0"/>
            </a:lvl3pPr>
            <a:lvl4pPr>
              <a:defRPr lang="zh-CN" altLang="en-US" sz="1600" smtClean="0"/>
            </a:lvl4pPr>
            <a:lvl5pPr>
              <a:defRPr lang="zh-CN" altLang="en-US" sz="1600"/>
            </a:lvl5pPr>
          </a:lstStyle>
          <a:p>
            <a:pPr lvl="0"/>
            <a:r>
              <a:rPr lang="en-US" altLang="zh-CN" dirty="0"/>
              <a:t>Signature</a:t>
            </a:r>
          </a:p>
        </p:txBody>
      </p:sp>
      <p:sp>
        <p:nvSpPr>
          <p:cNvPr id="16" name="文本占位符 62">
            <a:extLst>
              <a:ext uri="{FF2B5EF4-FFF2-40B4-BE49-F238E27FC236}">
                <a16:creationId xmlns:a16="http://schemas.microsoft.com/office/drawing/2014/main" id="{2B8B624A-E1A8-2A46-8AB1-C783ED67053D}"/>
              </a:ext>
            </a:extLst>
          </p:cNvPr>
          <p:cNvSpPr>
            <a:spLocks noGrp="1"/>
          </p:cNvSpPr>
          <p:nvPr>
            <p:ph type="body" sz="quarter" idx="18" hasCustomPrompt="1"/>
          </p:nvPr>
        </p:nvSpPr>
        <p:spPr>
          <a:xfrm>
            <a:off x="695325" y="3501514"/>
            <a:ext cx="10801350" cy="310871"/>
          </a:xfrm>
          <a:prstGeom prst="rect">
            <a:avLst/>
          </a:prstGeom>
        </p:spPr>
        <p:txBody>
          <a:bodyPr vert="horz" lIns="91440" tIns="45720" rIns="91440" bIns="45720" rtlCol="0">
            <a:normAutofit/>
          </a:bodyPr>
          <a:lstStyle>
            <a:lvl1pPr marL="0" indent="0" algn="ctr">
              <a:buNone/>
              <a:defRPr lang="zh-CN" altLang="en-US" sz="1600" smtClean="0"/>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589" marR="0" lvl="0" indent="-228589" fontAlgn="auto">
              <a:spcAft>
                <a:spcPts val="0"/>
              </a:spcAft>
              <a:buClrTx/>
              <a:buSzTx/>
              <a:tabLst/>
            </a:pPr>
            <a:r>
              <a:rPr lang="en-US" altLang="zh-CN" dirty="0"/>
              <a:t>Data</a:t>
            </a:r>
          </a:p>
        </p:txBody>
      </p:sp>
      <p:sp>
        <p:nvSpPr>
          <p:cNvPr id="17" name="Freeform 7">
            <a:extLst>
              <a:ext uri="{FF2B5EF4-FFF2-40B4-BE49-F238E27FC236}">
                <a16:creationId xmlns:a16="http://schemas.microsoft.com/office/drawing/2014/main" id="{57286CE1-6492-FF42-8FBB-7A99FA9E250B}"/>
              </a:ext>
            </a:extLst>
          </p:cNvPr>
          <p:cNvSpPr>
            <a:spLocks/>
          </p:cNvSpPr>
          <p:nvPr userDrawn="1"/>
        </p:nvSpPr>
        <p:spPr bwMode="auto">
          <a:xfrm>
            <a:off x="-1" y="4368816"/>
            <a:ext cx="4716532" cy="2490771"/>
          </a:xfrm>
          <a:custGeom>
            <a:avLst/>
            <a:gdLst>
              <a:gd name="T0" fmla="*/ 0 w 2990"/>
              <a:gd name="T1" fmla="*/ 1579 h 1579"/>
              <a:gd name="T2" fmla="*/ 2078 w 2990"/>
              <a:gd name="T3" fmla="*/ 1579 h 1579"/>
              <a:gd name="T4" fmla="*/ 2990 w 2990"/>
              <a:gd name="T5" fmla="*/ 0 h 1579"/>
              <a:gd name="T6" fmla="*/ 0 w 2990"/>
              <a:gd name="T7" fmla="*/ 1178 h 1579"/>
              <a:gd name="T8" fmla="*/ 0 w 2990"/>
              <a:gd name="T9" fmla="*/ 1579 h 1579"/>
            </a:gdLst>
            <a:ahLst/>
            <a:cxnLst>
              <a:cxn ang="0">
                <a:pos x="T0" y="T1"/>
              </a:cxn>
              <a:cxn ang="0">
                <a:pos x="T2" y="T3"/>
              </a:cxn>
              <a:cxn ang="0">
                <a:pos x="T4" y="T5"/>
              </a:cxn>
              <a:cxn ang="0">
                <a:pos x="T6" y="T7"/>
              </a:cxn>
              <a:cxn ang="0">
                <a:pos x="T8" y="T9"/>
              </a:cxn>
            </a:cxnLst>
            <a:rect l="0" t="0" r="r" b="b"/>
            <a:pathLst>
              <a:path w="2990" h="1579">
                <a:moveTo>
                  <a:pt x="0" y="1579"/>
                </a:moveTo>
                <a:lnTo>
                  <a:pt x="2078" y="1579"/>
                </a:lnTo>
                <a:lnTo>
                  <a:pt x="2990" y="0"/>
                </a:lnTo>
                <a:lnTo>
                  <a:pt x="0" y="1178"/>
                </a:lnTo>
                <a:lnTo>
                  <a:pt x="0" y="1579"/>
                </a:lnTo>
                <a:close/>
              </a:path>
            </a:pathLst>
          </a:custGeom>
          <a:solidFill>
            <a:srgbClr val="BA0C2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8">
            <a:extLst>
              <a:ext uri="{FF2B5EF4-FFF2-40B4-BE49-F238E27FC236}">
                <a16:creationId xmlns:a16="http://schemas.microsoft.com/office/drawing/2014/main" id="{CCFCCA91-B374-D740-80F2-AD722D36C288}"/>
              </a:ext>
            </a:extLst>
          </p:cNvPr>
          <p:cNvSpPr>
            <a:spLocks/>
          </p:cNvSpPr>
          <p:nvPr userDrawn="1"/>
        </p:nvSpPr>
        <p:spPr bwMode="auto">
          <a:xfrm>
            <a:off x="6237180" y="4513941"/>
            <a:ext cx="5950791" cy="2344060"/>
          </a:xfrm>
          <a:custGeom>
            <a:avLst/>
            <a:gdLst>
              <a:gd name="T0" fmla="*/ 1922 w 3775"/>
              <a:gd name="T1" fmla="*/ 1487 h 1487"/>
              <a:gd name="T2" fmla="*/ 3775 w 3775"/>
              <a:gd name="T3" fmla="*/ 758 h 1487"/>
              <a:gd name="T4" fmla="*/ 3775 w 3775"/>
              <a:gd name="T5" fmla="*/ 0 h 1487"/>
              <a:gd name="T6" fmla="*/ 0 w 3775"/>
              <a:gd name="T7" fmla="*/ 1487 h 1487"/>
              <a:gd name="T8" fmla="*/ 1922 w 3775"/>
              <a:gd name="T9" fmla="*/ 1487 h 1487"/>
            </a:gdLst>
            <a:ahLst/>
            <a:cxnLst>
              <a:cxn ang="0">
                <a:pos x="T0" y="T1"/>
              </a:cxn>
              <a:cxn ang="0">
                <a:pos x="T2" y="T3"/>
              </a:cxn>
              <a:cxn ang="0">
                <a:pos x="T4" y="T5"/>
              </a:cxn>
              <a:cxn ang="0">
                <a:pos x="T6" y="T7"/>
              </a:cxn>
              <a:cxn ang="0">
                <a:pos x="T8" y="T9"/>
              </a:cxn>
            </a:cxnLst>
            <a:rect l="0" t="0" r="r" b="b"/>
            <a:pathLst>
              <a:path w="3775" h="1487">
                <a:moveTo>
                  <a:pt x="1922" y="1487"/>
                </a:moveTo>
                <a:lnTo>
                  <a:pt x="3775" y="758"/>
                </a:lnTo>
                <a:lnTo>
                  <a:pt x="3775" y="0"/>
                </a:lnTo>
                <a:lnTo>
                  <a:pt x="0" y="1487"/>
                </a:lnTo>
                <a:lnTo>
                  <a:pt x="1922" y="1487"/>
                </a:lnTo>
                <a:close/>
              </a:path>
            </a:pathLst>
          </a:custGeom>
          <a:solidFill>
            <a:srgbClr val="D6D2C4">
              <a:alpha val="45000"/>
            </a:srgbClr>
          </a:solidFill>
          <a:ln>
            <a:noFill/>
          </a:ln>
        </p:spPr>
        <p:txBody>
          <a:bodyPr vert="horz" wrap="square" lIns="91440" tIns="45720" rIns="91440" bIns="45720" numCol="1" anchor="t" anchorCtr="0" compatLnSpc="1">
            <a:prstTxWarp prst="textNoShape">
              <a:avLst/>
            </a:prstTxWarp>
          </a:bodyPr>
          <a:lstStyle/>
          <a:p>
            <a:pPr lvl="0"/>
            <a:endParaRPr lang="zh-CN" altLang="en-US" dirty="0"/>
          </a:p>
        </p:txBody>
      </p:sp>
      <p:sp>
        <p:nvSpPr>
          <p:cNvPr id="19" name="Freeform 9">
            <a:extLst>
              <a:ext uri="{FF2B5EF4-FFF2-40B4-BE49-F238E27FC236}">
                <a16:creationId xmlns:a16="http://schemas.microsoft.com/office/drawing/2014/main" id="{E1CF846A-59BF-6B46-B53D-274292E28A3A}"/>
              </a:ext>
            </a:extLst>
          </p:cNvPr>
          <p:cNvSpPr>
            <a:spLocks/>
          </p:cNvSpPr>
          <p:nvPr userDrawn="1"/>
        </p:nvSpPr>
        <p:spPr bwMode="auto">
          <a:xfrm>
            <a:off x="9256392" y="5704904"/>
            <a:ext cx="2935608" cy="1154683"/>
          </a:xfrm>
          <a:custGeom>
            <a:avLst/>
            <a:gdLst>
              <a:gd name="T0" fmla="*/ 1861 w 1861"/>
              <a:gd name="T1" fmla="*/ 732 h 732"/>
              <a:gd name="T2" fmla="*/ 1861 w 1861"/>
              <a:gd name="T3" fmla="*/ 0 h 732"/>
              <a:gd name="T4" fmla="*/ 0 w 1861"/>
              <a:gd name="T5" fmla="*/ 732 h 732"/>
              <a:gd name="T6" fmla="*/ 1861 w 1861"/>
              <a:gd name="T7" fmla="*/ 732 h 732"/>
            </a:gdLst>
            <a:ahLst/>
            <a:cxnLst>
              <a:cxn ang="0">
                <a:pos x="T0" y="T1"/>
              </a:cxn>
              <a:cxn ang="0">
                <a:pos x="T2" y="T3"/>
              </a:cxn>
              <a:cxn ang="0">
                <a:pos x="T4" y="T5"/>
              </a:cxn>
              <a:cxn ang="0">
                <a:pos x="T6" y="T7"/>
              </a:cxn>
            </a:cxnLst>
            <a:rect l="0" t="0" r="r" b="b"/>
            <a:pathLst>
              <a:path w="1861" h="732">
                <a:moveTo>
                  <a:pt x="1861" y="732"/>
                </a:moveTo>
                <a:lnTo>
                  <a:pt x="1861" y="0"/>
                </a:lnTo>
                <a:lnTo>
                  <a:pt x="0" y="732"/>
                </a:lnTo>
                <a:lnTo>
                  <a:pt x="1861" y="732"/>
                </a:lnTo>
                <a:close/>
              </a:path>
            </a:pathLst>
          </a:custGeom>
          <a:solidFill>
            <a:srgbClr val="BA0C2F"/>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5">
            <a:extLst>
              <a:ext uri="{FF2B5EF4-FFF2-40B4-BE49-F238E27FC236}">
                <a16:creationId xmlns:a16="http://schemas.microsoft.com/office/drawing/2014/main" id="{1FBA97E1-A92B-4B43-A49C-882C68161187}"/>
              </a:ext>
            </a:extLst>
          </p:cNvPr>
          <p:cNvSpPr>
            <a:spLocks/>
          </p:cNvSpPr>
          <p:nvPr userDrawn="1"/>
        </p:nvSpPr>
        <p:spPr bwMode="auto">
          <a:xfrm>
            <a:off x="3184842" y="3334018"/>
            <a:ext cx="9007157" cy="3525569"/>
          </a:xfrm>
          <a:custGeom>
            <a:avLst/>
            <a:gdLst>
              <a:gd name="T0" fmla="*/ 0 w 5710"/>
              <a:gd name="T1" fmla="*/ 2235 h 2235"/>
              <a:gd name="T2" fmla="*/ 1924 w 5710"/>
              <a:gd name="T3" fmla="*/ 2235 h 2235"/>
              <a:gd name="T4" fmla="*/ 5710 w 5710"/>
              <a:gd name="T5" fmla="*/ 743 h 2235"/>
              <a:gd name="T6" fmla="*/ 5710 w 5710"/>
              <a:gd name="T7" fmla="*/ 19 h 2235"/>
              <a:gd name="T8" fmla="*/ 5676 w 5710"/>
              <a:gd name="T9" fmla="*/ 0 h 2235"/>
              <a:gd name="T10" fmla="*/ 0 w 5710"/>
              <a:gd name="T11" fmla="*/ 2235 h 2235"/>
            </a:gdLst>
            <a:ahLst/>
            <a:cxnLst>
              <a:cxn ang="0">
                <a:pos x="T0" y="T1"/>
              </a:cxn>
              <a:cxn ang="0">
                <a:pos x="T2" y="T3"/>
              </a:cxn>
              <a:cxn ang="0">
                <a:pos x="T4" y="T5"/>
              </a:cxn>
              <a:cxn ang="0">
                <a:pos x="T6" y="T7"/>
              </a:cxn>
              <a:cxn ang="0">
                <a:pos x="T8" y="T9"/>
              </a:cxn>
              <a:cxn ang="0">
                <a:pos x="T10" y="T11"/>
              </a:cxn>
            </a:cxnLst>
            <a:rect l="0" t="0" r="r" b="b"/>
            <a:pathLst>
              <a:path w="5710" h="2235">
                <a:moveTo>
                  <a:pt x="0" y="2235"/>
                </a:moveTo>
                <a:lnTo>
                  <a:pt x="1924" y="2235"/>
                </a:lnTo>
                <a:lnTo>
                  <a:pt x="5710" y="743"/>
                </a:lnTo>
                <a:lnTo>
                  <a:pt x="5710" y="19"/>
                </a:lnTo>
                <a:lnTo>
                  <a:pt x="5676" y="0"/>
                </a:lnTo>
                <a:lnTo>
                  <a:pt x="0" y="2235"/>
                </a:lnTo>
                <a:close/>
              </a:path>
            </a:pathLst>
          </a:custGeom>
          <a:solidFill>
            <a:srgbClr val="9EA2A2">
              <a:alpha val="63000"/>
            </a:srgbClr>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21" name="Google Shape;207;p1" descr="page1image40449024">
            <a:extLst>
              <a:ext uri="{FF2B5EF4-FFF2-40B4-BE49-F238E27FC236}">
                <a16:creationId xmlns:a16="http://schemas.microsoft.com/office/drawing/2014/main" id="{05BDF8A4-928B-B64A-96BC-66C1DCC0EADC}"/>
              </a:ext>
            </a:extLst>
          </p:cNvPr>
          <p:cNvPicPr preferRelativeResize="0"/>
          <p:nvPr userDrawn="1"/>
        </p:nvPicPr>
        <p:blipFill rotWithShape="1">
          <a:blip r:embed="rId2">
            <a:alphaModFix/>
          </a:blip>
          <a:srcRect r="48603"/>
          <a:stretch/>
        </p:blipFill>
        <p:spPr>
          <a:xfrm>
            <a:off x="9401176" y="235401"/>
            <a:ext cx="2512860" cy="880041"/>
          </a:xfrm>
          <a:prstGeom prst="rect">
            <a:avLst/>
          </a:prstGeom>
          <a:noFill/>
          <a:ln>
            <a:noFill/>
          </a:ln>
        </p:spPr>
      </p:pic>
    </p:spTree>
    <p:extLst>
      <p:ext uri="{BB962C8B-B14F-4D97-AF65-F5344CB8AC3E}">
        <p14:creationId xmlns:p14="http://schemas.microsoft.com/office/powerpoint/2010/main" val="3996301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CFEA2-EF50-E3B8-EB4B-D5AF05A986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CEAC07C-2312-EED4-0F58-32426C8D63F9}"/>
              </a:ext>
            </a:extLst>
          </p:cNvPr>
          <p:cNvSpPr>
            <a:spLocks noGrp="1"/>
          </p:cNvSpPr>
          <p:nvPr>
            <p:ph type="dt" sz="half" idx="10"/>
          </p:nvPr>
        </p:nvSpPr>
        <p:spPr>
          <a:xfrm>
            <a:off x="838200" y="6356350"/>
            <a:ext cx="2743200" cy="365125"/>
          </a:xfrm>
          <a:prstGeom prst="rect">
            <a:avLst/>
          </a:prstGeom>
        </p:spPr>
        <p:txBody>
          <a:bodyPr/>
          <a:lstStyle/>
          <a:p>
            <a:fld id="{2A96B495-E64D-45E2-86EB-6A2E6238AF21}" type="datetimeFigureOut">
              <a:rPr lang="en-US" smtClean="0"/>
              <a:t>10/31/2022</a:t>
            </a:fld>
            <a:endParaRPr lang="en-US"/>
          </a:p>
        </p:txBody>
      </p:sp>
      <p:sp>
        <p:nvSpPr>
          <p:cNvPr id="4" name="Footer Placeholder 3">
            <a:extLst>
              <a:ext uri="{FF2B5EF4-FFF2-40B4-BE49-F238E27FC236}">
                <a16:creationId xmlns:a16="http://schemas.microsoft.com/office/drawing/2014/main" id="{1626ABAB-4B47-0CD3-AB08-8BBD20FD369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FBED3EA-12DB-5699-5A13-4BAFEC084E1B}"/>
              </a:ext>
            </a:extLst>
          </p:cNvPr>
          <p:cNvSpPr>
            <a:spLocks noGrp="1"/>
          </p:cNvSpPr>
          <p:nvPr>
            <p:ph type="sldNum" sz="quarter" idx="12"/>
          </p:nvPr>
        </p:nvSpPr>
        <p:spPr>
          <a:xfrm>
            <a:off x="8610600" y="6356350"/>
            <a:ext cx="2743200" cy="365125"/>
          </a:xfrm>
          <a:prstGeom prst="rect">
            <a:avLst/>
          </a:prstGeom>
        </p:spPr>
        <p:txBody>
          <a:bodyPr/>
          <a:lstStyle/>
          <a:p>
            <a:fld id="{7F932D23-0110-4BFB-92E3-7665F938C3CC}" type="slidenum">
              <a:rPr lang="en-US" smtClean="0"/>
              <a:t>‹#›</a:t>
            </a:fld>
            <a:endParaRPr lang="en-US"/>
          </a:p>
        </p:txBody>
      </p:sp>
    </p:spTree>
    <p:extLst>
      <p:ext uri="{BB962C8B-B14F-4D97-AF65-F5344CB8AC3E}">
        <p14:creationId xmlns:p14="http://schemas.microsoft.com/office/powerpoint/2010/main" val="2062805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39D030-A9E6-A940-EEAC-07B5F0DED891}"/>
              </a:ext>
            </a:extLst>
          </p:cNvPr>
          <p:cNvSpPr>
            <a:spLocks noGrp="1"/>
          </p:cNvSpPr>
          <p:nvPr>
            <p:ph type="dt" sz="half" idx="10"/>
          </p:nvPr>
        </p:nvSpPr>
        <p:spPr>
          <a:xfrm>
            <a:off x="838200" y="6356350"/>
            <a:ext cx="2743200" cy="365125"/>
          </a:xfrm>
          <a:prstGeom prst="rect">
            <a:avLst/>
          </a:prstGeom>
        </p:spPr>
        <p:txBody>
          <a:bodyPr/>
          <a:lstStyle/>
          <a:p>
            <a:fld id="{2A96B495-E64D-45E2-86EB-6A2E6238AF21}" type="datetimeFigureOut">
              <a:rPr lang="en-US" smtClean="0"/>
              <a:t>10/31/2022</a:t>
            </a:fld>
            <a:endParaRPr lang="en-US"/>
          </a:p>
        </p:txBody>
      </p:sp>
      <p:sp>
        <p:nvSpPr>
          <p:cNvPr id="3" name="Footer Placeholder 2">
            <a:extLst>
              <a:ext uri="{FF2B5EF4-FFF2-40B4-BE49-F238E27FC236}">
                <a16:creationId xmlns:a16="http://schemas.microsoft.com/office/drawing/2014/main" id="{76EF3A3C-1148-747A-85CD-E1DDA0AF12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71CC0DB-2E8D-28F5-616E-1AE0C7F4A43A}"/>
              </a:ext>
            </a:extLst>
          </p:cNvPr>
          <p:cNvSpPr>
            <a:spLocks noGrp="1"/>
          </p:cNvSpPr>
          <p:nvPr>
            <p:ph type="sldNum" sz="quarter" idx="12"/>
          </p:nvPr>
        </p:nvSpPr>
        <p:spPr>
          <a:xfrm>
            <a:off x="8610600" y="6356350"/>
            <a:ext cx="2743200" cy="365125"/>
          </a:xfrm>
          <a:prstGeom prst="rect">
            <a:avLst/>
          </a:prstGeom>
        </p:spPr>
        <p:txBody>
          <a:bodyPr/>
          <a:lstStyle/>
          <a:p>
            <a:fld id="{7F932D23-0110-4BFB-92E3-7665F938C3CC}" type="slidenum">
              <a:rPr lang="en-US" smtClean="0"/>
              <a:t>‹#›</a:t>
            </a:fld>
            <a:endParaRPr lang="en-US"/>
          </a:p>
        </p:txBody>
      </p:sp>
    </p:spTree>
    <p:extLst>
      <p:ext uri="{BB962C8B-B14F-4D97-AF65-F5344CB8AC3E}">
        <p14:creationId xmlns:p14="http://schemas.microsoft.com/office/powerpoint/2010/main" val="390161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2243194"/>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freesvg.org/diverse-meeting"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tinyurl.com/247a5rzv"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rayerawls@uga.ed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Subtitle 2">
            <a:extLst>
              <a:ext uri="{FF2B5EF4-FFF2-40B4-BE49-F238E27FC236}">
                <a16:creationId xmlns:a16="http://schemas.microsoft.com/office/drawing/2014/main" id="{BC46C264-06E7-2049-96EE-3342360D31C9}"/>
              </a:ext>
            </a:extLst>
          </p:cNvPr>
          <p:cNvSpPr txBox="1">
            <a:spLocks/>
          </p:cNvSpPr>
          <p:nvPr/>
        </p:nvSpPr>
        <p:spPr>
          <a:xfrm>
            <a:off x="829368" y="3429000"/>
            <a:ext cx="6451458" cy="111456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Difference does not Equate to Division: </a:t>
            </a:r>
          </a:p>
          <a:p>
            <a:pPr marL="0" indent="0">
              <a:buNone/>
            </a:pPr>
            <a:r>
              <a:rPr lang="en-US" dirty="0"/>
              <a:t>Our Diversity is Our Strength</a:t>
            </a:r>
          </a:p>
        </p:txBody>
      </p:sp>
      <p:sp>
        <p:nvSpPr>
          <p:cNvPr id="28" name="Subtitle 2">
            <a:extLst>
              <a:ext uri="{FF2B5EF4-FFF2-40B4-BE49-F238E27FC236}">
                <a16:creationId xmlns:a16="http://schemas.microsoft.com/office/drawing/2014/main" id="{E53A3F4A-AE34-C540-9AF0-9BABA355B24A}"/>
              </a:ext>
            </a:extLst>
          </p:cNvPr>
          <p:cNvSpPr txBox="1">
            <a:spLocks/>
          </p:cNvSpPr>
          <p:nvPr/>
        </p:nvSpPr>
        <p:spPr>
          <a:xfrm>
            <a:off x="829368" y="4543565"/>
            <a:ext cx="5532966" cy="190658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Calibri" panose="020F0502020204030204" pitchFamily="34" charset="0"/>
                <a:ea typeface="Calibri" panose="020F0502020204030204" pitchFamily="34" charset="0"/>
              </a:rPr>
              <a:t>Middle Georgia State University in Macon, Georgia</a:t>
            </a:r>
            <a:endParaRPr lang="en-US" sz="3200" dirty="0">
              <a:latin typeface="Calibri" panose="020F0502020204030204" pitchFamily="34" charset="0"/>
              <a:ea typeface="Calibri" panose="020F0502020204030204" pitchFamily="34" charset="0"/>
            </a:endParaRPr>
          </a:p>
          <a:p>
            <a:pPr marL="0" indent="0">
              <a:buNone/>
            </a:pPr>
            <a:r>
              <a:rPr lang="en-US" sz="1600" dirty="0">
                <a:latin typeface="Calibri" panose="020F0502020204030204" pitchFamily="34" charset="0"/>
              </a:rPr>
              <a:t>October 28, 2022</a:t>
            </a:r>
            <a:endParaRPr lang="en-US" sz="1600" dirty="0"/>
          </a:p>
        </p:txBody>
      </p:sp>
      <p:pic>
        <p:nvPicPr>
          <p:cNvPr id="55" name="Picture Placeholder 54" descr="A picture containing text, person, table, indoor&#10;&#10;Description automatically generated">
            <a:extLst>
              <a:ext uri="{FF2B5EF4-FFF2-40B4-BE49-F238E27FC236}">
                <a16:creationId xmlns:a16="http://schemas.microsoft.com/office/drawing/2014/main" id="{21B9472D-43F3-314B-B41E-4EC0CA309DF3}"/>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4044" r="33312"/>
          <a:stretch/>
        </p:blipFill>
        <p:spPr>
          <a:xfrm>
            <a:off x="5740626" y="0"/>
            <a:ext cx="6451458" cy="6865316"/>
          </a:xfrm>
        </p:spPr>
      </p:pic>
      <p:sp>
        <p:nvSpPr>
          <p:cNvPr id="60" name="Title 1">
            <a:extLst>
              <a:ext uri="{FF2B5EF4-FFF2-40B4-BE49-F238E27FC236}">
                <a16:creationId xmlns:a16="http://schemas.microsoft.com/office/drawing/2014/main" id="{360A04FA-B2AC-F348-89DD-5DFB4726D26F}"/>
              </a:ext>
            </a:extLst>
          </p:cNvPr>
          <p:cNvSpPr txBox="1">
            <a:spLocks/>
          </p:cNvSpPr>
          <p:nvPr/>
        </p:nvSpPr>
        <p:spPr>
          <a:xfrm>
            <a:off x="829368" y="885819"/>
            <a:ext cx="7717509" cy="287447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t>USG Diversity &amp; Inclusion Summit</a:t>
            </a:r>
          </a:p>
        </p:txBody>
      </p:sp>
    </p:spTree>
    <p:extLst>
      <p:ext uri="{BB962C8B-B14F-4D97-AF65-F5344CB8AC3E}">
        <p14:creationId xmlns:p14="http://schemas.microsoft.com/office/powerpoint/2010/main" val="1316120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851" name="Content Placeholder 2"/>
          <p:cNvSpPr>
            <a:spLocks noGrp="1"/>
          </p:cNvSpPr>
          <p:nvPr>
            <p:ph idx="4294967295"/>
          </p:nvPr>
        </p:nvSpPr>
        <p:spPr bwMode="auto">
          <a:xfrm>
            <a:off x="669924" y="1131145"/>
            <a:ext cx="11303903" cy="4740918"/>
          </a:xfrm>
          <a:prstGeom prst="rect">
            <a:avLst/>
          </a:prstGeom>
        </p:spPr>
        <p:txBody>
          <a:bodyPr vert="horz" lIns="68580" tIns="34290" rIns="68580" bIns="34290" numCol="1" anchor="t" anchorCtr="0" compatLnSpc="1">
            <a:prstTxWarp prst="textNoShape">
              <a:avLst/>
            </a:prstTxWarp>
            <a:normAutofit fontScale="92500"/>
          </a:bodyPr>
          <a:lstStyle/>
          <a:p>
            <a:pPr marL="0" indent="0">
              <a:lnSpc>
                <a:spcPct val="120000"/>
              </a:lnSpc>
              <a:spcBef>
                <a:spcPts val="600"/>
              </a:spcBef>
              <a:spcAft>
                <a:spcPts val="300"/>
              </a:spcAft>
              <a:buNone/>
            </a:pPr>
            <a:r>
              <a:rPr lang="en-US" altLang="en-US" b="1" dirty="0">
                <a:solidFill>
                  <a:schemeClr val="bg1"/>
                </a:solidFill>
              </a:rPr>
              <a:t>To discourage counter-productive ways of talking:</a:t>
            </a:r>
          </a:p>
          <a:p>
            <a:pPr marL="514350" indent="-514350">
              <a:lnSpc>
                <a:spcPct val="120000"/>
              </a:lnSpc>
              <a:spcBef>
                <a:spcPts val="600"/>
              </a:spcBef>
              <a:spcAft>
                <a:spcPts val="300"/>
              </a:spcAft>
              <a:buFont typeface="+mj-lt"/>
              <a:buAutoNum type="arabicPeriod"/>
            </a:pPr>
            <a:r>
              <a:rPr lang="en-US" altLang="en-US" dirty="0">
                <a:solidFill>
                  <a:schemeClr val="bg1"/>
                </a:solidFill>
              </a:rPr>
              <a:t>We will speak for ourselves and allow others </a:t>
            </a:r>
            <a:br>
              <a:rPr lang="en-US" altLang="en-US" dirty="0">
                <a:solidFill>
                  <a:schemeClr val="bg1"/>
                </a:solidFill>
              </a:rPr>
            </a:br>
            <a:r>
              <a:rPr lang="en-US" altLang="en-US" dirty="0">
                <a:solidFill>
                  <a:schemeClr val="bg1"/>
                </a:solidFill>
              </a:rPr>
              <a:t>to speak for themselves, with no pressure to represent or explain a whole group.  Our speaking will be based on our own experiences.</a:t>
            </a:r>
          </a:p>
          <a:p>
            <a:pPr marL="514350" indent="-514350">
              <a:lnSpc>
                <a:spcPct val="100000"/>
              </a:lnSpc>
              <a:spcBef>
                <a:spcPts val="600"/>
              </a:spcBef>
              <a:spcAft>
                <a:spcPts val="600"/>
              </a:spcAft>
              <a:buFont typeface="+mj-lt"/>
              <a:buAutoNum type="arabicPeriod"/>
            </a:pPr>
            <a:r>
              <a:rPr lang="en-US" altLang="en-US" dirty="0">
                <a:solidFill>
                  <a:schemeClr val="bg1"/>
                </a:solidFill>
              </a:rPr>
              <a:t>We will not criticize the views of others or attempt to persuade them.</a:t>
            </a:r>
          </a:p>
          <a:p>
            <a:pPr marL="514350" indent="-514350">
              <a:lnSpc>
                <a:spcPct val="100000"/>
              </a:lnSpc>
              <a:spcBef>
                <a:spcPts val="600"/>
              </a:spcBef>
              <a:spcAft>
                <a:spcPts val="600"/>
              </a:spcAft>
              <a:buFont typeface="+mj-lt"/>
              <a:buAutoNum type="arabicPeriod"/>
            </a:pPr>
            <a:r>
              <a:rPr lang="en-US" altLang="en-US" dirty="0">
                <a:solidFill>
                  <a:schemeClr val="bg1"/>
                </a:solidFill>
              </a:rPr>
              <a:t>We will listen with resilience, “hanging in” when something is hard to hear.</a:t>
            </a:r>
          </a:p>
          <a:p>
            <a:pPr marL="514350" indent="-514350">
              <a:lnSpc>
                <a:spcPct val="100000"/>
              </a:lnSpc>
              <a:spcBef>
                <a:spcPts val="600"/>
              </a:spcBef>
              <a:spcAft>
                <a:spcPts val="600"/>
              </a:spcAft>
              <a:buFont typeface="+mj-lt"/>
              <a:buAutoNum type="arabicPeriod"/>
            </a:pPr>
            <a:r>
              <a:rPr lang="en-US" altLang="en-US" dirty="0">
                <a:solidFill>
                  <a:schemeClr val="bg1"/>
                </a:solidFill>
              </a:rPr>
              <a:t>We will honor time frames so that all voices can be heard.</a:t>
            </a:r>
          </a:p>
          <a:p>
            <a:pPr marL="514350" indent="-514350">
              <a:lnSpc>
                <a:spcPct val="100000"/>
              </a:lnSpc>
              <a:spcBef>
                <a:spcPts val="600"/>
              </a:spcBef>
              <a:spcAft>
                <a:spcPts val="600"/>
              </a:spcAft>
              <a:buFont typeface="+mj-lt"/>
              <a:buAutoNum type="arabicPeriod"/>
            </a:pPr>
            <a:r>
              <a:rPr lang="en-US" altLang="en-US" dirty="0">
                <a:solidFill>
                  <a:schemeClr val="bg1"/>
                </a:solidFill>
              </a:rPr>
              <a:t>We will not interrupt except to indicate that we cannot or did not hear a speaker.</a:t>
            </a:r>
          </a:p>
          <a:p>
            <a:endParaRPr lang="en-US" altLang="en-US" sz="1500" dirty="0">
              <a:solidFill>
                <a:schemeClr val="bg1"/>
              </a:solidFill>
            </a:endParaRPr>
          </a:p>
        </p:txBody>
      </p:sp>
      <p:sp>
        <p:nvSpPr>
          <p:cNvPr id="2" name="TextBox 1">
            <a:extLst>
              <a:ext uri="{FF2B5EF4-FFF2-40B4-BE49-F238E27FC236}">
                <a16:creationId xmlns:a16="http://schemas.microsoft.com/office/drawing/2014/main" id="{6DCC370B-980B-42BF-2FF1-91D242203660}"/>
              </a:ext>
            </a:extLst>
          </p:cNvPr>
          <p:cNvSpPr txBox="1"/>
          <p:nvPr/>
        </p:nvSpPr>
        <p:spPr>
          <a:xfrm>
            <a:off x="669924" y="244548"/>
            <a:ext cx="8329353" cy="769441"/>
          </a:xfrm>
          <a:prstGeom prst="rect">
            <a:avLst/>
          </a:prstGeom>
          <a:noFill/>
        </p:spPr>
        <p:txBody>
          <a:bodyPr wrap="square" rtlCol="0">
            <a:spAutoFit/>
          </a:bodyPr>
          <a:lstStyle/>
          <a:p>
            <a:r>
              <a:rPr lang="en-US" sz="4400" b="1" dirty="0">
                <a:solidFill>
                  <a:schemeClr val="bg1"/>
                </a:solidFill>
                <a:latin typeface="+mj-lt"/>
              </a:rPr>
              <a:t>Communication Agreements</a:t>
            </a:r>
          </a:p>
        </p:txBody>
      </p:sp>
      <p:cxnSp>
        <p:nvCxnSpPr>
          <p:cNvPr id="7" name="直接连接符 9">
            <a:extLst>
              <a:ext uri="{FF2B5EF4-FFF2-40B4-BE49-F238E27FC236}">
                <a16:creationId xmlns:a16="http://schemas.microsoft.com/office/drawing/2014/main" id="{4A595828-B29E-B144-94F2-DE7CA901069C}"/>
              </a:ext>
            </a:extLst>
          </p:cNvPr>
          <p:cNvCxnSpPr/>
          <p:nvPr/>
        </p:nvCxnSpPr>
        <p:spPr>
          <a:xfrm>
            <a:off x="669924" y="1043690"/>
            <a:ext cx="1085056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0218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8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8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8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8851" name="Content Placeholder 2"/>
          <p:cNvSpPr>
            <a:spLocks noGrp="1"/>
          </p:cNvSpPr>
          <p:nvPr>
            <p:ph idx="4294967295"/>
          </p:nvPr>
        </p:nvSpPr>
        <p:spPr bwMode="auto">
          <a:xfrm>
            <a:off x="669924" y="1111892"/>
            <a:ext cx="11522075" cy="4740918"/>
          </a:xfrm>
          <a:prstGeom prst="rect">
            <a:avLst/>
          </a:prstGeom>
        </p:spPr>
        <p:txBody>
          <a:bodyPr vert="horz" lIns="68580" tIns="34290" rIns="68580" bIns="34290" numCol="1" anchor="t" anchorCtr="0" compatLnSpc="1">
            <a:prstTxWarp prst="textNoShape">
              <a:avLst/>
            </a:prstTxWarp>
            <a:noAutofit/>
          </a:bodyPr>
          <a:lstStyle/>
          <a:p>
            <a:pPr marL="0" indent="0">
              <a:lnSpc>
                <a:spcPct val="120000"/>
              </a:lnSpc>
              <a:spcBef>
                <a:spcPts val="600"/>
              </a:spcBef>
              <a:spcAft>
                <a:spcPts val="300"/>
              </a:spcAft>
              <a:buNone/>
            </a:pPr>
            <a:r>
              <a:rPr lang="en-US" altLang="en-US" sz="2600" b="1" dirty="0">
                <a:solidFill>
                  <a:schemeClr val="bg1"/>
                </a:solidFill>
              </a:rPr>
              <a:t>To discourage counter-productive ways of talking:</a:t>
            </a:r>
          </a:p>
          <a:p>
            <a:pPr marL="514350" indent="-514350">
              <a:lnSpc>
                <a:spcPct val="100000"/>
              </a:lnSpc>
              <a:spcBef>
                <a:spcPts val="600"/>
              </a:spcBef>
              <a:spcAft>
                <a:spcPts val="600"/>
              </a:spcAft>
              <a:buFont typeface="+mj-lt"/>
              <a:buAutoNum type="arabicPeriod" startAt="6"/>
            </a:pPr>
            <a:r>
              <a:rPr lang="en-US" altLang="en-US" sz="2600" dirty="0">
                <a:solidFill>
                  <a:schemeClr val="bg1"/>
                </a:solidFill>
              </a:rPr>
              <a:t>We will “pass” or “pass for now” if we are not ready or willing to respond to a question.</a:t>
            </a:r>
          </a:p>
          <a:p>
            <a:pPr marL="514350" indent="-514350">
              <a:lnSpc>
                <a:spcPct val="100000"/>
              </a:lnSpc>
              <a:spcBef>
                <a:spcPts val="600"/>
              </a:spcBef>
              <a:spcAft>
                <a:spcPts val="600"/>
              </a:spcAft>
              <a:buFont typeface="+mj-lt"/>
              <a:buAutoNum type="arabicPeriod" startAt="6"/>
            </a:pPr>
            <a:r>
              <a:rPr lang="en-US" altLang="en-US" sz="2600" dirty="0">
                <a:solidFill>
                  <a:schemeClr val="bg1"/>
                </a:solidFill>
              </a:rPr>
              <a:t>We agree that what we share within the context of the conversation is confidential, honored and respected.</a:t>
            </a:r>
          </a:p>
          <a:p>
            <a:pPr marL="514350" indent="-514350">
              <a:lnSpc>
                <a:spcPct val="100000"/>
              </a:lnSpc>
              <a:spcBef>
                <a:spcPts val="600"/>
              </a:spcBef>
              <a:spcAft>
                <a:spcPts val="600"/>
              </a:spcAft>
              <a:buFont typeface="+mj-lt"/>
              <a:buAutoNum type="arabicPeriod" startAt="6"/>
            </a:pPr>
            <a:r>
              <a:rPr lang="en-US" altLang="en-US" sz="2600" dirty="0">
                <a:solidFill>
                  <a:schemeClr val="bg1"/>
                </a:solidFill>
              </a:rPr>
              <a:t>We will resist the urge to debate or persuade. </a:t>
            </a:r>
          </a:p>
          <a:p>
            <a:pPr marL="514350" indent="-514350">
              <a:lnSpc>
                <a:spcPct val="100000"/>
              </a:lnSpc>
              <a:spcBef>
                <a:spcPts val="600"/>
              </a:spcBef>
              <a:spcAft>
                <a:spcPts val="600"/>
              </a:spcAft>
              <a:buFont typeface="+mj-lt"/>
              <a:buAutoNum type="arabicPeriod" startAt="6"/>
            </a:pPr>
            <a:r>
              <a:rPr lang="en-US" altLang="en-US" sz="2600" dirty="0">
                <a:solidFill>
                  <a:schemeClr val="bg1"/>
                </a:solidFill>
              </a:rPr>
              <a:t>We will avoid making grand pronouncements or speeches.</a:t>
            </a:r>
          </a:p>
          <a:p>
            <a:pPr marL="514350" indent="-514350">
              <a:lnSpc>
                <a:spcPct val="100000"/>
              </a:lnSpc>
              <a:spcBef>
                <a:spcPts val="600"/>
              </a:spcBef>
              <a:spcAft>
                <a:spcPts val="600"/>
              </a:spcAft>
              <a:buFont typeface="+mj-lt"/>
              <a:buAutoNum type="arabicPeriod" startAt="6"/>
            </a:pPr>
            <a:r>
              <a:rPr lang="en-US" altLang="en-US" sz="2600" dirty="0">
                <a:solidFill>
                  <a:schemeClr val="bg1"/>
                </a:solidFill>
              </a:rPr>
              <a:t>We will listen with curiosity and the willingness to learn and grow.</a:t>
            </a:r>
          </a:p>
          <a:p>
            <a:pPr marL="514350" indent="-514350">
              <a:lnSpc>
                <a:spcPct val="100000"/>
              </a:lnSpc>
              <a:spcBef>
                <a:spcPts val="600"/>
              </a:spcBef>
              <a:spcAft>
                <a:spcPts val="600"/>
              </a:spcAft>
              <a:buFont typeface="+mj-lt"/>
              <a:buAutoNum type="arabicPeriod" startAt="6"/>
            </a:pPr>
            <a:r>
              <a:rPr lang="en-US" altLang="en-US" sz="2600" dirty="0">
                <a:solidFill>
                  <a:schemeClr val="bg1"/>
                </a:solidFill>
              </a:rPr>
              <a:t>We will not piggyback on what others say.</a:t>
            </a:r>
          </a:p>
          <a:p>
            <a:pPr marL="514350" indent="-514350">
              <a:lnSpc>
                <a:spcPct val="100000"/>
              </a:lnSpc>
              <a:spcBef>
                <a:spcPts val="600"/>
              </a:spcBef>
              <a:spcAft>
                <a:spcPts val="600"/>
              </a:spcAft>
              <a:buFont typeface="+mj-lt"/>
              <a:buAutoNum type="arabicPeriod" startAt="6"/>
            </a:pPr>
            <a:endParaRPr lang="en-US" altLang="en-US" sz="2400" dirty="0">
              <a:solidFill>
                <a:schemeClr val="bg1"/>
              </a:solidFill>
            </a:endParaRPr>
          </a:p>
          <a:p>
            <a:pPr marL="514350" indent="-514350">
              <a:lnSpc>
                <a:spcPct val="100000"/>
              </a:lnSpc>
              <a:spcBef>
                <a:spcPts val="600"/>
              </a:spcBef>
              <a:spcAft>
                <a:spcPts val="600"/>
              </a:spcAft>
              <a:buFont typeface="+mj-lt"/>
              <a:buAutoNum type="arabicPeriod" startAt="6"/>
            </a:pPr>
            <a:endParaRPr lang="en-US" altLang="en-US" sz="2400" dirty="0">
              <a:solidFill>
                <a:schemeClr val="bg1"/>
              </a:solidFill>
            </a:endParaRPr>
          </a:p>
          <a:p>
            <a:endParaRPr lang="en-US" altLang="en-US" sz="1500" dirty="0">
              <a:solidFill>
                <a:schemeClr val="bg1"/>
              </a:solidFill>
            </a:endParaRPr>
          </a:p>
        </p:txBody>
      </p:sp>
      <p:cxnSp>
        <p:nvCxnSpPr>
          <p:cNvPr id="7" name="直接连接符 9">
            <a:extLst>
              <a:ext uri="{FF2B5EF4-FFF2-40B4-BE49-F238E27FC236}">
                <a16:creationId xmlns:a16="http://schemas.microsoft.com/office/drawing/2014/main" id="{4A595828-B29E-B144-94F2-DE7CA901069C}"/>
              </a:ext>
            </a:extLst>
          </p:cNvPr>
          <p:cNvCxnSpPr/>
          <p:nvPr/>
        </p:nvCxnSpPr>
        <p:spPr>
          <a:xfrm>
            <a:off x="669924" y="1043690"/>
            <a:ext cx="1085056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7111CF1-9707-7E42-887A-4F45BF0170C5}"/>
              </a:ext>
            </a:extLst>
          </p:cNvPr>
          <p:cNvSpPr txBox="1"/>
          <p:nvPr/>
        </p:nvSpPr>
        <p:spPr>
          <a:xfrm>
            <a:off x="669924" y="244548"/>
            <a:ext cx="8329353" cy="769441"/>
          </a:xfrm>
          <a:prstGeom prst="rect">
            <a:avLst/>
          </a:prstGeom>
          <a:noFill/>
        </p:spPr>
        <p:txBody>
          <a:bodyPr wrap="square" rtlCol="0">
            <a:spAutoFit/>
          </a:bodyPr>
          <a:lstStyle/>
          <a:p>
            <a:r>
              <a:rPr lang="en-US" sz="4400" b="1" dirty="0">
                <a:solidFill>
                  <a:schemeClr val="bg1"/>
                </a:solidFill>
                <a:latin typeface="+mj-lt"/>
              </a:rPr>
              <a:t>Communication Agreements</a:t>
            </a:r>
          </a:p>
        </p:txBody>
      </p:sp>
    </p:spTree>
    <p:extLst>
      <p:ext uri="{BB962C8B-B14F-4D97-AF65-F5344CB8AC3E}">
        <p14:creationId xmlns:p14="http://schemas.microsoft.com/office/powerpoint/2010/main" val="422379285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8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8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85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88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0968B-6842-B9D4-E63F-CEA6FDF2C4C1}"/>
              </a:ext>
            </a:extLst>
          </p:cNvPr>
          <p:cNvSpPr>
            <a:spLocks noGrp="1"/>
          </p:cNvSpPr>
          <p:nvPr>
            <p:ph type="title"/>
          </p:nvPr>
        </p:nvSpPr>
        <p:spPr>
          <a:xfrm>
            <a:off x="334371" y="368491"/>
            <a:ext cx="3214048" cy="3487002"/>
          </a:xfrm>
          <a:solidFill>
            <a:srgbClr val="BA0C2F"/>
          </a:solidFill>
        </p:spPr>
        <p:txBody>
          <a:bodyPr anchor="t">
            <a:normAutofit/>
          </a:bodyPr>
          <a:lstStyle/>
          <a:p>
            <a:r>
              <a:rPr lang="en-US" sz="5400" dirty="0">
                <a:solidFill>
                  <a:srgbClr val="FFFFFF"/>
                </a:solidFill>
              </a:rPr>
              <a:t>An Example of My Work</a:t>
            </a:r>
          </a:p>
        </p:txBody>
      </p:sp>
      <p:sp>
        <p:nvSpPr>
          <p:cNvPr id="3" name="Content Placeholder 2">
            <a:extLst>
              <a:ext uri="{FF2B5EF4-FFF2-40B4-BE49-F238E27FC236}">
                <a16:creationId xmlns:a16="http://schemas.microsoft.com/office/drawing/2014/main" id="{420B8E69-3C35-5E7D-2DCC-EBD99B7BB6A9}"/>
              </a:ext>
            </a:extLst>
          </p:cNvPr>
          <p:cNvSpPr>
            <a:spLocks noGrp="1"/>
          </p:cNvSpPr>
          <p:nvPr>
            <p:ph sz="half" idx="1"/>
          </p:nvPr>
        </p:nvSpPr>
        <p:spPr>
          <a:xfrm>
            <a:off x="5022376" y="675564"/>
            <a:ext cx="6305266" cy="5759355"/>
          </a:xfrm>
        </p:spPr>
        <p:txBody>
          <a:bodyPr>
            <a:normAutofit lnSpcReduction="10000"/>
          </a:bodyPr>
          <a:lstStyle/>
          <a:p>
            <a:pPr marL="0" marR="0" indent="0">
              <a:spcBef>
                <a:spcPts val="0"/>
              </a:spcBef>
              <a:spcAft>
                <a:spcPts val="800"/>
              </a:spcAft>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A selected group of faculty have agreed to participate in a dialogue.  There has been significant upheaval in the department over the past year.  </a:t>
            </a:r>
          </a:p>
          <a:p>
            <a:pPr marL="0" marR="0" indent="0">
              <a:spcBef>
                <a:spcPts val="0"/>
              </a:spcBef>
              <a:spcAft>
                <a:spcPts val="800"/>
              </a:spcAft>
              <a:buNone/>
            </a:pPr>
            <a:r>
              <a:rPr lang="en-US" u="sng" dirty="0">
                <a:effectLst/>
                <a:latin typeface="Calibri" panose="020F0502020204030204" pitchFamily="34" charset="0"/>
                <a:ea typeface="Calibri" panose="020F0502020204030204" pitchFamily="34" charset="0"/>
                <a:cs typeface="Times New Roman" panose="02020603050405020304" pitchFamily="18" charset="0"/>
              </a:rPr>
              <a:t>Changes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number of women on the faculty for the first time outnumber the number of men. </a:t>
            </a: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department has received a mandate from the Provost, via the dean, to develop a plan to address the problems. The department has 90 days to create a document that outlines steps the department will take to carry out this mandate.</a:t>
            </a:r>
          </a:p>
          <a:p>
            <a:pPr marL="342900" marR="0" lvl="0" indent="-342900">
              <a:spcBef>
                <a:spcPts val="0"/>
              </a:spcBef>
              <a:spcAft>
                <a:spcPts val="8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curriculum is being updated. New courses and textbooks are being proposed, as are instructional techniques, such as fewer large lecture courses and more on-line courses, more seminars and team-teaching. </a:t>
            </a:r>
          </a:p>
          <a:p>
            <a:endParaRPr lang="en-US" sz="1300" dirty="0"/>
          </a:p>
        </p:txBody>
      </p:sp>
    </p:spTree>
    <p:extLst>
      <p:ext uri="{BB962C8B-B14F-4D97-AF65-F5344CB8AC3E}">
        <p14:creationId xmlns:p14="http://schemas.microsoft.com/office/powerpoint/2010/main" val="1582951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A40D1F-02D9-B827-CD3A-9C5DAF869FC7}"/>
              </a:ext>
            </a:extLst>
          </p:cNvPr>
          <p:cNvSpPr txBox="1"/>
          <p:nvPr/>
        </p:nvSpPr>
        <p:spPr>
          <a:xfrm>
            <a:off x="613317" y="1175988"/>
            <a:ext cx="11017405" cy="5017527"/>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Women have </a:t>
            </a:r>
            <a:r>
              <a:rPr lang="en-US" sz="2000" dirty="0">
                <a:effectLst/>
                <a:latin typeface="Calibri" panose="020F0502020204030204" pitchFamily="34" charset="0"/>
                <a:ea typeface="Calibri" panose="020F0502020204030204" pitchFamily="34" charset="0"/>
                <a:cs typeface="Times New Roman" panose="02020603050405020304" pitchFamily="18" charset="0"/>
              </a:rPr>
              <a:t>described some male faculty as “stubborn” and “resistant to change”.  Charges of mansplaining have been levered. The newer women faculty say they are not receiving the same mentoring support as their male colleagues.</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Some male faculty have described some of the new female faculty as ignorant of university standards, practices, policies and procedures, and dismissive to the point of disrespect of anybody who upholds these institutional norms. They feel that their academic integrity is being unwarrantably questioned and that they are being accused of sexism whenever they fail to “go along.” </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Most of the longtime faculty are older men, some already bordering on retirement age (or past it), and they have expressed anxiety about being “sidelined” and “pushed out” because of their age. Some of the older faculty women concur. Tenure-track junior faculty, most of whom are women recently hired, have expressed fears that their tenure applications will not be supported by their older colleagues. </a:t>
            </a:r>
          </a:p>
          <a:p>
            <a:pPr marL="342900" marR="0" lvl="0" indent="-342900">
              <a:lnSpc>
                <a:spcPct val="107000"/>
              </a:lnSpc>
              <a:spcBef>
                <a:spcPts val="0"/>
              </a:spcBef>
              <a:spcAft>
                <a:spcPts val="80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What needs to be done about this decline in majors and passing rates? Why is it happening? Faculty cannot agree and, unfortunately, the lines of disagreement appear to also fall along category of gender and age.</a:t>
            </a:r>
          </a:p>
        </p:txBody>
      </p:sp>
      <p:sp>
        <p:nvSpPr>
          <p:cNvPr id="4" name="TextBox 3">
            <a:extLst>
              <a:ext uri="{FF2B5EF4-FFF2-40B4-BE49-F238E27FC236}">
                <a16:creationId xmlns:a16="http://schemas.microsoft.com/office/drawing/2014/main" id="{2A2FF063-F173-715F-E491-F77720DF9812}"/>
              </a:ext>
            </a:extLst>
          </p:cNvPr>
          <p:cNvSpPr txBox="1"/>
          <p:nvPr/>
        </p:nvSpPr>
        <p:spPr>
          <a:xfrm>
            <a:off x="4034993" y="195120"/>
            <a:ext cx="3951027" cy="646331"/>
          </a:xfrm>
          <a:prstGeom prst="rect">
            <a:avLst/>
          </a:prstGeom>
          <a:noFill/>
        </p:spPr>
        <p:txBody>
          <a:bodyPr wrap="square" rtlCol="0">
            <a:spAutoFit/>
          </a:bodyPr>
          <a:lstStyle/>
          <a:p>
            <a:r>
              <a:rPr lang="en-US" sz="3600"/>
              <a:t>Sources of Conflict</a:t>
            </a:r>
            <a:endParaRPr lang="en-US" sz="3600" dirty="0"/>
          </a:p>
        </p:txBody>
      </p:sp>
    </p:spTree>
    <p:extLst>
      <p:ext uri="{BB962C8B-B14F-4D97-AF65-F5344CB8AC3E}">
        <p14:creationId xmlns:p14="http://schemas.microsoft.com/office/powerpoint/2010/main" val="3186065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E41F54-FDC2-BCD6-5448-BDBCE81B337A}"/>
              </a:ext>
            </a:extLst>
          </p:cNvPr>
          <p:cNvSpPr txBox="1"/>
          <p:nvPr/>
        </p:nvSpPr>
        <p:spPr>
          <a:xfrm>
            <a:off x="1225837" y="2474825"/>
            <a:ext cx="3894161" cy="2657858"/>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800" dirty="0"/>
              <a:t>Let’s Role Play!</a:t>
            </a:r>
          </a:p>
        </p:txBody>
      </p:sp>
      <p:pic>
        <p:nvPicPr>
          <p:cNvPr id="4" name="Picture 3" descr="A picture containing vector graphics&#10;&#10;Description automatically generated">
            <a:extLst>
              <a:ext uri="{FF2B5EF4-FFF2-40B4-BE49-F238E27FC236}">
                <a16:creationId xmlns:a16="http://schemas.microsoft.com/office/drawing/2014/main" id="{08A8A323-BE6E-664B-66BC-5E6E5D982CF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97052" y="724456"/>
            <a:ext cx="4408227" cy="4408227"/>
          </a:xfrm>
          <a:prstGeom prst="rect">
            <a:avLst/>
          </a:prstGeom>
        </p:spPr>
      </p:pic>
    </p:spTree>
    <p:extLst>
      <p:ext uri="{BB962C8B-B14F-4D97-AF65-F5344CB8AC3E}">
        <p14:creationId xmlns:p14="http://schemas.microsoft.com/office/powerpoint/2010/main" val="2876875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69235" y="2338939"/>
            <a:ext cx="4917300" cy="2848827"/>
          </a:xfrm>
          <a:prstGeom prst="rect">
            <a:avLst/>
          </a:prstGeom>
        </p:spPr>
      </p:pic>
      <p:sp>
        <p:nvSpPr>
          <p:cNvPr id="4" name="TextBox 3"/>
          <p:cNvSpPr txBox="1"/>
          <p:nvPr/>
        </p:nvSpPr>
        <p:spPr>
          <a:xfrm>
            <a:off x="979113" y="1821282"/>
            <a:ext cx="5804034" cy="3884140"/>
          </a:xfrm>
          <a:prstGeom prst="rect">
            <a:avLst/>
          </a:prstGeom>
          <a:noFill/>
        </p:spPr>
        <p:txBody>
          <a:bodyPr wrap="square" rtlCol="0">
            <a:spAutoFit/>
          </a:bodyPr>
          <a:lstStyle/>
          <a:p>
            <a:pPr>
              <a:lnSpc>
                <a:spcPct val="110000"/>
              </a:lnSpc>
            </a:pPr>
            <a:r>
              <a:rPr lang="en-US" sz="2800" b="1" dirty="0"/>
              <a:t>At your tables:</a:t>
            </a:r>
          </a:p>
          <a:p>
            <a:pPr>
              <a:lnSpc>
                <a:spcPct val="110000"/>
              </a:lnSpc>
            </a:pPr>
            <a:r>
              <a:rPr lang="en-US" sz="2800" dirty="0"/>
              <a:t>Please share with the group </a:t>
            </a:r>
          </a:p>
          <a:p>
            <a:pPr marL="342900" indent="-342900">
              <a:lnSpc>
                <a:spcPct val="110000"/>
              </a:lnSpc>
              <a:buFont typeface="Arial" panose="020B0604020202020204" pitchFamily="34" charset="0"/>
              <a:buChar char="•"/>
            </a:pPr>
            <a:r>
              <a:rPr lang="en-US" sz="2800" dirty="0"/>
              <a:t>something interesting or perplexing that you noticed</a:t>
            </a:r>
          </a:p>
          <a:p>
            <a:pPr marL="342900" indent="-342900">
              <a:lnSpc>
                <a:spcPct val="110000"/>
              </a:lnSpc>
              <a:buFont typeface="Arial" panose="020B0604020202020204" pitchFamily="34" charset="0"/>
              <a:buChar char="•"/>
            </a:pPr>
            <a:r>
              <a:rPr lang="en-US" sz="2800" dirty="0"/>
              <a:t>any thoughts about how you might use this approach in your work</a:t>
            </a:r>
          </a:p>
          <a:p>
            <a:pPr marL="342900" indent="-342900">
              <a:lnSpc>
                <a:spcPct val="110000"/>
              </a:lnSpc>
              <a:buFont typeface="Arial" panose="020B0604020202020204" pitchFamily="34" charset="0"/>
              <a:buChar char="•"/>
            </a:pPr>
            <a:r>
              <a:rPr lang="en-US" sz="2800" dirty="0"/>
              <a:t>any questions you have regarding Reflective Structured Dialogue.</a:t>
            </a:r>
          </a:p>
        </p:txBody>
      </p:sp>
    </p:spTree>
    <p:extLst>
      <p:ext uri="{BB962C8B-B14F-4D97-AF65-F5344CB8AC3E}">
        <p14:creationId xmlns:p14="http://schemas.microsoft.com/office/powerpoint/2010/main" val="4086101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Qr code&#10;&#10;Description automatically generated">
            <a:extLst>
              <a:ext uri="{FF2B5EF4-FFF2-40B4-BE49-F238E27FC236}">
                <a16:creationId xmlns:a16="http://schemas.microsoft.com/office/drawing/2014/main" id="{B1433D58-3115-424E-D9F2-9A18CF2370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375" y="2238375"/>
            <a:ext cx="2381250" cy="2381250"/>
          </a:xfrm>
          <a:prstGeom prst="rect">
            <a:avLst/>
          </a:prstGeom>
        </p:spPr>
      </p:pic>
      <p:sp>
        <p:nvSpPr>
          <p:cNvPr id="2" name="TextBox 1"/>
          <p:cNvSpPr txBox="1"/>
          <p:nvPr/>
        </p:nvSpPr>
        <p:spPr>
          <a:xfrm>
            <a:off x="2847474" y="1592044"/>
            <a:ext cx="6728058" cy="646331"/>
          </a:xfrm>
          <a:prstGeom prst="rect">
            <a:avLst/>
          </a:prstGeom>
          <a:noFill/>
        </p:spPr>
        <p:txBody>
          <a:bodyPr wrap="square" rtlCol="0">
            <a:spAutoFit/>
          </a:bodyPr>
          <a:lstStyle/>
          <a:p>
            <a:pPr algn="ctr"/>
            <a:r>
              <a:rPr lang="en-US" sz="3600" dirty="0"/>
              <a:t>Want to know more? Tell us here!</a:t>
            </a:r>
          </a:p>
        </p:txBody>
      </p:sp>
      <p:sp>
        <p:nvSpPr>
          <p:cNvPr id="4" name="TextBox 3"/>
          <p:cNvSpPr txBox="1"/>
          <p:nvPr/>
        </p:nvSpPr>
        <p:spPr>
          <a:xfrm>
            <a:off x="2587591" y="4665791"/>
            <a:ext cx="7016817" cy="1200329"/>
          </a:xfrm>
          <a:prstGeom prst="rect">
            <a:avLst/>
          </a:prstGeom>
          <a:noFill/>
        </p:spPr>
        <p:txBody>
          <a:bodyPr wrap="square" rtlCol="0">
            <a:spAutoFit/>
          </a:bodyPr>
          <a:lstStyle/>
          <a:p>
            <a:pPr algn="ctr"/>
            <a:r>
              <a:rPr lang="en-US" sz="3600" dirty="0"/>
              <a:t>Scan the code or go to this URL: </a:t>
            </a:r>
            <a:r>
              <a:rPr lang="en-US" sz="3600" dirty="0">
                <a:hlinkClick r:id="rId3"/>
              </a:rPr>
              <a:t>https://tinyurl.com/247a5rzv</a:t>
            </a:r>
            <a:r>
              <a:rPr lang="en-US" sz="3600" dirty="0"/>
              <a:t> </a:t>
            </a:r>
          </a:p>
        </p:txBody>
      </p:sp>
    </p:spTree>
    <p:extLst>
      <p:ext uri="{BB962C8B-B14F-4D97-AF65-F5344CB8AC3E}">
        <p14:creationId xmlns:p14="http://schemas.microsoft.com/office/powerpoint/2010/main" val="2868317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C569D8-72A7-B343-86F5-C9A5BA7E4BF5}"/>
              </a:ext>
            </a:extLst>
          </p:cNvPr>
          <p:cNvSpPr>
            <a:spLocks noGrp="1"/>
          </p:cNvSpPr>
          <p:nvPr>
            <p:ph type="ctrTitle"/>
          </p:nvPr>
        </p:nvSpPr>
        <p:spPr>
          <a:xfrm>
            <a:off x="695325" y="2134725"/>
            <a:ext cx="10801350" cy="768698"/>
          </a:xfrm>
        </p:spPr>
        <p:txBody>
          <a:bodyPr>
            <a:normAutofit/>
          </a:bodyPr>
          <a:lstStyle/>
          <a:p>
            <a:r>
              <a:rPr lang="en-US" sz="4000" b="1" dirty="0">
                <a:latin typeface="+mn-lt"/>
              </a:rPr>
              <a:t>Thank you!</a:t>
            </a:r>
          </a:p>
        </p:txBody>
      </p:sp>
      <p:sp>
        <p:nvSpPr>
          <p:cNvPr id="4" name="Text Placeholder 3">
            <a:extLst>
              <a:ext uri="{FF2B5EF4-FFF2-40B4-BE49-F238E27FC236}">
                <a16:creationId xmlns:a16="http://schemas.microsoft.com/office/drawing/2014/main" id="{10FB7E7E-9C99-384F-9E2B-7CD1330E4784}"/>
              </a:ext>
            </a:extLst>
          </p:cNvPr>
          <p:cNvSpPr>
            <a:spLocks noGrp="1"/>
          </p:cNvSpPr>
          <p:nvPr>
            <p:ph type="body" sz="quarter" idx="17"/>
          </p:nvPr>
        </p:nvSpPr>
        <p:spPr>
          <a:xfrm>
            <a:off x="695325" y="3185880"/>
            <a:ext cx="10801350" cy="768698"/>
          </a:xfrm>
        </p:spPr>
        <p:txBody>
          <a:bodyPr>
            <a:normAutofit/>
          </a:bodyPr>
          <a:lstStyle/>
          <a:p>
            <a:r>
              <a:rPr lang="en-US" sz="3200" dirty="0">
                <a:hlinkClick r:id="rId2"/>
              </a:rPr>
              <a:t>rayerawls@uga.edu</a:t>
            </a:r>
            <a:r>
              <a:rPr lang="en-US" sz="3200" dirty="0"/>
              <a:t> </a:t>
            </a:r>
          </a:p>
          <a:p>
            <a:endParaRPr lang="en-US" sz="3200" dirty="0"/>
          </a:p>
        </p:txBody>
      </p:sp>
    </p:spTree>
    <p:extLst>
      <p:ext uri="{BB962C8B-B14F-4D97-AF65-F5344CB8AC3E}">
        <p14:creationId xmlns:p14="http://schemas.microsoft.com/office/powerpoint/2010/main" val="6478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E17D3-35ED-5E76-2841-1742C4FB6296}"/>
              </a:ext>
            </a:extLst>
          </p:cNvPr>
          <p:cNvSpPr>
            <a:spLocks noGrp="1"/>
          </p:cNvSpPr>
          <p:nvPr>
            <p:ph type="title"/>
          </p:nvPr>
        </p:nvSpPr>
        <p:spPr>
          <a:xfrm>
            <a:off x="669925" y="1"/>
            <a:ext cx="9990054" cy="1028699"/>
          </a:xfrm>
        </p:spPr>
        <p:txBody>
          <a:bodyPr vert="horz" lIns="91440" tIns="45720" rIns="91440" bIns="45720" rtlCol="0" anchor="b">
            <a:normAutofit fontScale="90000"/>
          </a:bodyPr>
          <a:lstStyle/>
          <a:p>
            <a:r>
              <a:rPr lang="en-US" sz="5400" b="1" dirty="0"/>
              <a:t>Reflective Structured Dialogue Tool Kit</a:t>
            </a:r>
          </a:p>
        </p:txBody>
      </p:sp>
      <p:pic>
        <p:nvPicPr>
          <p:cNvPr id="6" name="Content Placeholder 5">
            <a:extLst>
              <a:ext uri="{FF2B5EF4-FFF2-40B4-BE49-F238E27FC236}">
                <a16:creationId xmlns:a16="http://schemas.microsoft.com/office/drawing/2014/main" id="{0838399F-7FE5-D672-2324-22C6111F7A7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4252823" y="1279503"/>
            <a:ext cx="7939177" cy="4465869"/>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p:cNvSpPr txBox="1"/>
          <p:nvPr/>
        </p:nvSpPr>
        <p:spPr>
          <a:xfrm>
            <a:off x="603213" y="1268579"/>
            <a:ext cx="3761117" cy="1846659"/>
          </a:xfrm>
          <a:prstGeom prst="rect">
            <a:avLst/>
          </a:prstGeom>
          <a:noFill/>
        </p:spPr>
        <p:txBody>
          <a:bodyPr wrap="square" rtlCol="0">
            <a:spAutoFit/>
          </a:bodyPr>
          <a:lstStyle/>
          <a:p>
            <a:r>
              <a:rPr lang="en-US" sz="3200" b="1" i="1" dirty="0">
                <a:solidFill>
                  <a:srgbClr val="032C86"/>
                </a:solidFill>
              </a:rPr>
              <a:t>Building a container for conversations &amp; connections</a:t>
            </a:r>
          </a:p>
          <a:p>
            <a:endParaRPr lang="en-US" dirty="0"/>
          </a:p>
        </p:txBody>
      </p:sp>
      <p:sp>
        <p:nvSpPr>
          <p:cNvPr id="9" name="Text Placeholder 3">
            <a:extLst>
              <a:ext uri="{FF2B5EF4-FFF2-40B4-BE49-F238E27FC236}">
                <a16:creationId xmlns:a16="http://schemas.microsoft.com/office/drawing/2014/main" id="{75B21EB5-042D-A046-A9A1-86AEC1ADBBC8}"/>
              </a:ext>
            </a:extLst>
          </p:cNvPr>
          <p:cNvSpPr txBox="1">
            <a:spLocks/>
          </p:cNvSpPr>
          <p:nvPr/>
        </p:nvSpPr>
        <p:spPr>
          <a:xfrm>
            <a:off x="603213" y="3512438"/>
            <a:ext cx="5097350" cy="22179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C00000"/>
                </a:solidFill>
              </a:rPr>
              <a:t>Presented by: </a:t>
            </a:r>
          </a:p>
          <a:p>
            <a:pPr marL="0" indent="0">
              <a:buNone/>
            </a:pPr>
            <a:r>
              <a:rPr lang="en-US" sz="1900" b="1" i="1" dirty="0"/>
              <a:t>Raye Rawls, </a:t>
            </a:r>
            <a:br>
              <a:rPr lang="en-US" sz="1900" b="1" i="1" dirty="0"/>
            </a:br>
            <a:r>
              <a:rPr lang="en-US" sz="1900" b="1" i="1" dirty="0"/>
              <a:t>Senior Public Service Faculty</a:t>
            </a:r>
          </a:p>
          <a:p>
            <a:pPr marL="0" indent="0">
              <a:buNone/>
            </a:pPr>
            <a:r>
              <a:rPr lang="en-US" sz="1900" b="1" i="1" dirty="0"/>
              <a:t>J.W. Fanning Institute for </a:t>
            </a:r>
            <a:br>
              <a:rPr lang="en-US" sz="1900" b="1" i="1" dirty="0"/>
            </a:br>
            <a:r>
              <a:rPr lang="en-US" sz="1900" b="1" i="1" dirty="0"/>
              <a:t>Leadership Development</a:t>
            </a:r>
          </a:p>
          <a:p>
            <a:pPr marL="0" indent="0">
              <a:buNone/>
            </a:pPr>
            <a:r>
              <a:rPr lang="en-US" sz="1900" b="1" i="1" dirty="0"/>
              <a:t>University of Georgia</a:t>
            </a:r>
          </a:p>
        </p:txBody>
      </p:sp>
    </p:spTree>
    <p:extLst>
      <p:ext uri="{BB962C8B-B14F-4D97-AF65-F5344CB8AC3E}">
        <p14:creationId xmlns:p14="http://schemas.microsoft.com/office/powerpoint/2010/main" val="1382965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3" name="Content Placeholder 2"/>
          <p:cNvSpPr txBox="1">
            <a:spLocks/>
          </p:cNvSpPr>
          <p:nvPr/>
        </p:nvSpPr>
        <p:spPr bwMode="auto">
          <a:xfrm>
            <a:off x="3682094" y="951036"/>
            <a:ext cx="7765606" cy="5257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defRPr>
                <a:solidFill>
                  <a:schemeClr val="tx1"/>
                </a:solidFill>
                <a:latin typeface="Calibri" panose="020F0502020204030204" pitchFamily="34" charset="0"/>
                <a:ea typeface="SimSun" panose="02010600030101010101" pitchFamily="2" charset="-122"/>
              </a:defRPr>
            </a:lvl1pPr>
            <a:lvl2pPr marL="685800" indent="-22860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lvl="1">
              <a:lnSpc>
                <a:spcPct val="90000"/>
              </a:lnSpc>
              <a:spcBef>
                <a:spcPts val="600"/>
              </a:spcBef>
              <a:spcAft>
                <a:spcPts val="600"/>
              </a:spcAft>
              <a:buFont typeface="Arial" panose="020B0604020202020204" pitchFamily="34" charset="0"/>
              <a:buChar char="•"/>
              <a:defRPr/>
            </a:pPr>
            <a:r>
              <a:rPr lang="en-US" altLang="en-US" sz="2800" dirty="0">
                <a:latin typeface="+mn-lt"/>
                <a:ea typeface="+mn-ea"/>
              </a:rPr>
              <a:t>Relationships are necessary for community life.</a:t>
            </a:r>
          </a:p>
          <a:p>
            <a:pPr lvl="1">
              <a:lnSpc>
                <a:spcPct val="90000"/>
              </a:lnSpc>
              <a:spcBef>
                <a:spcPts val="600"/>
              </a:spcBef>
              <a:spcAft>
                <a:spcPts val="600"/>
              </a:spcAft>
              <a:buFont typeface="Arial" panose="020B0604020202020204" pitchFamily="34" charset="0"/>
              <a:buChar char="•"/>
              <a:defRPr/>
            </a:pPr>
            <a:r>
              <a:rPr lang="en-US" altLang="en-US" sz="2800" dirty="0">
                <a:latin typeface="+mn-lt"/>
                <a:ea typeface="+mn-ea"/>
              </a:rPr>
              <a:t>Relationships are created and maintained through conversation.</a:t>
            </a:r>
          </a:p>
          <a:p>
            <a:pPr lvl="1">
              <a:lnSpc>
                <a:spcPct val="90000"/>
              </a:lnSpc>
              <a:spcBef>
                <a:spcPts val="600"/>
              </a:spcBef>
              <a:spcAft>
                <a:spcPts val="600"/>
              </a:spcAft>
              <a:buFont typeface="Arial" panose="020B0604020202020204" pitchFamily="34" charset="0"/>
              <a:buChar char="•"/>
              <a:defRPr/>
            </a:pPr>
            <a:r>
              <a:rPr lang="en-US" altLang="en-US" sz="2800" dirty="0">
                <a:latin typeface="+mn-lt"/>
                <a:ea typeface="+mn-ea"/>
              </a:rPr>
              <a:t>What is silenced can be as destructive as what is shouted.</a:t>
            </a:r>
          </a:p>
          <a:p>
            <a:pPr lvl="1">
              <a:lnSpc>
                <a:spcPct val="90000"/>
              </a:lnSpc>
              <a:spcBef>
                <a:spcPts val="600"/>
              </a:spcBef>
              <a:spcAft>
                <a:spcPts val="600"/>
              </a:spcAft>
              <a:buFont typeface="Arial" panose="020B0604020202020204" pitchFamily="34" charset="0"/>
              <a:buChar char="•"/>
              <a:defRPr/>
            </a:pPr>
            <a:r>
              <a:rPr lang="en-US" altLang="en-US" sz="2800" dirty="0">
                <a:latin typeface="+mn-lt"/>
                <a:ea typeface="+mn-ea"/>
              </a:rPr>
              <a:t>“Difficult conversations” can become “stuck conversations” which have self-sustaining properties.</a:t>
            </a:r>
          </a:p>
          <a:p>
            <a:pPr lvl="1">
              <a:lnSpc>
                <a:spcPct val="90000"/>
              </a:lnSpc>
              <a:spcBef>
                <a:spcPts val="600"/>
              </a:spcBef>
              <a:spcAft>
                <a:spcPts val="600"/>
              </a:spcAft>
              <a:buFont typeface="Arial" panose="020B0604020202020204" pitchFamily="34" charset="0"/>
              <a:buChar char="•"/>
              <a:defRPr/>
            </a:pPr>
            <a:r>
              <a:rPr lang="en-US" altLang="en-US" sz="2800" dirty="0">
                <a:latin typeface="+mn-lt"/>
                <a:ea typeface="+mn-ea"/>
              </a:rPr>
              <a:t>Relationships shift when the content and process of conversations shift.</a:t>
            </a:r>
          </a:p>
        </p:txBody>
      </p:sp>
      <p:sp>
        <p:nvSpPr>
          <p:cNvPr id="2" name="TextBox 1">
            <a:extLst>
              <a:ext uri="{FF2B5EF4-FFF2-40B4-BE49-F238E27FC236}">
                <a16:creationId xmlns:a16="http://schemas.microsoft.com/office/drawing/2014/main" id="{E6129618-B733-278A-5E11-DB1155153808}"/>
              </a:ext>
            </a:extLst>
          </p:cNvPr>
          <p:cNvSpPr txBox="1"/>
          <p:nvPr/>
        </p:nvSpPr>
        <p:spPr>
          <a:xfrm>
            <a:off x="7808247" y="6219264"/>
            <a:ext cx="2836161" cy="369332"/>
          </a:xfrm>
          <a:prstGeom prst="rect">
            <a:avLst/>
          </a:prstGeom>
          <a:noFill/>
        </p:spPr>
        <p:txBody>
          <a:bodyPr wrap="none" rtlCol="0">
            <a:spAutoFit/>
          </a:bodyPr>
          <a:lstStyle/>
          <a:p>
            <a:r>
              <a:rPr lang="en-US" dirty="0"/>
              <a:t>Public Conversations Project</a:t>
            </a:r>
          </a:p>
        </p:txBody>
      </p:sp>
      <p:grpSp>
        <p:nvGrpSpPr>
          <p:cNvPr id="9" name="4da78c0c-94bf-4188-a5be-bc25ffb19aa2"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AC72A160-7D63-574D-839F-0EC2AA99CEF0}"/>
              </a:ext>
            </a:extLst>
          </p:cNvPr>
          <p:cNvGrpSpPr>
            <a:grpSpLocks noChangeAspect="1"/>
          </p:cNvGrpSpPr>
          <p:nvPr>
            <p:custDataLst>
              <p:tags r:id="rId1"/>
            </p:custDataLst>
          </p:nvPr>
        </p:nvGrpSpPr>
        <p:grpSpPr>
          <a:xfrm>
            <a:off x="602474" y="659765"/>
            <a:ext cx="2886242" cy="4872166"/>
            <a:chOff x="4965554" y="1820224"/>
            <a:chExt cx="2162653" cy="3650700"/>
          </a:xfrm>
        </p:grpSpPr>
        <p:grpSp>
          <p:nvGrpSpPr>
            <p:cNvPr id="14" name="î$ḻíḓê">
              <a:extLst>
                <a:ext uri="{FF2B5EF4-FFF2-40B4-BE49-F238E27FC236}">
                  <a16:creationId xmlns:a16="http://schemas.microsoft.com/office/drawing/2014/main" id="{C074F10D-C484-2045-821B-DE797FDF23EA}"/>
                </a:ext>
              </a:extLst>
            </p:cNvPr>
            <p:cNvGrpSpPr/>
            <p:nvPr/>
          </p:nvGrpSpPr>
          <p:grpSpPr>
            <a:xfrm>
              <a:off x="4965554" y="1820224"/>
              <a:ext cx="2162653" cy="3650700"/>
              <a:chOff x="4972653" y="1597720"/>
              <a:chExt cx="2162653" cy="3650700"/>
            </a:xfrm>
          </p:grpSpPr>
          <p:sp>
            <p:nvSpPr>
              <p:cNvPr id="41" name="îSļïde">
                <a:extLst>
                  <a:ext uri="{FF2B5EF4-FFF2-40B4-BE49-F238E27FC236}">
                    <a16:creationId xmlns:a16="http://schemas.microsoft.com/office/drawing/2014/main" id="{1F951B60-C8FF-934F-B5A8-7CF3DDEC5649}"/>
                  </a:ext>
                </a:extLst>
              </p:cNvPr>
              <p:cNvSpPr/>
              <p:nvPr/>
            </p:nvSpPr>
            <p:spPr bwMode="auto">
              <a:xfrm>
                <a:off x="5765166" y="4490406"/>
                <a:ext cx="577627" cy="729428"/>
              </a:xfrm>
              <a:custGeom>
                <a:avLst/>
                <a:gdLst>
                  <a:gd name="T0" fmla="*/ 148 w 248"/>
                  <a:gd name="T1" fmla="*/ 313 h 313"/>
                  <a:gd name="T2" fmla="*/ 100 w 248"/>
                  <a:gd name="T3" fmla="*/ 313 h 313"/>
                  <a:gd name="T4" fmla="*/ 0 w 248"/>
                  <a:gd name="T5" fmla="*/ 213 h 313"/>
                  <a:gd name="T6" fmla="*/ 0 w 248"/>
                  <a:gd name="T7" fmla="*/ 100 h 313"/>
                  <a:gd name="T8" fmla="*/ 100 w 248"/>
                  <a:gd name="T9" fmla="*/ 0 h 313"/>
                  <a:gd name="T10" fmla="*/ 148 w 248"/>
                  <a:gd name="T11" fmla="*/ 0 h 313"/>
                  <a:gd name="T12" fmla="*/ 248 w 248"/>
                  <a:gd name="T13" fmla="*/ 100 h 313"/>
                  <a:gd name="T14" fmla="*/ 248 w 248"/>
                  <a:gd name="T15" fmla="*/ 213 h 313"/>
                  <a:gd name="T16" fmla="*/ 148 w 248"/>
                  <a:gd name="T1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313">
                    <a:moveTo>
                      <a:pt x="148" y="313"/>
                    </a:moveTo>
                    <a:cubicBezTo>
                      <a:pt x="100" y="313"/>
                      <a:pt x="100" y="313"/>
                      <a:pt x="100" y="313"/>
                    </a:cubicBezTo>
                    <a:cubicBezTo>
                      <a:pt x="45" y="313"/>
                      <a:pt x="0" y="268"/>
                      <a:pt x="0" y="213"/>
                    </a:cubicBezTo>
                    <a:cubicBezTo>
                      <a:pt x="0" y="100"/>
                      <a:pt x="0" y="100"/>
                      <a:pt x="0" y="100"/>
                    </a:cubicBezTo>
                    <a:cubicBezTo>
                      <a:pt x="0" y="45"/>
                      <a:pt x="45" y="0"/>
                      <a:pt x="100" y="0"/>
                    </a:cubicBezTo>
                    <a:cubicBezTo>
                      <a:pt x="148" y="0"/>
                      <a:pt x="148" y="0"/>
                      <a:pt x="148" y="0"/>
                    </a:cubicBezTo>
                    <a:cubicBezTo>
                      <a:pt x="203" y="0"/>
                      <a:pt x="248" y="45"/>
                      <a:pt x="248" y="100"/>
                    </a:cubicBezTo>
                    <a:cubicBezTo>
                      <a:pt x="248" y="213"/>
                      <a:pt x="248" y="213"/>
                      <a:pt x="248" y="213"/>
                    </a:cubicBezTo>
                    <a:cubicBezTo>
                      <a:pt x="248" y="268"/>
                      <a:pt x="203" y="313"/>
                      <a:pt x="148" y="313"/>
                    </a:cubicBezTo>
                    <a:close/>
                  </a:path>
                </a:pathLst>
              </a:custGeom>
              <a:solidFill>
                <a:srgbClr val="9B9A9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2" name="îṣ1idê">
                <a:extLst>
                  <a:ext uri="{FF2B5EF4-FFF2-40B4-BE49-F238E27FC236}">
                    <a16:creationId xmlns:a16="http://schemas.microsoft.com/office/drawing/2014/main" id="{9E475912-B527-B145-97AD-BD1810DCC603}"/>
                  </a:ext>
                </a:extLst>
              </p:cNvPr>
              <p:cNvSpPr/>
              <p:nvPr/>
            </p:nvSpPr>
            <p:spPr bwMode="auto">
              <a:xfrm>
                <a:off x="5685323" y="4481534"/>
                <a:ext cx="737313" cy="174471"/>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3" name="íšļîdê">
                <a:extLst>
                  <a:ext uri="{FF2B5EF4-FFF2-40B4-BE49-F238E27FC236}">
                    <a16:creationId xmlns:a16="http://schemas.microsoft.com/office/drawing/2014/main" id="{11D50CC7-1B9D-BD49-BB43-343044B5EC0D}"/>
                  </a:ext>
                </a:extLst>
              </p:cNvPr>
              <p:cNvSpPr/>
              <p:nvPr/>
            </p:nvSpPr>
            <p:spPr bwMode="auto">
              <a:xfrm>
                <a:off x="5685323" y="4721063"/>
                <a:ext cx="737313" cy="175457"/>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4" name="íṡlïďe">
                <a:extLst>
                  <a:ext uri="{FF2B5EF4-FFF2-40B4-BE49-F238E27FC236}">
                    <a16:creationId xmlns:a16="http://schemas.microsoft.com/office/drawing/2014/main" id="{657D7C44-41C9-0947-A3F9-F5C2F0D730C3}"/>
                  </a:ext>
                </a:extLst>
              </p:cNvPr>
              <p:cNvSpPr/>
              <p:nvPr/>
            </p:nvSpPr>
            <p:spPr bwMode="auto">
              <a:xfrm>
                <a:off x="5685323" y="4954677"/>
                <a:ext cx="737313" cy="174471"/>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0"/>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0"/>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5" name="íSlíďê">
                <a:extLst>
                  <a:ext uri="{FF2B5EF4-FFF2-40B4-BE49-F238E27FC236}">
                    <a16:creationId xmlns:a16="http://schemas.microsoft.com/office/drawing/2014/main" id="{452C8468-A29E-BD4F-9535-81504E5A37C9}"/>
                  </a:ext>
                </a:extLst>
              </p:cNvPr>
              <p:cNvSpPr/>
              <p:nvPr/>
            </p:nvSpPr>
            <p:spPr bwMode="auto">
              <a:xfrm>
                <a:off x="5985965" y="5219834"/>
                <a:ext cx="136028" cy="28586"/>
              </a:xfrm>
              <a:custGeom>
                <a:avLst/>
                <a:gdLst>
                  <a:gd name="T0" fmla="*/ 0 w 58"/>
                  <a:gd name="T1" fmla="*/ 0 h 12"/>
                  <a:gd name="T2" fmla="*/ 29 w 58"/>
                  <a:gd name="T3" fmla="*/ 12 h 12"/>
                  <a:gd name="T4" fmla="*/ 58 w 58"/>
                  <a:gd name="T5" fmla="*/ 0 h 12"/>
                  <a:gd name="T6" fmla="*/ 0 w 58"/>
                  <a:gd name="T7" fmla="*/ 0 h 12"/>
                </a:gdLst>
                <a:ahLst/>
                <a:cxnLst>
                  <a:cxn ang="0">
                    <a:pos x="T0" y="T1"/>
                  </a:cxn>
                  <a:cxn ang="0">
                    <a:pos x="T2" y="T3"/>
                  </a:cxn>
                  <a:cxn ang="0">
                    <a:pos x="T4" y="T5"/>
                  </a:cxn>
                  <a:cxn ang="0">
                    <a:pos x="T6" y="T7"/>
                  </a:cxn>
                </a:cxnLst>
                <a:rect l="0" t="0" r="r" b="b"/>
                <a:pathLst>
                  <a:path w="58" h="12">
                    <a:moveTo>
                      <a:pt x="0" y="0"/>
                    </a:moveTo>
                    <a:cubicBezTo>
                      <a:pt x="4" y="7"/>
                      <a:pt x="15" y="12"/>
                      <a:pt x="29" y="12"/>
                    </a:cubicBezTo>
                    <a:cubicBezTo>
                      <a:pt x="43" y="12"/>
                      <a:pt x="54" y="7"/>
                      <a:pt x="58" y="0"/>
                    </a:cubicBezTo>
                    <a:lnTo>
                      <a:pt x="0" y="0"/>
                    </a:lnTo>
                    <a:close/>
                  </a:path>
                </a:pathLst>
              </a:custGeom>
              <a:solidFill>
                <a:srgbClr val="1A5A6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46" name="iś1íďé">
                <a:extLst>
                  <a:ext uri="{FF2B5EF4-FFF2-40B4-BE49-F238E27FC236}">
                    <a16:creationId xmlns:a16="http://schemas.microsoft.com/office/drawing/2014/main" id="{63E95B55-7858-BD42-9599-C8A10CB2617E}"/>
                  </a:ext>
                </a:extLst>
              </p:cNvPr>
              <p:cNvSpPr/>
              <p:nvPr/>
            </p:nvSpPr>
            <p:spPr bwMode="auto">
              <a:xfrm>
                <a:off x="5147124" y="2103390"/>
                <a:ext cx="1813710" cy="864470"/>
              </a:xfrm>
              <a:custGeom>
                <a:avLst/>
                <a:gdLst>
                  <a:gd name="T0" fmla="*/ 778 w 778"/>
                  <a:gd name="T1" fmla="*/ 371 h 371"/>
                  <a:gd name="T2" fmla="*/ 389 w 778"/>
                  <a:gd name="T3" fmla="*/ 0 h 371"/>
                  <a:gd name="T4" fmla="*/ 0 w 778"/>
                  <a:gd name="T5" fmla="*/ 371 h 371"/>
                  <a:gd name="T6" fmla="*/ 778 w 778"/>
                  <a:gd name="T7" fmla="*/ 371 h 371"/>
                </a:gdLst>
                <a:ahLst/>
                <a:cxnLst>
                  <a:cxn ang="0">
                    <a:pos x="T0" y="T1"/>
                  </a:cxn>
                  <a:cxn ang="0">
                    <a:pos x="T2" y="T3"/>
                  </a:cxn>
                  <a:cxn ang="0">
                    <a:pos x="T4" y="T5"/>
                  </a:cxn>
                  <a:cxn ang="0">
                    <a:pos x="T6" y="T7"/>
                  </a:cxn>
                </a:cxnLst>
                <a:rect l="0" t="0" r="r" b="b"/>
                <a:pathLst>
                  <a:path w="778" h="371">
                    <a:moveTo>
                      <a:pt x="778" y="371"/>
                    </a:moveTo>
                    <a:cubicBezTo>
                      <a:pt x="769" y="164"/>
                      <a:pt x="598" y="0"/>
                      <a:pt x="389" y="0"/>
                    </a:cubicBezTo>
                    <a:cubicBezTo>
                      <a:pt x="180" y="0"/>
                      <a:pt x="9" y="164"/>
                      <a:pt x="0" y="371"/>
                    </a:cubicBezTo>
                    <a:lnTo>
                      <a:pt x="778" y="371"/>
                    </a:lnTo>
                    <a:close/>
                  </a:path>
                </a:pathLst>
              </a:custGeom>
              <a:solidFill>
                <a:schemeClr val="accent4">
                  <a:alpha val="61891"/>
                </a:schemeClr>
              </a:solidFill>
              <a:ln>
                <a:noFill/>
              </a:ln>
            </p:spPr>
            <p:txBody>
              <a:bodyPr anchor="ctr"/>
              <a:lstStyle/>
              <a:p>
                <a:pPr algn="ctr"/>
                <a:endParaRPr/>
              </a:p>
            </p:txBody>
          </p:sp>
          <p:sp>
            <p:nvSpPr>
              <p:cNvPr id="47" name="ïş1idè">
                <a:extLst>
                  <a:ext uri="{FF2B5EF4-FFF2-40B4-BE49-F238E27FC236}">
                    <a16:creationId xmlns:a16="http://schemas.microsoft.com/office/drawing/2014/main" id="{EB35D73B-53A8-4A4B-99B5-8BC95E6DDB80}"/>
                  </a:ext>
                </a:extLst>
              </p:cNvPr>
              <p:cNvSpPr/>
              <p:nvPr/>
            </p:nvSpPr>
            <p:spPr bwMode="auto">
              <a:xfrm>
                <a:off x="5606466" y="4049793"/>
                <a:ext cx="895026" cy="431743"/>
              </a:xfrm>
              <a:custGeom>
                <a:avLst/>
                <a:gdLst>
                  <a:gd name="T0" fmla="*/ 0 w 384"/>
                  <a:gd name="T1" fmla="*/ 0 h 185"/>
                  <a:gd name="T2" fmla="*/ 81 w 384"/>
                  <a:gd name="T3" fmla="*/ 185 h 185"/>
                  <a:gd name="T4" fmla="*/ 173 w 384"/>
                  <a:gd name="T5" fmla="*/ 185 h 185"/>
                  <a:gd name="T6" fmla="*/ 192 w 384"/>
                  <a:gd name="T7" fmla="*/ 185 h 185"/>
                  <a:gd name="T8" fmla="*/ 211 w 384"/>
                  <a:gd name="T9" fmla="*/ 185 h 185"/>
                  <a:gd name="T10" fmla="*/ 303 w 384"/>
                  <a:gd name="T11" fmla="*/ 185 h 185"/>
                  <a:gd name="T12" fmla="*/ 384 w 384"/>
                  <a:gd name="T13" fmla="*/ 0 h 185"/>
                  <a:gd name="T14" fmla="*/ 0 w 384"/>
                  <a:gd name="T15" fmla="*/ 0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185">
                    <a:moveTo>
                      <a:pt x="0" y="0"/>
                    </a:moveTo>
                    <a:cubicBezTo>
                      <a:pt x="40" y="63"/>
                      <a:pt x="77" y="135"/>
                      <a:pt x="81" y="185"/>
                    </a:cubicBezTo>
                    <a:cubicBezTo>
                      <a:pt x="173" y="185"/>
                      <a:pt x="173" y="185"/>
                      <a:pt x="173" y="185"/>
                    </a:cubicBezTo>
                    <a:cubicBezTo>
                      <a:pt x="192" y="185"/>
                      <a:pt x="192" y="185"/>
                      <a:pt x="192" y="185"/>
                    </a:cubicBezTo>
                    <a:cubicBezTo>
                      <a:pt x="211" y="185"/>
                      <a:pt x="211" y="185"/>
                      <a:pt x="211" y="185"/>
                    </a:cubicBezTo>
                    <a:cubicBezTo>
                      <a:pt x="303" y="185"/>
                      <a:pt x="303" y="185"/>
                      <a:pt x="303" y="185"/>
                    </a:cubicBezTo>
                    <a:cubicBezTo>
                      <a:pt x="307" y="135"/>
                      <a:pt x="344" y="63"/>
                      <a:pt x="384" y="0"/>
                    </a:cubicBezTo>
                    <a:lnTo>
                      <a:pt x="0" y="0"/>
                    </a:lnTo>
                    <a:close/>
                  </a:path>
                </a:pathLst>
              </a:custGeom>
              <a:solidFill>
                <a:schemeClr val="accent4">
                  <a:alpha val="61891"/>
                </a:schemeClr>
              </a:solidFill>
              <a:ln>
                <a:noFill/>
              </a:ln>
            </p:spPr>
            <p:txBody>
              <a:bodyPr anchor="ctr"/>
              <a:lstStyle/>
              <a:p>
                <a:pPr algn="ctr"/>
                <a:endParaRPr/>
              </a:p>
            </p:txBody>
          </p:sp>
          <p:sp>
            <p:nvSpPr>
              <p:cNvPr id="48" name="iS1iďé">
                <a:extLst>
                  <a:ext uri="{FF2B5EF4-FFF2-40B4-BE49-F238E27FC236}">
                    <a16:creationId xmlns:a16="http://schemas.microsoft.com/office/drawing/2014/main" id="{B14CAA07-E02F-6847-92DA-46F7CD0FFDE2}"/>
                  </a:ext>
                </a:extLst>
              </p:cNvPr>
              <p:cNvSpPr/>
              <p:nvPr/>
            </p:nvSpPr>
            <p:spPr bwMode="auto">
              <a:xfrm>
                <a:off x="5785865" y="1597720"/>
                <a:ext cx="119271" cy="405127"/>
              </a:xfrm>
              <a:custGeom>
                <a:avLst/>
                <a:gdLst>
                  <a:gd name="T0" fmla="*/ 41 w 51"/>
                  <a:gd name="T1" fmla="*/ 173 h 174"/>
                  <a:gd name="T2" fmla="*/ 41 w 51"/>
                  <a:gd name="T3" fmla="*/ 173 h 174"/>
                  <a:gd name="T4" fmla="*/ 28 w 51"/>
                  <a:gd name="T5" fmla="*/ 164 h 174"/>
                  <a:gd name="T6" fmla="*/ 1 w 51"/>
                  <a:gd name="T7" fmla="*/ 14 h 174"/>
                  <a:gd name="T8" fmla="*/ 11 w 51"/>
                  <a:gd name="T9" fmla="*/ 1 h 174"/>
                  <a:gd name="T10" fmla="*/ 11 w 51"/>
                  <a:gd name="T11" fmla="*/ 1 h 174"/>
                  <a:gd name="T12" fmla="*/ 24 w 51"/>
                  <a:gd name="T13" fmla="*/ 10 h 174"/>
                  <a:gd name="T14" fmla="*/ 50 w 51"/>
                  <a:gd name="T15" fmla="*/ 160 h 174"/>
                  <a:gd name="T16" fmla="*/ 4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41" y="173"/>
                    </a:moveTo>
                    <a:cubicBezTo>
                      <a:pt x="41" y="173"/>
                      <a:pt x="41" y="173"/>
                      <a:pt x="41" y="173"/>
                    </a:cubicBezTo>
                    <a:cubicBezTo>
                      <a:pt x="35" y="174"/>
                      <a:pt x="29" y="170"/>
                      <a:pt x="28" y="164"/>
                    </a:cubicBezTo>
                    <a:cubicBezTo>
                      <a:pt x="1" y="14"/>
                      <a:pt x="1" y="14"/>
                      <a:pt x="1" y="14"/>
                    </a:cubicBezTo>
                    <a:cubicBezTo>
                      <a:pt x="0" y="8"/>
                      <a:pt x="4" y="2"/>
                      <a:pt x="11" y="1"/>
                    </a:cubicBezTo>
                    <a:cubicBezTo>
                      <a:pt x="11" y="1"/>
                      <a:pt x="11" y="1"/>
                      <a:pt x="11" y="1"/>
                    </a:cubicBezTo>
                    <a:cubicBezTo>
                      <a:pt x="17" y="0"/>
                      <a:pt x="23" y="4"/>
                      <a:pt x="24" y="10"/>
                    </a:cubicBezTo>
                    <a:cubicBezTo>
                      <a:pt x="50" y="160"/>
                      <a:pt x="50" y="160"/>
                      <a:pt x="50" y="160"/>
                    </a:cubicBezTo>
                    <a:cubicBezTo>
                      <a:pt x="51" y="166"/>
                      <a:pt x="47" y="172"/>
                      <a:pt x="41" y="173"/>
                    </a:cubicBezTo>
                    <a:close/>
                  </a:path>
                </a:pathLst>
              </a:custGeom>
              <a:solidFill>
                <a:schemeClr val="accent4"/>
              </a:solidFill>
              <a:ln>
                <a:noFill/>
              </a:ln>
            </p:spPr>
            <p:txBody>
              <a:bodyPr anchor="ctr"/>
              <a:lstStyle/>
              <a:p>
                <a:pPr algn="ctr"/>
                <a:endParaRPr/>
              </a:p>
            </p:txBody>
          </p:sp>
          <p:sp>
            <p:nvSpPr>
              <p:cNvPr id="49" name="ïṥlidè">
                <a:extLst>
                  <a:ext uri="{FF2B5EF4-FFF2-40B4-BE49-F238E27FC236}">
                    <a16:creationId xmlns:a16="http://schemas.microsoft.com/office/drawing/2014/main" id="{AC41F86F-CD11-254A-BC38-30AC74809EA9}"/>
                  </a:ext>
                </a:extLst>
              </p:cNvPr>
              <p:cNvSpPr/>
              <p:nvPr/>
            </p:nvSpPr>
            <p:spPr bwMode="auto">
              <a:xfrm>
                <a:off x="5336381" y="1758391"/>
                <a:ext cx="237557" cy="367671"/>
              </a:xfrm>
              <a:custGeom>
                <a:avLst/>
                <a:gdLst>
                  <a:gd name="T0" fmla="*/ 95 w 102"/>
                  <a:gd name="T1" fmla="*/ 154 h 158"/>
                  <a:gd name="T2" fmla="*/ 95 w 102"/>
                  <a:gd name="T3" fmla="*/ 154 h 158"/>
                  <a:gd name="T4" fmla="*/ 79 w 102"/>
                  <a:gd name="T5" fmla="*/ 150 h 158"/>
                  <a:gd name="T6" fmla="*/ 3 w 102"/>
                  <a:gd name="T7" fmla="*/ 19 h 158"/>
                  <a:gd name="T8" fmla="*/ 8 w 102"/>
                  <a:gd name="T9" fmla="*/ 3 h 158"/>
                  <a:gd name="T10" fmla="*/ 8 w 102"/>
                  <a:gd name="T11" fmla="*/ 3 h 158"/>
                  <a:gd name="T12" fmla="*/ 23 w 102"/>
                  <a:gd name="T13" fmla="*/ 8 h 158"/>
                  <a:gd name="T14" fmla="*/ 99 w 102"/>
                  <a:gd name="T15" fmla="*/ 139 h 158"/>
                  <a:gd name="T16" fmla="*/ 95 w 102"/>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58">
                    <a:moveTo>
                      <a:pt x="95" y="154"/>
                    </a:moveTo>
                    <a:cubicBezTo>
                      <a:pt x="95" y="154"/>
                      <a:pt x="95" y="154"/>
                      <a:pt x="95" y="154"/>
                    </a:cubicBezTo>
                    <a:cubicBezTo>
                      <a:pt x="89" y="158"/>
                      <a:pt x="82" y="156"/>
                      <a:pt x="79" y="150"/>
                    </a:cubicBezTo>
                    <a:cubicBezTo>
                      <a:pt x="3" y="19"/>
                      <a:pt x="3" y="19"/>
                      <a:pt x="3" y="19"/>
                    </a:cubicBezTo>
                    <a:cubicBezTo>
                      <a:pt x="0" y="14"/>
                      <a:pt x="2" y="7"/>
                      <a:pt x="8" y="3"/>
                    </a:cubicBezTo>
                    <a:cubicBezTo>
                      <a:pt x="8" y="3"/>
                      <a:pt x="8" y="3"/>
                      <a:pt x="8" y="3"/>
                    </a:cubicBezTo>
                    <a:cubicBezTo>
                      <a:pt x="13" y="0"/>
                      <a:pt x="20" y="2"/>
                      <a:pt x="23" y="8"/>
                    </a:cubicBezTo>
                    <a:cubicBezTo>
                      <a:pt x="99" y="139"/>
                      <a:pt x="99" y="139"/>
                      <a:pt x="99" y="139"/>
                    </a:cubicBezTo>
                    <a:cubicBezTo>
                      <a:pt x="102" y="144"/>
                      <a:pt x="100" y="151"/>
                      <a:pt x="95" y="154"/>
                    </a:cubicBezTo>
                    <a:close/>
                  </a:path>
                </a:pathLst>
              </a:custGeom>
              <a:solidFill>
                <a:schemeClr val="accent4"/>
              </a:solidFill>
              <a:ln>
                <a:noFill/>
              </a:ln>
            </p:spPr>
            <p:txBody>
              <a:bodyPr anchor="ctr"/>
              <a:lstStyle/>
              <a:p>
                <a:pPr algn="ctr"/>
                <a:endParaRPr/>
              </a:p>
            </p:txBody>
          </p:sp>
          <p:sp>
            <p:nvSpPr>
              <p:cNvPr id="50" name="ïŝ1îḍe">
                <a:extLst>
                  <a:ext uri="{FF2B5EF4-FFF2-40B4-BE49-F238E27FC236}">
                    <a16:creationId xmlns:a16="http://schemas.microsoft.com/office/drawing/2014/main" id="{D90CF5D7-B11C-4946-A62B-8A4162869332}"/>
                  </a:ext>
                </a:extLst>
              </p:cNvPr>
              <p:cNvSpPr/>
              <p:nvPr/>
            </p:nvSpPr>
            <p:spPr bwMode="auto">
              <a:xfrm>
                <a:off x="6200850" y="1597720"/>
                <a:ext cx="119271" cy="405127"/>
              </a:xfrm>
              <a:custGeom>
                <a:avLst/>
                <a:gdLst>
                  <a:gd name="T0" fmla="*/ 11 w 51"/>
                  <a:gd name="T1" fmla="*/ 173 h 174"/>
                  <a:gd name="T2" fmla="*/ 11 w 51"/>
                  <a:gd name="T3" fmla="*/ 173 h 174"/>
                  <a:gd name="T4" fmla="*/ 2 w 51"/>
                  <a:gd name="T5" fmla="*/ 160 h 174"/>
                  <a:gd name="T6" fmla="*/ 28 w 51"/>
                  <a:gd name="T7" fmla="*/ 10 h 174"/>
                  <a:gd name="T8" fmla="*/ 41 w 51"/>
                  <a:gd name="T9" fmla="*/ 1 h 174"/>
                  <a:gd name="T10" fmla="*/ 41 w 51"/>
                  <a:gd name="T11" fmla="*/ 1 h 174"/>
                  <a:gd name="T12" fmla="*/ 50 w 51"/>
                  <a:gd name="T13" fmla="*/ 14 h 174"/>
                  <a:gd name="T14" fmla="*/ 24 w 51"/>
                  <a:gd name="T15" fmla="*/ 164 h 174"/>
                  <a:gd name="T16" fmla="*/ 1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11" y="173"/>
                    </a:moveTo>
                    <a:cubicBezTo>
                      <a:pt x="11" y="173"/>
                      <a:pt x="11" y="173"/>
                      <a:pt x="11" y="173"/>
                    </a:cubicBezTo>
                    <a:cubicBezTo>
                      <a:pt x="5" y="172"/>
                      <a:pt x="0" y="166"/>
                      <a:pt x="2" y="160"/>
                    </a:cubicBezTo>
                    <a:cubicBezTo>
                      <a:pt x="28" y="10"/>
                      <a:pt x="28" y="10"/>
                      <a:pt x="28" y="10"/>
                    </a:cubicBezTo>
                    <a:cubicBezTo>
                      <a:pt x="29" y="4"/>
                      <a:pt x="35" y="0"/>
                      <a:pt x="41" y="1"/>
                    </a:cubicBezTo>
                    <a:cubicBezTo>
                      <a:pt x="41" y="1"/>
                      <a:pt x="41" y="1"/>
                      <a:pt x="41" y="1"/>
                    </a:cubicBezTo>
                    <a:cubicBezTo>
                      <a:pt x="47" y="2"/>
                      <a:pt x="51" y="8"/>
                      <a:pt x="50" y="14"/>
                    </a:cubicBezTo>
                    <a:cubicBezTo>
                      <a:pt x="24" y="164"/>
                      <a:pt x="24" y="164"/>
                      <a:pt x="24" y="164"/>
                    </a:cubicBezTo>
                    <a:cubicBezTo>
                      <a:pt x="23" y="170"/>
                      <a:pt x="17" y="174"/>
                      <a:pt x="11" y="173"/>
                    </a:cubicBezTo>
                    <a:close/>
                  </a:path>
                </a:pathLst>
              </a:custGeom>
              <a:solidFill>
                <a:schemeClr val="accent4"/>
              </a:solidFill>
              <a:ln>
                <a:noFill/>
              </a:ln>
            </p:spPr>
            <p:txBody>
              <a:bodyPr anchor="ctr"/>
              <a:lstStyle/>
              <a:p>
                <a:pPr algn="ctr"/>
                <a:endParaRPr/>
              </a:p>
            </p:txBody>
          </p:sp>
          <p:sp>
            <p:nvSpPr>
              <p:cNvPr id="51" name="ïsḷiḓé">
                <a:extLst>
                  <a:ext uri="{FF2B5EF4-FFF2-40B4-BE49-F238E27FC236}">
                    <a16:creationId xmlns:a16="http://schemas.microsoft.com/office/drawing/2014/main" id="{A7E6056A-6472-F14A-93BF-655830D1098E}"/>
                  </a:ext>
                </a:extLst>
              </p:cNvPr>
              <p:cNvSpPr/>
              <p:nvPr/>
            </p:nvSpPr>
            <p:spPr bwMode="auto">
              <a:xfrm>
                <a:off x="6534021" y="1758391"/>
                <a:ext cx="235586" cy="367671"/>
              </a:xfrm>
              <a:custGeom>
                <a:avLst/>
                <a:gdLst>
                  <a:gd name="T0" fmla="*/ 7 w 101"/>
                  <a:gd name="T1" fmla="*/ 154 h 158"/>
                  <a:gd name="T2" fmla="*/ 7 w 101"/>
                  <a:gd name="T3" fmla="*/ 154 h 158"/>
                  <a:gd name="T4" fmla="*/ 3 w 101"/>
                  <a:gd name="T5" fmla="*/ 139 h 158"/>
                  <a:gd name="T6" fmla="*/ 78 w 101"/>
                  <a:gd name="T7" fmla="*/ 8 h 158"/>
                  <a:gd name="T8" fmla="*/ 94 w 101"/>
                  <a:gd name="T9" fmla="*/ 3 h 158"/>
                  <a:gd name="T10" fmla="*/ 94 w 101"/>
                  <a:gd name="T11" fmla="*/ 3 h 158"/>
                  <a:gd name="T12" fmla="*/ 98 w 101"/>
                  <a:gd name="T13" fmla="*/ 19 h 158"/>
                  <a:gd name="T14" fmla="*/ 23 w 101"/>
                  <a:gd name="T15" fmla="*/ 150 h 158"/>
                  <a:gd name="T16" fmla="*/ 7 w 101"/>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58">
                    <a:moveTo>
                      <a:pt x="7" y="154"/>
                    </a:moveTo>
                    <a:cubicBezTo>
                      <a:pt x="7" y="154"/>
                      <a:pt x="7" y="154"/>
                      <a:pt x="7" y="154"/>
                    </a:cubicBezTo>
                    <a:cubicBezTo>
                      <a:pt x="1" y="151"/>
                      <a:pt x="0" y="144"/>
                      <a:pt x="3" y="139"/>
                    </a:cubicBezTo>
                    <a:cubicBezTo>
                      <a:pt x="78" y="8"/>
                      <a:pt x="78" y="8"/>
                      <a:pt x="78" y="8"/>
                    </a:cubicBezTo>
                    <a:cubicBezTo>
                      <a:pt x="82" y="2"/>
                      <a:pt x="89" y="0"/>
                      <a:pt x="94" y="3"/>
                    </a:cubicBezTo>
                    <a:cubicBezTo>
                      <a:pt x="94" y="3"/>
                      <a:pt x="94" y="3"/>
                      <a:pt x="94" y="3"/>
                    </a:cubicBezTo>
                    <a:cubicBezTo>
                      <a:pt x="100" y="7"/>
                      <a:pt x="101" y="14"/>
                      <a:pt x="98" y="19"/>
                    </a:cubicBezTo>
                    <a:cubicBezTo>
                      <a:pt x="23" y="150"/>
                      <a:pt x="23" y="150"/>
                      <a:pt x="23" y="150"/>
                    </a:cubicBezTo>
                    <a:cubicBezTo>
                      <a:pt x="19" y="156"/>
                      <a:pt x="12" y="158"/>
                      <a:pt x="7" y="154"/>
                    </a:cubicBezTo>
                    <a:close/>
                  </a:path>
                </a:pathLst>
              </a:custGeom>
              <a:solidFill>
                <a:schemeClr val="accent4"/>
              </a:solidFill>
              <a:ln>
                <a:noFill/>
              </a:ln>
            </p:spPr>
            <p:txBody>
              <a:bodyPr anchor="ctr"/>
              <a:lstStyle/>
              <a:p>
                <a:pPr algn="ctr"/>
                <a:endParaRPr/>
              </a:p>
            </p:txBody>
          </p:sp>
          <p:sp>
            <p:nvSpPr>
              <p:cNvPr id="52" name="ïSḻiďe">
                <a:extLst>
                  <a:ext uri="{FF2B5EF4-FFF2-40B4-BE49-F238E27FC236}">
                    <a16:creationId xmlns:a16="http://schemas.microsoft.com/office/drawing/2014/main" id="{96305A66-B19C-544B-AB8C-EB203C931095}"/>
                  </a:ext>
                </a:extLst>
              </p:cNvPr>
              <p:cNvSpPr/>
              <p:nvPr/>
            </p:nvSpPr>
            <p:spPr bwMode="auto">
              <a:xfrm>
                <a:off x="6804106" y="2065933"/>
                <a:ext cx="331200" cy="286843"/>
              </a:xfrm>
              <a:custGeom>
                <a:avLst/>
                <a:gdLst>
                  <a:gd name="T0" fmla="*/ 4 w 142"/>
                  <a:gd name="T1" fmla="*/ 118 h 123"/>
                  <a:gd name="T2" fmla="*/ 4 w 142"/>
                  <a:gd name="T3" fmla="*/ 118 h 123"/>
                  <a:gd name="T4" fmla="*/ 6 w 142"/>
                  <a:gd name="T5" fmla="*/ 101 h 123"/>
                  <a:gd name="T6" fmla="*/ 122 w 142"/>
                  <a:gd name="T7" fmla="*/ 4 h 123"/>
                  <a:gd name="T8" fmla="*/ 138 w 142"/>
                  <a:gd name="T9" fmla="*/ 6 h 123"/>
                  <a:gd name="T10" fmla="*/ 138 w 142"/>
                  <a:gd name="T11" fmla="*/ 6 h 123"/>
                  <a:gd name="T12" fmla="*/ 136 w 142"/>
                  <a:gd name="T13" fmla="*/ 22 h 123"/>
                  <a:gd name="T14" fmla="*/ 20 w 142"/>
                  <a:gd name="T15" fmla="*/ 119 h 123"/>
                  <a:gd name="T16" fmla="*/ 4 w 142"/>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23">
                    <a:moveTo>
                      <a:pt x="4" y="118"/>
                    </a:moveTo>
                    <a:cubicBezTo>
                      <a:pt x="4" y="118"/>
                      <a:pt x="4" y="118"/>
                      <a:pt x="4" y="118"/>
                    </a:cubicBezTo>
                    <a:cubicBezTo>
                      <a:pt x="0" y="113"/>
                      <a:pt x="1" y="106"/>
                      <a:pt x="6" y="101"/>
                    </a:cubicBezTo>
                    <a:cubicBezTo>
                      <a:pt x="122" y="4"/>
                      <a:pt x="122" y="4"/>
                      <a:pt x="122" y="4"/>
                    </a:cubicBezTo>
                    <a:cubicBezTo>
                      <a:pt x="127" y="0"/>
                      <a:pt x="134" y="1"/>
                      <a:pt x="138" y="6"/>
                    </a:cubicBezTo>
                    <a:cubicBezTo>
                      <a:pt x="138" y="6"/>
                      <a:pt x="138" y="6"/>
                      <a:pt x="138" y="6"/>
                    </a:cubicBezTo>
                    <a:cubicBezTo>
                      <a:pt x="142" y="10"/>
                      <a:pt x="141" y="18"/>
                      <a:pt x="136" y="22"/>
                    </a:cubicBezTo>
                    <a:cubicBezTo>
                      <a:pt x="20" y="119"/>
                      <a:pt x="20" y="119"/>
                      <a:pt x="20" y="119"/>
                    </a:cubicBezTo>
                    <a:cubicBezTo>
                      <a:pt x="16" y="123"/>
                      <a:pt x="8" y="122"/>
                      <a:pt x="4" y="118"/>
                    </a:cubicBezTo>
                    <a:close/>
                  </a:path>
                </a:pathLst>
              </a:custGeom>
              <a:solidFill>
                <a:schemeClr val="accent4"/>
              </a:solidFill>
              <a:ln>
                <a:noFill/>
              </a:ln>
            </p:spPr>
            <p:txBody>
              <a:bodyPr anchor="ctr"/>
              <a:lstStyle/>
              <a:p>
                <a:pPr algn="ctr"/>
                <a:endParaRPr/>
              </a:p>
            </p:txBody>
          </p:sp>
          <p:sp>
            <p:nvSpPr>
              <p:cNvPr id="53" name="îslïďê">
                <a:extLst>
                  <a:ext uri="{FF2B5EF4-FFF2-40B4-BE49-F238E27FC236}">
                    <a16:creationId xmlns:a16="http://schemas.microsoft.com/office/drawing/2014/main" id="{094EE874-A32F-0840-8A67-D32FB774EB74}"/>
                  </a:ext>
                </a:extLst>
              </p:cNvPr>
              <p:cNvSpPr/>
              <p:nvPr/>
            </p:nvSpPr>
            <p:spPr bwMode="auto">
              <a:xfrm>
                <a:off x="4972653" y="2065933"/>
                <a:ext cx="328242" cy="286843"/>
              </a:xfrm>
              <a:custGeom>
                <a:avLst/>
                <a:gdLst>
                  <a:gd name="T0" fmla="*/ 137 w 141"/>
                  <a:gd name="T1" fmla="*/ 118 h 123"/>
                  <a:gd name="T2" fmla="*/ 137 w 141"/>
                  <a:gd name="T3" fmla="*/ 118 h 123"/>
                  <a:gd name="T4" fmla="*/ 121 w 141"/>
                  <a:gd name="T5" fmla="*/ 119 h 123"/>
                  <a:gd name="T6" fmla="*/ 5 w 141"/>
                  <a:gd name="T7" fmla="*/ 22 h 123"/>
                  <a:gd name="T8" fmla="*/ 4 w 141"/>
                  <a:gd name="T9" fmla="*/ 6 h 123"/>
                  <a:gd name="T10" fmla="*/ 4 w 141"/>
                  <a:gd name="T11" fmla="*/ 6 h 123"/>
                  <a:gd name="T12" fmla="*/ 20 w 141"/>
                  <a:gd name="T13" fmla="*/ 4 h 123"/>
                  <a:gd name="T14" fmla="*/ 136 w 141"/>
                  <a:gd name="T15" fmla="*/ 101 h 123"/>
                  <a:gd name="T16" fmla="*/ 137 w 141"/>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23">
                    <a:moveTo>
                      <a:pt x="137" y="118"/>
                    </a:moveTo>
                    <a:cubicBezTo>
                      <a:pt x="137" y="118"/>
                      <a:pt x="137" y="118"/>
                      <a:pt x="137" y="118"/>
                    </a:cubicBezTo>
                    <a:cubicBezTo>
                      <a:pt x="133" y="122"/>
                      <a:pt x="126" y="123"/>
                      <a:pt x="121" y="119"/>
                    </a:cubicBezTo>
                    <a:cubicBezTo>
                      <a:pt x="5" y="22"/>
                      <a:pt x="5" y="22"/>
                      <a:pt x="5" y="22"/>
                    </a:cubicBezTo>
                    <a:cubicBezTo>
                      <a:pt x="0" y="18"/>
                      <a:pt x="0" y="10"/>
                      <a:pt x="4" y="6"/>
                    </a:cubicBezTo>
                    <a:cubicBezTo>
                      <a:pt x="4" y="6"/>
                      <a:pt x="4" y="6"/>
                      <a:pt x="4" y="6"/>
                    </a:cubicBezTo>
                    <a:cubicBezTo>
                      <a:pt x="8" y="1"/>
                      <a:pt x="15" y="0"/>
                      <a:pt x="20" y="4"/>
                    </a:cubicBezTo>
                    <a:cubicBezTo>
                      <a:pt x="136" y="101"/>
                      <a:pt x="136" y="101"/>
                      <a:pt x="136" y="101"/>
                    </a:cubicBezTo>
                    <a:cubicBezTo>
                      <a:pt x="141" y="106"/>
                      <a:pt x="141" y="113"/>
                      <a:pt x="137" y="118"/>
                    </a:cubicBezTo>
                    <a:close/>
                  </a:path>
                </a:pathLst>
              </a:custGeom>
              <a:solidFill>
                <a:schemeClr val="accent4"/>
              </a:solidFill>
              <a:ln>
                <a:noFill/>
              </a:ln>
            </p:spPr>
            <p:txBody>
              <a:bodyPr anchor="ctr"/>
              <a:lstStyle/>
              <a:p>
                <a:pPr algn="ctr"/>
                <a:endParaRPr/>
              </a:p>
            </p:txBody>
          </p:sp>
        </p:grpSp>
        <p:sp>
          <p:nvSpPr>
            <p:cNvPr id="15" name="iś1îḍè">
              <a:extLst>
                <a:ext uri="{FF2B5EF4-FFF2-40B4-BE49-F238E27FC236}">
                  <a16:creationId xmlns:a16="http://schemas.microsoft.com/office/drawing/2014/main" id="{ACF15AE8-342B-3E49-992C-B673DFDB6682}"/>
                </a:ext>
              </a:extLst>
            </p:cNvPr>
            <p:cNvSpPr txBox="1"/>
            <p:nvPr/>
          </p:nvSpPr>
          <p:spPr>
            <a:xfrm>
              <a:off x="5212599" y="3382042"/>
              <a:ext cx="1804590" cy="626258"/>
            </a:xfrm>
            <a:prstGeom prst="rect">
              <a:avLst/>
            </a:prstGeom>
            <a:noFill/>
          </p:spPr>
          <p:txBody>
            <a:bodyPr wrap="none" anchor="ctr" anchorCtr="0">
              <a:normAutofit/>
            </a:bodyPr>
            <a:lstStyle/>
            <a:p>
              <a:pPr algn="ctr"/>
              <a:r>
                <a:rPr lang="en-US" altLang="zh-CN" sz="3200" b="1" dirty="0"/>
                <a:t>What we know…</a:t>
              </a:r>
              <a:endParaRPr lang="zh-CN" altLang="en-US" sz="3200" b="1" dirty="0"/>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4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4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84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84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9925" y="215900"/>
            <a:ext cx="8856848" cy="698500"/>
          </a:xfrm>
          <a:prstGeom prst="rect">
            <a:avLst/>
          </a:prstGeom>
        </p:spPr>
        <p:txBody>
          <a:bodyPr vert="horz" lIns="91440" tIns="45720" rIns="91440" bIns="45720" rtlCol="0" anchor="b">
            <a:normAutofit/>
          </a:bodyPr>
          <a:lstStyle/>
          <a:p>
            <a:r>
              <a:rPr lang="en-US" b="1" dirty="0"/>
              <a:t>Our Purpose Today</a:t>
            </a:r>
          </a:p>
        </p:txBody>
      </p:sp>
      <p:pic>
        <p:nvPicPr>
          <p:cNvPr id="12" name="Picture 11" descr="Hands holding each other's wrists and interlinked to form a circle">
            <a:extLst>
              <a:ext uri="{FF2B5EF4-FFF2-40B4-BE49-F238E27FC236}">
                <a16:creationId xmlns:a16="http://schemas.microsoft.com/office/drawing/2014/main" id="{7F26EC5B-AD61-92C2-A8AA-16CC72B0893F}"/>
              </a:ext>
            </a:extLst>
          </p:cNvPr>
          <p:cNvPicPr>
            <a:picLocks noChangeAspect="1"/>
          </p:cNvPicPr>
          <p:nvPr/>
        </p:nvPicPr>
        <p:blipFill rotWithShape="1">
          <a:blip r:embed="rId3"/>
          <a:srcRect l="28543" r="26338" b="-1"/>
          <a:stretch/>
        </p:blipFill>
        <p:spPr>
          <a:xfrm>
            <a:off x="7556429" y="10"/>
            <a:ext cx="4635571" cy="6857990"/>
          </a:xfrm>
          <a:prstGeom prst="rect">
            <a:avLst/>
          </a:prstGeom>
          <a:effectLst/>
        </p:spPr>
      </p:pic>
      <p:sp>
        <p:nvSpPr>
          <p:cNvPr id="22" name="Content Placeholder 2">
            <a:extLst>
              <a:ext uri="{FF2B5EF4-FFF2-40B4-BE49-F238E27FC236}">
                <a16:creationId xmlns:a16="http://schemas.microsoft.com/office/drawing/2014/main" id="{6D618C22-DBEB-3B45-BB08-05C65AE9D919}"/>
              </a:ext>
            </a:extLst>
          </p:cNvPr>
          <p:cNvSpPr txBox="1">
            <a:spLocks/>
          </p:cNvSpPr>
          <p:nvPr/>
        </p:nvSpPr>
        <p:spPr>
          <a:xfrm>
            <a:off x="544796" y="1293921"/>
            <a:ext cx="6808904" cy="48373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US" sz="2400" dirty="0"/>
              <a:t>Leaders are faced with unique and disorienting challenges during this time. Finding ways to engage in or convene and lead conversations that challenge our worldview and reflect our differences while allowing us to remain in community.</a:t>
            </a:r>
          </a:p>
          <a:p>
            <a:pPr>
              <a:lnSpc>
                <a:spcPct val="100000"/>
              </a:lnSpc>
              <a:spcBef>
                <a:spcPts val="600"/>
              </a:spcBef>
              <a:spcAft>
                <a:spcPts val="600"/>
              </a:spcAft>
            </a:pPr>
            <a:r>
              <a:rPr lang="en-US" sz="2400" b="1" dirty="0"/>
              <a:t>Reflective Structured Dialogue (RSD) </a:t>
            </a:r>
            <a:r>
              <a:rPr lang="en-US" sz="2400" dirty="0"/>
              <a:t>is an approach we can use to facilitate a process of engagement that can lead to mutual understanding, a foundation for problem solving, collaboration, and unity</a:t>
            </a:r>
            <a:r>
              <a:rPr lang="en-US" sz="2400" b="1" dirty="0"/>
              <a:t>—</a:t>
            </a:r>
            <a:r>
              <a:rPr lang="en-US" sz="2400" dirty="0"/>
              <a:t>indeed, for peaceful and constructive coexistence. </a:t>
            </a:r>
          </a:p>
          <a:p>
            <a:endParaRPr lang="en-US" sz="2000" dirty="0"/>
          </a:p>
        </p:txBody>
      </p:sp>
    </p:spTree>
    <p:extLst>
      <p:ext uri="{BB962C8B-B14F-4D97-AF65-F5344CB8AC3E}">
        <p14:creationId xmlns:p14="http://schemas.microsoft.com/office/powerpoint/2010/main" val="3340666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cup of coffee and a pen on a table&#10;&#10;Description automatically generated with low confidence"/>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r="541" b="1"/>
          <a:stretch/>
        </p:blipFill>
        <p:spPr>
          <a:xfrm>
            <a:off x="3588661" y="0"/>
            <a:ext cx="8603340" cy="5775158"/>
          </a:xfrm>
          <a:prstGeom prst="rect">
            <a:avLst/>
          </a:prstGeom>
        </p:spPr>
      </p:pic>
      <p:sp>
        <p:nvSpPr>
          <p:cNvPr id="3" name="TextBox 2"/>
          <p:cNvSpPr txBox="1"/>
          <p:nvPr/>
        </p:nvSpPr>
        <p:spPr>
          <a:xfrm>
            <a:off x="1028341" y="1913249"/>
            <a:ext cx="2273124" cy="3108543"/>
          </a:xfrm>
          <a:prstGeom prst="rect">
            <a:avLst/>
          </a:prstGeom>
          <a:noFill/>
        </p:spPr>
        <p:txBody>
          <a:bodyPr wrap="square" rtlCol="0">
            <a:spAutoFit/>
          </a:bodyPr>
          <a:lstStyle/>
          <a:p>
            <a:r>
              <a:rPr lang="en-US" sz="2800" dirty="0"/>
              <a:t>Leaders are obligated to know how to create a Safe-enough (or Brave) Space for </a:t>
            </a:r>
            <a:r>
              <a:rPr lang="en-US" sz="2800" i="1" dirty="0"/>
              <a:t>Encounter</a:t>
            </a:r>
          </a:p>
        </p:txBody>
      </p:sp>
      <p:sp>
        <p:nvSpPr>
          <p:cNvPr id="2" name="Rectangle 1">
            <a:extLst>
              <a:ext uri="{FF2B5EF4-FFF2-40B4-BE49-F238E27FC236}">
                <a16:creationId xmlns:a16="http://schemas.microsoft.com/office/drawing/2014/main" id="{B5F7F79A-B660-C52C-5BCA-C18211FB5CDE}"/>
              </a:ext>
            </a:extLst>
          </p:cNvPr>
          <p:cNvSpPr/>
          <p:nvPr/>
        </p:nvSpPr>
        <p:spPr>
          <a:xfrm rot="582504">
            <a:off x="7622150" y="2731867"/>
            <a:ext cx="2239884" cy="10193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t>safe</a:t>
            </a:r>
          </a:p>
        </p:txBody>
      </p:sp>
    </p:spTree>
    <p:extLst>
      <p:ext uri="{BB962C8B-B14F-4D97-AF65-F5344CB8AC3E}">
        <p14:creationId xmlns:p14="http://schemas.microsoft.com/office/powerpoint/2010/main" val="3586812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7225" y="220622"/>
            <a:ext cx="8856848" cy="787400"/>
          </a:xfrm>
          <a:prstGeom prst="rect">
            <a:avLst/>
          </a:prstGeom>
        </p:spPr>
        <p:txBody>
          <a:bodyPr vert="horz" lIns="91440" tIns="45720" rIns="91440" bIns="45720" rtlCol="0" anchor="t">
            <a:normAutofit/>
          </a:bodyPr>
          <a:lstStyle/>
          <a:p>
            <a:r>
              <a:rPr lang="en-US" b="1" dirty="0"/>
              <a:t>Building The Container for RSD</a:t>
            </a:r>
            <a:endParaRPr lang="en-US" b="1" kern="1200" dirty="0"/>
          </a:p>
        </p:txBody>
      </p:sp>
      <p:grpSp>
        <p:nvGrpSpPr>
          <p:cNvPr id="10" name="Group 4"/>
          <p:cNvGrpSpPr>
            <a:grpSpLocks/>
          </p:cNvGrpSpPr>
          <p:nvPr/>
        </p:nvGrpSpPr>
        <p:grpSpPr bwMode="auto">
          <a:xfrm>
            <a:off x="2738463" y="1448012"/>
            <a:ext cx="6534414" cy="4422145"/>
            <a:chOff x="2016" y="5095"/>
            <a:chExt cx="8064" cy="8553"/>
          </a:xfrm>
        </p:grpSpPr>
        <p:sp>
          <p:nvSpPr>
            <p:cNvPr id="12" name="Arc 5"/>
            <p:cNvSpPr>
              <a:spLocks/>
            </p:cNvSpPr>
            <p:nvPr/>
          </p:nvSpPr>
          <p:spPr bwMode="auto">
            <a:xfrm flipV="1">
              <a:off x="6048" y="5328"/>
              <a:ext cx="4032" cy="6480"/>
            </a:xfrm>
            <a:custGeom>
              <a:avLst/>
              <a:gdLst>
                <a:gd name="T0" fmla="*/ 0 w 21600"/>
                <a:gd name="T1" fmla="*/ 0 h 26304"/>
                <a:gd name="T2" fmla="*/ 0 w 21600"/>
                <a:gd name="T3" fmla="*/ 0 h 26304"/>
                <a:gd name="T4" fmla="*/ 0 w 21600"/>
                <a:gd name="T5" fmla="*/ 0 h 26304"/>
                <a:gd name="T6" fmla="*/ 0 60000 65536"/>
                <a:gd name="T7" fmla="*/ 0 60000 65536"/>
                <a:gd name="T8" fmla="*/ 0 60000 65536"/>
              </a:gdLst>
              <a:ahLst/>
              <a:cxnLst>
                <a:cxn ang="T6">
                  <a:pos x="T0" y="T1"/>
                </a:cxn>
                <a:cxn ang="T7">
                  <a:pos x="T2" y="T3"/>
                </a:cxn>
                <a:cxn ang="T8">
                  <a:pos x="T4" y="T5"/>
                </a:cxn>
              </a:cxnLst>
              <a:rect l="0" t="0" r="r" b="b"/>
              <a:pathLst>
                <a:path w="21600" h="26304" fill="none" extrusionOk="0">
                  <a:moveTo>
                    <a:pt x="221" y="-1"/>
                  </a:moveTo>
                  <a:cubicBezTo>
                    <a:pt x="12063" y="120"/>
                    <a:pt x="21600" y="9754"/>
                    <a:pt x="21600" y="21598"/>
                  </a:cubicBezTo>
                  <a:cubicBezTo>
                    <a:pt x="21600" y="23181"/>
                    <a:pt x="21425" y="24759"/>
                    <a:pt x="21081" y="26304"/>
                  </a:cubicBezTo>
                </a:path>
                <a:path w="21600" h="26304" stroke="0" extrusionOk="0">
                  <a:moveTo>
                    <a:pt x="221" y="-1"/>
                  </a:moveTo>
                  <a:cubicBezTo>
                    <a:pt x="12063" y="120"/>
                    <a:pt x="21600" y="9754"/>
                    <a:pt x="21600" y="21598"/>
                  </a:cubicBezTo>
                  <a:cubicBezTo>
                    <a:pt x="21600" y="23181"/>
                    <a:pt x="21425" y="24759"/>
                    <a:pt x="21081" y="26304"/>
                  </a:cubicBezTo>
                  <a:lnTo>
                    <a:pt x="0" y="21598"/>
                  </a:lnTo>
                  <a:lnTo>
                    <a:pt x="221"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Arc 6"/>
            <p:cNvSpPr>
              <a:spLocks/>
            </p:cNvSpPr>
            <p:nvPr/>
          </p:nvSpPr>
          <p:spPr bwMode="auto">
            <a:xfrm flipH="1" flipV="1">
              <a:off x="2016" y="5328"/>
              <a:ext cx="4112" cy="6480"/>
            </a:xfrm>
            <a:custGeom>
              <a:avLst/>
              <a:gdLst>
                <a:gd name="T0" fmla="*/ 0 w 22078"/>
                <a:gd name="T1" fmla="*/ 0 h 26306"/>
                <a:gd name="T2" fmla="*/ 0 w 22078"/>
                <a:gd name="T3" fmla="*/ 0 h 26306"/>
                <a:gd name="T4" fmla="*/ 0 w 22078"/>
                <a:gd name="T5" fmla="*/ 0 h 26306"/>
                <a:gd name="T6" fmla="*/ 0 60000 65536"/>
                <a:gd name="T7" fmla="*/ 0 60000 65536"/>
                <a:gd name="T8" fmla="*/ 0 60000 65536"/>
              </a:gdLst>
              <a:ahLst/>
              <a:cxnLst>
                <a:cxn ang="T6">
                  <a:pos x="T0" y="T1"/>
                </a:cxn>
                <a:cxn ang="T7">
                  <a:pos x="T2" y="T3"/>
                </a:cxn>
                <a:cxn ang="T8">
                  <a:pos x="T4" y="T5"/>
                </a:cxn>
              </a:cxnLst>
              <a:rect l="0" t="0" r="r" b="b"/>
              <a:pathLst>
                <a:path w="22078" h="26306" fill="none" extrusionOk="0">
                  <a:moveTo>
                    <a:pt x="-1" y="5"/>
                  </a:moveTo>
                  <a:cubicBezTo>
                    <a:pt x="159" y="1"/>
                    <a:pt x="318" y="-1"/>
                    <a:pt x="478" y="-1"/>
                  </a:cubicBezTo>
                  <a:cubicBezTo>
                    <a:pt x="12407" y="0"/>
                    <a:pt x="22078" y="9670"/>
                    <a:pt x="22078" y="21600"/>
                  </a:cubicBezTo>
                  <a:cubicBezTo>
                    <a:pt x="22078" y="23183"/>
                    <a:pt x="21903" y="24761"/>
                    <a:pt x="21559" y="26306"/>
                  </a:cubicBezTo>
                </a:path>
                <a:path w="22078" h="26306" stroke="0" extrusionOk="0">
                  <a:moveTo>
                    <a:pt x="-1" y="5"/>
                  </a:moveTo>
                  <a:cubicBezTo>
                    <a:pt x="159" y="1"/>
                    <a:pt x="318" y="-1"/>
                    <a:pt x="478" y="-1"/>
                  </a:cubicBezTo>
                  <a:cubicBezTo>
                    <a:pt x="12407" y="0"/>
                    <a:pt x="22078" y="9670"/>
                    <a:pt x="22078" y="21600"/>
                  </a:cubicBezTo>
                  <a:cubicBezTo>
                    <a:pt x="22078" y="23183"/>
                    <a:pt x="21903" y="24761"/>
                    <a:pt x="21559" y="26306"/>
                  </a:cubicBezTo>
                  <a:lnTo>
                    <a:pt x="478" y="21600"/>
                  </a:lnTo>
                  <a:lnTo>
                    <a:pt x="-1" y="5"/>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Line 7"/>
            <p:cNvSpPr>
              <a:spLocks noChangeShapeType="1"/>
            </p:cNvSpPr>
            <p:nvPr/>
          </p:nvSpPr>
          <p:spPr bwMode="auto">
            <a:xfrm>
              <a:off x="2160" y="5328"/>
              <a:ext cx="129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8"/>
            <p:cNvSpPr>
              <a:spLocks noChangeShapeType="1"/>
            </p:cNvSpPr>
            <p:nvPr/>
          </p:nvSpPr>
          <p:spPr bwMode="auto">
            <a:xfrm>
              <a:off x="8496" y="5328"/>
              <a:ext cx="144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Arc 9"/>
            <p:cNvSpPr>
              <a:spLocks/>
            </p:cNvSpPr>
            <p:nvPr/>
          </p:nvSpPr>
          <p:spPr bwMode="auto">
            <a:xfrm flipH="1" flipV="1">
              <a:off x="3456" y="5327"/>
              <a:ext cx="2592" cy="4763"/>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140" y="-1"/>
                  </a:moveTo>
                  <a:cubicBezTo>
                    <a:pt x="12014" y="76"/>
                    <a:pt x="21600" y="9724"/>
                    <a:pt x="21600" y="21599"/>
                  </a:cubicBezTo>
                </a:path>
                <a:path w="21600" h="21599" stroke="0" extrusionOk="0">
                  <a:moveTo>
                    <a:pt x="140" y="-1"/>
                  </a:moveTo>
                  <a:cubicBezTo>
                    <a:pt x="12014" y="76"/>
                    <a:pt x="21600" y="9724"/>
                    <a:pt x="21600" y="21599"/>
                  </a:cubicBezTo>
                  <a:lnTo>
                    <a:pt x="0" y="21599"/>
                  </a:lnTo>
                  <a:lnTo>
                    <a:pt x="140"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 name="Arc 10"/>
            <p:cNvSpPr>
              <a:spLocks/>
            </p:cNvSpPr>
            <p:nvPr/>
          </p:nvSpPr>
          <p:spPr bwMode="auto">
            <a:xfrm flipV="1">
              <a:off x="6048" y="5330"/>
              <a:ext cx="2421" cy="4752"/>
            </a:xfrm>
            <a:custGeom>
              <a:avLst/>
              <a:gdLst>
                <a:gd name="T0" fmla="*/ 0 w 21668"/>
                <a:gd name="T1" fmla="*/ 0 h 21600"/>
                <a:gd name="T2" fmla="*/ 0 w 21668"/>
                <a:gd name="T3" fmla="*/ 0 h 21600"/>
                <a:gd name="T4" fmla="*/ 0 w 21668"/>
                <a:gd name="T5" fmla="*/ 0 h 21600"/>
                <a:gd name="T6" fmla="*/ 0 60000 65536"/>
                <a:gd name="T7" fmla="*/ 0 60000 65536"/>
                <a:gd name="T8" fmla="*/ 0 60000 65536"/>
              </a:gdLst>
              <a:ahLst/>
              <a:cxnLst>
                <a:cxn ang="T6">
                  <a:pos x="T0" y="T1"/>
                </a:cxn>
                <a:cxn ang="T7">
                  <a:pos x="T2" y="T3"/>
                </a:cxn>
                <a:cxn ang="T8">
                  <a:pos x="T4" y="T5"/>
                </a:cxn>
              </a:cxnLst>
              <a:rect l="0" t="0" r="r" b="b"/>
              <a:pathLst>
                <a:path w="21668" h="21600" fill="none" extrusionOk="0">
                  <a:moveTo>
                    <a:pt x="-1" y="0"/>
                  </a:moveTo>
                  <a:cubicBezTo>
                    <a:pt x="23" y="0"/>
                    <a:pt x="46" y="-1"/>
                    <a:pt x="70" y="-1"/>
                  </a:cubicBezTo>
                  <a:cubicBezTo>
                    <a:pt x="11917" y="-1"/>
                    <a:pt x="21553" y="9543"/>
                    <a:pt x="21668" y="21389"/>
                  </a:cubicBezTo>
                </a:path>
                <a:path w="21668" h="21600" stroke="0" extrusionOk="0">
                  <a:moveTo>
                    <a:pt x="-1" y="0"/>
                  </a:moveTo>
                  <a:cubicBezTo>
                    <a:pt x="23" y="0"/>
                    <a:pt x="46" y="-1"/>
                    <a:pt x="70" y="-1"/>
                  </a:cubicBezTo>
                  <a:cubicBezTo>
                    <a:pt x="11917" y="-1"/>
                    <a:pt x="21553" y="9543"/>
                    <a:pt x="21668" y="21389"/>
                  </a:cubicBezTo>
                  <a:lnTo>
                    <a:pt x="7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 name="Text Box 11"/>
            <p:cNvSpPr txBox="1">
              <a:spLocks noChangeArrowheads="1"/>
            </p:cNvSpPr>
            <p:nvPr/>
          </p:nvSpPr>
          <p:spPr bwMode="auto">
            <a:xfrm>
              <a:off x="2491" y="6363"/>
              <a:ext cx="1008" cy="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a:spcBef>
                  <a:spcPts val="1200"/>
                </a:spcBef>
                <a:spcAft>
                  <a:spcPts val="1200"/>
                </a:spcAft>
              </a:pPr>
              <a:endParaRPr lang="en-US" altLang="en-US" b="1">
                <a:latin typeface="Times" panose="02020603050405020304" pitchFamily="18" charset="0"/>
              </a:endParaRPr>
            </a:p>
          </p:txBody>
        </p:sp>
        <p:sp>
          <p:nvSpPr>
            <p:cNvPr id="20" name="Text Box 12"/>
            <p:cNvSpPr txBox="1">
              <a:spLocks noChangeArrowheads="1"/>
            </p:cNvSpPr>
            <p:nvPr/>
          </p:nvSpPr>
          <p:spPr bwMode="auto">
            <a:xfrm>
              <a:off x="4005" y="5095"/>
              <a:ext cx="4033"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a:spcBef>
                  <a:spcPts val="1200"/>
                </a:spcBef>
                <a:spcAft>
                  <a:spcPts val="1200"/>
                </a:spcAft>
              </a:pPr>
              <a:r>
                <a:rPr lang="en-US" altLang="en-US" sz="2800" b="1" dirty="0">
                  <a:solidFill>
                    <a:srgbClr val="C00000"/>
                  </a:solidFill>
                  <a:latin typeface="Arial Black" panose="020B0A04020102020204" pitchFamily="34" charset="0"/>
                </a:rPr>
                <a:t>Clarity on </a:t>
              </a:r>
              <a:r>
                <a:rPr lang="en-US" altLang="en-US" sz="2800" b="1" dirty="0">
                  <a:latin typeface="Arial Black" panose="020B0A04020102020204" pitchFamily="34" charset="0"/>
                </a:rPr>
                <a:t>Purpose</a:t>
              </a:r>
              <a:r>
                <a:rPr lang="en-US" altLang="en-US" sz="2800" b="1" dirty="0">
                  <a:solidFill>
                    <a:srgbClr val="C00000"/>
                  </a:solidFill>
                  <a:latin typeface="Arial Black" panose="020B0A04020102020204" pitchFamily="34" charset="0"/>
                </a:rPr>
                <a:t> of the dialogue</a:t>
              </a:r>
            </a:p>
          </p:txBody>
        </p:sp>
        <p:sp>
          <p:nvSpPr>
            <p:cNvPr id="21" name="Text Box 13"/>
            <p:cNvSpPr txBox="1">
              <a:spLocks noChangeArrowheads="1"/>
            </p:cNvSpPr>
            <p:nvPr/>
          </p:nvSpPr>
          <p:spPr bwMode="auto">
            <a:xfrm>
              <a:off x="8612" y="6047"/>
              <a:ext cx="865" cy="3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algn="ctr">
                <a:spcBef>
                  <a:spcPts val="1200"/>
                </a:spcBef>
                <a:spcAft>
                  <a:spcPts val="1200"/>
                </a:spcAft>
                <a:defRPr/>
              </a:pPr>
              <a:endParaRPr lang="en-US" b="1">
                <a:latin typeface="Times" pitchFamily="-1" charset="0"/>
              </a:endParaRPr>
            </a:p>
          </p:txBody>
        </p:sp>
        <p:sp>
          <p:nvSpPr>
            <p:cNvPr id="22" name="Arc 14"/>
            <p:cNvSpPr>
              <a:spLocks/>
            </p:cNvSpPr>
            <p:nvPr/>
          </p:nvSpPr>
          <p:spPr bwMode="auto">
            <a:xfrm flipV="1">
              <a:off x="3024" y="11520"/>
              <a:ext cx="1584" cy="2016"/>
            </a:xfrm>
            <a:custGeom>
              <a:avLst/>
              <a:gdLst>
                <a:gd name="T0" fmla="*/ 0 w 21600"/>
                <a:gd name="T1" fmla="*/ 0 h 21522"/>
                <a:gd name="T2" fmla="*/ 0 w 21600"/>
                <a:gd name="T3" fmla="*/ 0 h 21522"/>
                <a:gd name="T4" fmla="*/ 0 w 21600"/>
                <a:gd name="T5" fmla="*/ 0 h 21522"/>
                <a:gd name="T6" fmla="*/ 0 60000 65536"/>
                <a:gd name="T7" fmla="*/ 0 60000 65536"/>
                <a:gd name="T8" fmla="*/ 0 60000 65536"/>
              </a:gdLst>
              <a:ahLst/>
              <a:cxnLst>
                <a:cxn ang="T6">
                  <a:pos x="T0" y="T1"/>
                </a:cxn>
                <a:cxn ang="T7">
                  <a:pos x="T2" y="T3"/>
                </a:cxn>
                <a:cxn ang="T8">
                  <a:pos x="T4" y="T5"/>
                </a:cxn>
              </a:cxnLst>
              <a:rect l="0" t="0" r="r" b="b"/>
              <a:pathLst>
                <a:path w="21600" h="21522" fill="none" extrusionOk="0">
                  <a:moveTo>
                    <a:pt x="1830" y="-1"/>
                  </a:moveTo>
                  <a:cubicBezTo>
                    <a:pt x="13009" y="950"/>
                    <a:pt x="21600" y="10302"/>
                    <a:pt x="21600" y="21522"/>
                  </a:cubicBezTo>
                </a:path>
                <a:path w="21600" h="21522" stroke="0" extrusionOk="0">
                  <a:moveTo>
                    <a:pt x="1830" y="-1"/>
                  </a:moveTo>
                  <a:cubicBezTo>
                    <a:pt x="13009" y="950"/>
                    <a:pt x="21600" y="10302"/>
                    <a:pt x="21600" y="21522"/>
                  </a:cubicBezTo>
                  <a:lnTo>
                    <a:pt x="0" y="21522"/>
                  </a:lnTo>
                  <a:lnTo>
                    <a:pt x="1830"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 name="Arc 15"/>
            <p:cNvSpPr>
              <a:spLocks/>
            </p:cNvSpPr>
            <p:nvPr/>
          </p:nvSpPr>
          <p:spPr bwMode="auto">
            <a:xfrm flipH="1" flipV="1">
              <a:off x="7488" y="11520"/>
              <a:ext cx="1584" cy="2016"/>
            </a:xfrm>
            <a:custGeom>
              <a:avLst/>
              <a:gdLst>
                <a:gd name="T0" fmla="*/ 0 w 21600"/>
                <a:gd name="T1" fmla="*/ 0 h 21417"/>
                <a:gd name="T2" fmla="*/ 0 w 21600"/>
                <a:gd name="T3" fmla="*/ 0 h 21417"/>
                <a:gd name="T4" fmla="*/ 0 w 21600"/>
                <a:gd name="T5" fmla="*/ 0 h 21417"/>
                <a:gd name="T6" fmla="*/ 0 60000 65536"/>
                <a:gd name="T7" fmla="*/ 0 60000 65536"/>
                <a:gd name="T8" fmla="*/ 0 60000 65536"/>
              </a:gdLst>
              <a:ahLst/>
              <a:cxnLst>
                <a:cxn ang="T6">
                  <a:pos x="T0" y="T1"/>
                </a:cxn>
                <a:cxn ang="T7">
                  <a:pos x="T2" y="T3"/>
                </a:cxn>
                <a:cxn ang="T8">
                  <a:pos x="T4" y="T5"/>
                </a:cxn>
              </a:cxnLst>
              <a:rect l="0" t="0" r="r" b="b"/>
              <a:pathLst>
                <a:path w="21600" h="21417" fill="none" extrusionOk="0">
                  <a:moveTo>
                    <a:pt x="2798" y="-1"/>
                  </a:moveTo>
                  <a:cubicBezTo>
                    <a:pt x="13554" y="1404"/>
                    <a:pt x="21600" y="10569"/>
                    <a:pt x="21600" y="21417"/>
                  </a:cubicBezTo>
                </a:path>
                <a:path w="21600" h="21417" stroke="0" extrusionOk="0">
                  <a:moveTo>
                    <a:pt x="2798" y="-1"/>
                  </a:moveTo>
                  <a:cubicBezTo>
                    <a:pt x="13554" y="1404"/>
                    <a:pt x="21600" y="10569"/>
                    <a:pt x="21600" y="21417"/>
                  </a:cubicBezTo>
                  <a:lnTo>
                    <a:pt x="0" y="21417"/>
                  </a:lnTo>
                  <a:lnTo>
                    <a:pt x="2798"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 name="Line 16"/>
            <p:cNvSpPr>
              <a:spLocks noChangeShapeType="1"/>
            </p:cNvSpPr>
            <p:nvPr/>
          </p:nvSpPr>
          <p:spPr bwMode="auto">
            <a:xfrm>
              <a:off x="3312" y="13536"/>
              <a:ext cx="561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Text Box 17"/>
            <p:cNvSpPr txBox="1">
              <a:spLocks noChangeArrowheads="1"/>
            </p:cNvSpPr>
            <p:nvPr/>
          </p:nvSpPr>
          <p:spPr bwMode="auto">
            <a:xfrm>
              <a:off x="4464" y="12096"/>
              <a:ext cx="3168" cy="1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marL="1143000" indent="-228600">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algn="ctr">
                <a:spcBef>
                  <a:spcPts val="1200"/>
                </a:spcBef>
                <a:spcAft>
                  <a:spcPts val="1200"/>
                </a:spcAft>
              </a:pPr>
              <a:endParaRPr lang="en-US" altLang="en-US" b="1">
                <a:solidFill>
                  <a:srgbClr val="000000"/>
                </a:solidFill>
                <a:latin typeface="Times" panose="02020603050405020304" pitchFamily="18" charset="0"/>
              </a:endParaRPr>
            </a:p>
          </p:txBody>
        </p:sp>
        <p:sp>
          <p:nvSpPr>
            <p:cNvPr id="26" name="Text Box 18"/>
            <p:cNvSpPr txBox="1">
              <a:spLocks noChangeArrowheads="1"/>
            </p:cNvSpPr>
            <p:nvPr/>
          </p:nvSpPr>
          <p:spPr bwMode="auto">
            <a:xfrm>
              <a:off x="4576" y="5279"/>
              <a:ext cx="3008" cy="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SimSun" panose="02010600030101010101" pitchFamily="2" charset="-122"/>
                </a:defRPr>
              </a:lvl1pPr>
              <a:lvl2pPr marL="742950" indent="-285750">
                <a:defRPr>
                  <a:solidFill>
                    <a:schemeClr val="tx1"/>
                  </a:solidFill>
                  <a:latin typeface="Calibri" panose="020F0502020204030204" pitchFamily="34" charset="0"/>
                  <a:ea typeface="SimSun" panose="02010600030101010101" pitchFamily="2" charset="-122"/>
                </a:defRPr>
              </a:lvl2pPr>
              <a:lvl3pPr>
                <a:defRPr>
                  <a:solidFill>
                    <a:schemeClr val="tx1"/>
                  </a:solidFill>
                  <a:latin typeface="Calibri" panose="020F0502020204030204" pitchFamily="34" charset="0"/>
                  <a:ea typeface="SimSun" panose="02010600030101010101" pitchFamily="2" charset="-122"/>
                </a:defRPr>
              </a:lvl3pPr>
              <a:lvl4pPr marL="1600200" indent="-228600">
                <a:defRPr>
                  <a:solidFill>
                    <a:schemeClr val="tx1"/>
                  </a:solidFill>
                  <a:latin typeface="Calibri" panose="020F0502020204030204" pitchFamily="34" charset="0"/>
                  <a:ea typeface="SimSun" panose="02010600030101010101" pitchFamily="2" charset="-122"/>
                </a:defRPr>
              </a:lvl4pPr>
              <a:lvl5pPr marL="2057400" indent="-228600">
                <a:defRPr>
                  <a:solidFill>
                    <a:schemeClr val="tx1"/>
                  </a:solidFill>
                  <a:latin typeface="Calibri" panose="020F050202020403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SimSun" panose="02010600030101010101" pitchFamily="2" charset="-122"/>
                </a:defRPr>
              </a:lvl9pPr>
            </a:lstStyle>
            <a:p>
              <a:pPr lvl="2" algn="ctr">
                <a:spcAft>
                  <a:spcPts val="600"/>
                </a:spcAft>
              </a:pPr>
              <a:endParaRPr lang="en-US" altLang="en-US" sz="2800" b="1">
                <a:latin typeface="Times" panose="02020603050405020304" pitchFamily="18" charset="0"/>
              </a:endParaRPr>
            </a:p>
          </p:txBody>
        </p:sp>
      </p:grpSp>
      <p:sp>
        <p:nvSpPr>
          <p:cNvPr id="27" name="Text Box 23"/>
          <p:cNvSpPr txBox="1">
            <a:spLocks noChangeArrowheads="1"/>
          </p:cNvSpPr>
          <p:nvPr/>
        </p:nvSpPr>
        <p:spPr bwMode="auto">
          <a:xfrm rot="158653">
            <a:off x="8004611" y="1559937"/>
            <a:ext cx="615553" cy="2724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square">
            <a:spAutoFit/>
          </a:bodyPr>
          <a:lstStyle/>
          <a:p>
            <a:pPr>
              <a:defRPr/>
            </a:pPr>
            <a:r>
              <a:rPr lang="en-US" sz="2800" dirty="0">
                <a:latin typeface="Arial Black" panose="020B0A04020102020204" pitchFamily="34" charset="0"/>
                <a:ea typeface="ＭＳ Ｐゴシック" charset="0"/>
              </a:rPr>
              <a:t>Agreements</a:t>
            </a:r>
          </a:p>
        </p:txBody>
      </p:sp>
      <p:sp>
        <p:nvSpPr>
          <p:cNvPr id="28" name="Text Box 24"/>
          <p:cNvSpPr txBox="1">
            <a:spLocks noChangeArrowheads="1"/>
          </p:cNvSpPr>
          <p:nvPr/>
        </p:nvSpPr>
        <p:spPr bwMode="auto">
          <a:xfrm>
            <a:off x="3236549" y="1611902"/>
            <a:ext cx="615553" cy="2179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spAutoFit/>
          </a:bodyPr>
          <a:lstStyle/>
          <a:p>
            <a:pPr>
              <a:defRPr/>
            </a:pPr>
            <a:r>
              <a:rPr lang="en-US" sz="2800" dirty="0">
                <a:latin typeface="Arial Black" panose="020B0A04020102020204" pitchFamily="34" charset="0"/>
                <a:ea typeface="ＭＳ Ｐゴシック" charset="0"/>
              </a:rPr>
              <a:t>Structures</a:t>
            </a:r>
          </a:p>
        </p:txBody>
      </p:sp>
      <p:sp>
        <p:nvSpPr>
          <p:cNvPr id="29" name="TextBox 28"/>
          <p:cNvSpPr txBox="1"/>
          <p:nvPr/>
        </p:nvSpPr>
        <p:spPr>
          <a:xfrm>
            <a:off x="2373929" y="5762999"/>
            <a:ext cx="7623672" cy="461665"/>
          </a:xfrm>
          <a:prstGeom prst="rect">
            <a:avLst/>
          </a:prstGeom>
          <a:noFill/>
        </p:spPr>
        <p:txBody>
          <a:bodyPr wrap="square" rtlCol="0">
            <a:spAutoFit/>
          </a:bodyPr>
          <a:lstStyle/>
          <a:p>
            <a:pPr algn="ctr"/>
            <a:r>
              <a:rPr lang="en-US" sz="2400" b="1" dirty="0">
                <a:latin typeface="Arial Black" panose="020B0A04020102020204" pitchFamily="34" charset="0"/>
              </a:rPr>
              <a:t>FACILITATED</a:t>
            </a:r>
          </a:p>
        </p:txBody>
      </p:sp>
    </p:spTree>
    <p:extLst>
      <p:ext uri="{BB962C8B-B14F-4D97-AF65-F5344CB8AC3E}">
        <p14:creationId xmlns:p14="http://schemas.microsoft.com/office/powerpoint/2010/main" val="307963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9925" y="355526"/>
            <a:ext cx="8856848" cy="673174"/>
          </a:xfrm>
          <a:prstGeom prst="rect">
            <a:avLst/>
          </a:prstGeom>
        </p:spPr>
        <p:txBody>
          <a:bodyPr vert="horz" lIns="91440" tIns="45720" rIns="91440" bIns="45720" rtlCol="0" anchor="t">
            <a:noAutofit/>
          </a:bodyPr>
          <a:lstStyle/>
          <a:p>
            <a:r>
              <a:rPr lang="en-US" b="1" kern="1200" dirty="0">
                <a:latin typeface="+mj-lt"/>
                <a:ea typeface="+mj-ea"/>
                <a:cs typeface="+mj-cs"/>
              </a:rPr>
              <a:t>Structure of RSD</a:t>
            </a:r>
          </a:p>
        </p:txBody>
      </p:sp>
      <p:sp>
        <p:nvSpPr>
          <p:cNvPr id="3" name="Content Placeholder 2"/>
          <p:cNvSpPr>
            <a:spLocks noGrp="1"/>
          </p:cNvSpPr>
          <p:nvPr>
            <p:ph idx="4294967295"/>
          </p:nvPr>
        </p:nvSpPr>
        <p:spPr>
          <a:xfrm>
            <a:off x="669925" y="1736102"/>
            <a:ext cx="7099300" cy="2686050"/>
          </a:xfrm>
          <a:prstGeom prst="rect">
            <a:avLst/>
          </a:prstGeom>
        </p:spPr>
        <p:txBody>
          <a:bodyPr vert="horz" lIns="91440" tIns="45720" rIns="91440" bIns="45720" rtlCol="0">
            <a:normAutofit/>
          </a:bodyPr>
          <a:lstStyle/>
          <a:p>
            <a:pPr>
              <a:lnSpc>
                <a:spcPct val="100000"/>
              </a:lnSpc>
              <a:spcBef>
                <a:spcPts val="600"/>
              </a:spcBef>
              <a:spcAft>
                <a:spcPts val="1200"/>
              </a:spcAft>
            </a:pPr>
            <a:r>
              <a:rPr lang="en-US" dirty="0"/>
              <a:t>A series of rounds with communication agreements that work to help participants break </a:t>
            </a:r>
            <a:r>
              <a:rPr lang="en-US" b="1" dirty="0"/>
              <a:t>unproductive communication patterns</a:t>
            </a:r>
            <a:endParaRPr lang="en-US" dirty="0"/>
          </a:p>
          <a:p>
            <a:pPr>
              <a:lnSpc>
                <a:spcPct val="100000"/>
              </a:lnSpc>
              <a:spcBef>
                <a:spcPts val="600"/>
              </a:spcBef>
              <a:spcAft>
                <a:spcPts val="1200"/>
              </a:spcAft>
            </a:pPr>
            <a:r>
              <a:rPr lang="en-US" dirty="0"/>
              <a:t>Supports </a:t>
            </a:r>
            <a:r>
              <a:rPr lang="en-US" b="1" dirty="0"/>
              <a:t>listening for understanding rather than listening for an opening to respond </a:t>
            </a:r>
          </a:p>
          <a:p>
            <a:pPr marL="0"/>
            <a:endParaRPr lang="en-US" sz="2000" dirty="0"/>
          </a:p>
        </p:txBody>
      </p:sp>
      <p:sp>
        <p:nvSpPr>
          <p:cNvPr id="4" name="TextBox 3"/>
          <p:cNvSpPr txBox="1"/>
          <p:nvPr/>
        </p:nvSpPr>
        <p:spPr>
          <a:xfrm>
            <a:off x="8666620" y="1736102"/>
            <a:ext cx="2926080" cy="4363844"/>
          </a:xfrm>
          <a:prstGeom prst="rect">
            <a:avLst/>
          </a:prstGeom>
        </p:spPr>
        <p:txBody>
          <a:bodyPr vert="horz" lIns="91440" tIns="45720" rIns="91440" bIns="45720" rtlCol="0">
            <a:normAutofit/>
          </a:bodyPr>
          <a:lstStyle/>
          <a:p>
            <a:pPr lvl="0" indent="-228600">
              <a:spcBef>
                <a:spcPts val="600"/>
              </a:spcBef>
              <a:spcAft>
                <a:spcPts val="600"/>
              </a:spcAft>
              <a:buFont typeface="Arial" panose="020B0604020202020204" pitchFamily="34" charset="0"/>
              <a:buChar char="•"/>
            </a:pPr>
            <a:r>
              <a:rPr lang="en-US" sz="4400" b="1" dirty="0">
                <a:solidFill>
                  <a:srgbClr val="BA0C2F"/>
                </a:solidFill>
              </a:rPr>
              <a:t>Reflect</a:t>
            </a:r>
          </a:p>
          <a:p>
            <a:pPr lvl="0" indent="-228600">
              <a:spcBef>
                <a:spcPts val="600"/>
              </a:spcBef>
              <a:spcAft>
                <a:spcPts val="600"/>
              </a:spcAft>
              <a:buFont typeface="Arial" panose="020B0604020202020204" pitchFamily="34" charset="0"/>
              <a:buChar char="•"/>
            </a:pPr>
            <a:r>
              <a:rPr lang="en-US" sz="4400" b="1" dirty="0">
                <a:solidFill>
                  <a:srgbClr val="BA0C2F"/>
                </a:solidFill>
              </a:rPr>
              <a:t>Write</a:t>
            </a:r>
          </a:p>
          <a:p>
            <a:pPr lvl="0" indent="-228600">
              <a:spcBef>
                <a:spcPts val="600"/>
              </a:spcBef>
              <a:spcAft>
                <a:spcPts val="600"/>
              </a:spcAft>
              <a:buFont typeface="Arial" panose="020B0604020202020204" pitchFamily="34" charset="0"/>
              <a:buChar char="•"/>
            </a:pPr>
            <a:r>
              <a:rPr lang="en-US" sz="4400" b="1" dirty="0">
                <a:solidFill>
                  <a:srgbClr val="BA0C2F"/>
                </a:solidFill>
              </a:rPr>
              <a:t>Speak</a:t>
            </a:r>
            <a:endParaRPr lang="en-US" sz="4400" dirty="0">
              <a:solidFill>
                <a:srgbClr val="BA0C2F"/>
              </a:solidFill>
            </a:endParaRPr>
          </a:p>
          <a:p>
            <a:pPr indent="-228600">
              <a:lnSpc>
                <a:spcPct val="90000"/>
              </a:lnSpc>
              <a:buFont typeface="Arial" panose="020B0604020202020204" pitchFamily="34" charset="0"/>
              <a:buChar char="•"/>
            </a:pPr>
            <a:endParaRPr lang="en-US" sz="2000" b="1" dirty="0">
              <a:solidFill>
                <a:srgbClr val="BA0C2F"/>
              </a:solidFill>
            </a:endParaRPr>
          </a:p>
        </p:txBody>
      </p:sp>
    </p:spTree>
    <p:extLst>
      <p:ext uri="{BB962C8B-B14F-4D97-AF65-F5344CB8AC3E}">
        <p14:creationId xmlns:p14="http://schemas.microsoft.com/office/powerpoint/2010/main" val="48826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5603" y="3966462"/>
            <a:ext cx="4307606" cy="673100"/>
          </a:xfrm>
          <a:prstGeom prst="rect">
            <a:avLst/>
          </a:prstGeom>
        </p:spPr>
        <p:txBody>
          <a:bodyPr vert="horz" lIns="91440" tIns="45720" rIns="91440" bIns="45720" rtlCol="0" anchor="t">
            <a:noAutofit/>
          </a:bodyPr>
          <a:lstStyle/>
          <a:p>
            <a:r>
              <a:rPr lang="en-US" sz="3200" b="1" dirty="0">
                <a:latin typeface="+mn-lt"/>
              </a:rPr>
              <a:t>To create a safe enough or brave space, you must create structure.</a:t>
            </a:r>
            <a:br>
              <a:rPr lang="en-US" sz="3200" b="1" dirty="0"/>
            </a:br>
            <a:endParaRPr lang="en-US" sz="3200" b="1" kern="1200" dirty="0">
              <a:latin typeface="+mj-lt"/>
              <a:ea typeface="+mj-ea"/>
              <a:cs typeface="+mj-cs"/>
            </a:endParaRPr>
          </a:p>
        </p:txBody>
      </p:sp>
      <p:sp>
        <p:nvSpPr>
          <p:cNvPr id="3" name="Content Placeholder 2"/>
          <p:cNvSpPr>
            <a:spLocks noGrp="1"/>
          </p:cNvSpPr>
          <p:nvPr>
            <p:ph idx="4294967295"/>
          </p:nvPr>
        </p:nvSpPr>
        <p:spPr>
          <a:xfrm>
            <a:off x="5157062" y="614363"/>
            <a:ext cx="6864892" cy="5608638"/>
          </a:xfrm>
          <a:prstGeom prst="rect">
            <a:avLst/>
          </a:prstGeom>
        </p:spPr>
        <p:txBody>
          <a:bodyPr vert="horz" lIns="91440" tIns="45720" rIns="91440" bIns="45720" rtlCol="0">
            <a:noAutofit/>
          </a:bodyPr>
          <a:lstStyle/>
          <a:p>
            <a:pPr marL="0" lvl="0" indent="0">
              <a:lnSpc>
                <a:spcPct val="110000"/>
              </a:lnSpc>
              <a:spcBef>
                <a:spcPts val="600"/>
              </a:spcBef>
              <a:spcAft>
                <a:spcPts val="600"/>
              </a:spcAft>
              <a:buNone/>
            </a:pPr>
            <a:r>
              <a:rPr lang="en-US" sz="2600" b="1" dirty="0"/>
              <a:t>Our Structure</a:t>
            </a:r>
          </a:p>
          <a:p>
            <a:pPr lvl="0">
              <a:lnSpc>
                <a:spcPct val="110000"/>
              </a:lnSpc>
              <a:spcBef>
                <a:spcPts val="600"/>
              </a:spcBef>
              <a:spcAft>
                <a:spcPts val="600"/>
              </a:spcAft>
            </a:pPr>
            <a:r>
              <a:rPr lang="en-US" sz="2600" b="1" dirty="0"/>
              <a:t>Sequenced Questions</a:t>
            </a:r>
          </a:p>
          <a:p>
            <a:pPr lvl="1">
              <a:lnSpc>
                <a:spcPct val="110000"/>
              </a:lnSpc>
              <a:spcBef>
                <a:spcPts val="600"/>
              </a:spcBef>
              <a:spcAft>
                <a:spcPts val="600"/>
              </a:spcAft>
            </a:pPr>
            <a:r>
              <a:rPr lang="en-US" sz="2600" dirty="0"/>
              <a:t>Rounds 1-3, respond in order </a:t>
            </a:r>
          </a:p>
          <a:p>
            <a:pPr lvl="1">
              <a:lnSpc>
                <a:spcPct val="110000"/>
              </a:lnSpc>
              <a:spcBef>
                <a:spcPts val="600"/>
              </a:spcBef>
              <a:spcAft>
                <a:spcPts val="600"/>
              </a:spcAft>
            </a:pPr>
            <a:r>
              <a:rPr lang="en-US" sz="2600" dirty="0"/>
              <a:t>Round 4, popcorn-style</a:t>
            </a:r>
          </a:p>
          <a:p>
            <a:pPr>
              <a:lnSpc>
                <a:spcPct val="110000"/>
              </a:lnSpc>
              <a:spcBef>
                <a:spcPts val="600"/>
              </a:spcBef>
              <a:spcAft>
                <a:spcPts val="600"/>
              </a:spcAft>
            </a:pPr>
            <a:r>
              <a:rPr lang="en-US" sz="2600" dirty="0"/>
              <a:t>Participant may  “</a:t>
            </a:r>
            <a:r>
              <a:rPr lang="en-US" sz="2600" b="1" dirty="0"/>
              <a:t>pass</a:t>
            </a:r>
            <a:r>
              <a:rPr lang="en-US" sz="2600" dirty="0"/>
              <a:t>-specifically not answer the question” or “</a:t>
            </a:r>
            <a:r>
              <a:rPr lang="en-US" sz="2600" b="1" dirty="0"/>
              <a:t>pass for </a:t>
            </a:r>
            <a:br>
              <a:rPr lang="en-US" sz="2600" b="1" dirty="0"/>
            </a:br>
            <a:r>
              <a:rPr lang="en-US" sz="2600" b="1" dirty="0"/>
              <a:t>now- </a:t>
            </a:r>
            <a:r>
              <a:rPr lang="en-US" sz="2600" dirty="0"/>
              <a:t>asking the facilitator to come back to them”</a:t>
            </a:r>
          </a:p>
          <a:p>
            <a:pPr>
              <a:lnSpc>
                <a:spcPct val="110000"/>
              </a:lnSpc>
              <a:spcBef>
                <a:spcPts val="600"/>
              </a:spcBef>
              <a:spcAft>
                <a:spcPts val="600"/>
              </a:spcAft>
            </a:pPr>
            <a:r>
              <a:rPr lang="en-US" sz="2600" b="1" dirty="0"/>
              <a:t>Helpful for participants to understand:</a:t>
            </a:r>
          </a:p>
          <a:p>
            <a:pPr lvl="1">
              <a:lnSpc>
                <a:spcPct val="110000"/>
              </a:lnSpc>
              <a:spcBef>
                <a:spcPts val="600"/>
              </a:spcBef>
              <a:spcAft>
                <a:spcPts val="600"/>
              </a:spcAft>
            </a:pPr>
            <a:r>
              <a:rPr lang="en-US" sz="2600" b="1" dirty="0"/>
              <a:t> </a:t>
            </a:r>
            <a:r>
              <a:rPr lang="en-US" sz="2600" b="1" i="1" dirty="0"/>
              <a:t>Power of the First Speaker</a:t>
            </a:r>
            <a:endParaRPr lang="en-US" sz="2600" b="1" dirty="0"/>
          </a:p>
          <a:p>
            <a:pPr lvl="1">
              <a:lnSpc>
                <a:spcPct val="110000"/>
              </a:lnSpc>
              <a:spcBef>
                <a:spcPts val="600"/>
              </a:spcBef>
              <a:spcAft>
                <a:spcPts val="600"/>
              </a:spcAft>
            </a:pPr>
            <a:r>
              <a:rPr lang="en-US" sz="2600" b="1" dirty="0"/>
              <a:t>Importance of the </a:t>
            </a:r>
            <a:r>
              <a:rPr lang="en-US" sz="2600" b="1" i="1" dirty="0"/>
              <a:t>Pause</a:t>
            </a:r>
            <a:endParaRPr lang="en-US" sz="2600" dirty="0"/>
          </a:p>
        </p:txBody>
      </p:sp>
      <p:grpSp>
        <p:nvGrpSpPr>
          <p:cNvPr id="4" name="Group 3">
            <a:extLst>
              <a:ext uri="{FF2B5EF4-FFF2-40B4-BE49-F238E27FC236}">
                <a16:creationId xmlns:a16="http://schemas.microsoft.com/office/drawing/2014/main" id="{809ACF56-2414-8B48-ADD3-404044211995}"/>
              </a:ext>
            </a:extLst>
          </p:cNvPr>
          <p:cNvGrpSpPr/>
          <p:nvPr/>
        </p:nvGrpSpPr>
        <p:grpSpPr>
          <a:xfrm>
            <a:off x="555410" y="614363"/>
            <a:ext cx="2735262" cy="3067268"/>
            <a:chOff x="412606" y="3034408"/>
            <a:chExt cx="2922731" cy="3277492"/>
          </a:xfrm>
        </p:grpSpPr>
        <p:grpSp>
          <p:nvGrpSpPr>
            <p:cNvPr id="15" name="Group 14">
              <a:extLst>
                <a:ext uri="{FF2B5EF4-FFF2-40B4-BE49-F238E27FC236}">
                  <a16:creationId xmlns:a16="http://schemas.microsoft.com/office/drawing/2014/main" id="{6162FE52-546B-4240-87FB-683A179C0927}"/>
                </a:ext>
              </a:extLst>
            </p:cNvPr>
            <p:cNvGrpSpPr/>
            <p:nvPr/>
          </p:nvGrpSpPr>
          <p:grpSpPr>
            <a:xfrm>
              <a:off x="412606" y="3034408"/>
              <a:ext cx="2922731" cy="3277492"/>
              <a:chOff x="3977368" y="1256408"/>
              <a:chExt cx="4237265" cy="4751584"/>
            </a:xfrm>
          </p:grpSpPr>
          <p:sp>
            <p:nvSpPr>
              <p:cNvPr id="8" name="is1iḋê">
                <a:extLst>
                  <a:ext uri="{FF2B5EF4-FFF2-40B4-BE49-F238E27FC236}">
                    <a16:creationId xmlns:a16="http://schemas.microsoft.com/office/drawing/2014/main" id="{7B8239C1-E7A8-9A44-BA69-3EC2839587BE}"/>
                  </a:ext>
                </a:extLst>
              </p:cNvPr>
              <p:cNvSpPr/>
              <p:nvPr/>
            </p:nvSpPr>
            <p:spPr bwMode="auto">
              <a:xfrm>
                <a:off x="6892297" y="4688413"/>
                <a:ext cx="1322336" cy="1319579"/>
              </a:xfrm>
              <a:custGeom>
                <a:avLst/>
                <a:gdLst>
                  <a:gd name="T0" fmla="*/ 259 w 453"/>
                  <a:gd name="T1" fmla="*/ 452 h 452"/>
                  <a:gd name="T2" fmla="*/ 269 w 453"/>
                  <a:gd name="T3" fmla="*/ 393 h 452"/>
                  <a:gd name="T4" fmla="*/ 314 w 453"/>
                  <a:gd name="T5" fmla="*/ 374 h 452"/>
                  <a:gd name="T6" fmla="*/ 363 w 453"/>
                  <a:gd name="T7" fmla="*/ 409 h 452"/>
                  <a:gd name="T8" fmla="*/ 409 w 453"/>
                  <a:gd name="T9" fmla="*/ 363 h 452"/>
                  <a:gd name="T10" fmla="*/ 375 w 453"/>
                  <a:gd name="T11" fmla="*/ 313 h 452"/>
                  <a:gd name="T12" fmla="*/ 393 w 453"/>
                  <a:gd name="T13" fmla="*/ 269 h 452"/>
                  <a:gd name="T14" fmla="*/ 453 w 453"/>
                  <a:gd name="T15" fmla="*/ 258 h 452"/>
                  <a:gd name="T16" fmla="*/ 452 w 453"/>
                  <a:gd name="T17" fmla="*/ 193 h 452"/>
                  <a:gd name="T18" fmla="*/ 393 w 453"/>
                  <a:gd name="T19" fmla="*/ 183 h 452"/>
                  <a:gd name="T20" fmla="*/ 391 w 453"/>
                  <a:gd name="T21" fmla="*/ 178 h 452"/>
                  <a:gd name="T22" fmla="*/ 391 w 453"/>
                  <a:gd name="T23" fmla="*/ 178 h 452"/>
                  <a:gd name="T24" fmla="*/ 384 w 453"/>
                  <a:gd name="T25" fmla="*/ 161 h 452"/>
                  <a:gd name="T26" fmla="*/ 381 w 453"/>
                  <a:gd name="T27" fmla="*/ 152 h 452"/>
                  <a:gd name="T28" fmla="*/ 381 w 453"/>
                  <a:gd name="T29" fmla="*/ 152 h 452"/>
                  <a:gd name="T30" fmla="*/ 375 w 453"/>
                  <a:gd name="T31" fmla="*/ 139 h 452"/>
                  <a:gd name="T32" fmla="*/ 409 w 453"/>
                  <a:gd name="T33" fmla="*/ 89 h 452"/>
                  <a:gd name="T34" fmla="*/ 363 w 453"/>
                  <a:gd name="T35" fmla="*/ 43 h 452"/>
                  <a:gd name="T36" fmla="*/ 314 w 453"/>
                  <a:gd name="T37" fmla="*/ 78 h 452"/>
                  <a:gd name="T38" fmla="*/ 269 w 453"/>
                  <a:gd name="T39" fmla="*/ 59 h 452"/>
                  <a:gd name="T40" fmla="*/ 259 w 453"/>
                  <a:gd name="T41" fmla="*/ 0 h 452"/>
                  <a:gd name="T42" fmla="*/ 194 w 453"/>
                  <a:gd name="T43" fmla="*/ 0 h 452"/>
                  <a:gd name="T44" fmla="*/ 183 w 453"/>
                  <a:gd name="T45" fmla="*/ 59 h 452"/>
                  <a:gd name="T46" fmla="*/ 139 w 453"/>
                  <a:gd name="T47" fmla="*/ 78 h 452"/>
                  <a:gd name="T48" fmla="*/ 90 w 453"/>
                  <a:gd name="T49" fmla="*/ 43 h 452"/>
                  <a:gd name="T50" fmla="*/ 43 w 453"/>
                  <a:gd name="T51" fmla="*/ 89 h 452"/>
                  <a:gd name="T52" fmla="*/ 78 w 453"/>
                  <a:gd name="T53" fmla="*/ 139 h 452"/>
                  <a:gd name="T54" fmla="*/ 59 w 453"/>
                  <a:gd name="T55" fmla="*/ 183 h 452"/>
                  <a:gd name="T56" fmla="*/ 0 w 453"/>
                  <a:gd name="T57" fmla="*/ 193 h 452"/>
                  <a:gd name="T58" fmla="*/ 0 w 453"/>
                  <a:gd name="T59" fmla="*/ 259 h 452"/>
                  <a:gd name="T60" fmla="*/ 60 w 453"/>
                  <a:gd name="T61" fmla="*/ 269 h 452"/>
                  <a:gd name="T62" fmla="*/ 78 w 453"/>
                  <a:gd name="T63" fmla="*/ 314 h 452"/>
                  <a:gd name="T64" fmla="*/ 44 w 453"/>
                  <a:gd name="T65" fmla="*/ 363 h 452"/>
                  <a:gd name="T66" fmla="*/ 90 w 453"/>
                  <a:gd name="T67" fmla="*/ 409 h 452"/>
                  <a:gd name="T68" fmla="*/ 139 w 453"/>
                  <a:gd name="T69" fmla="*/ 374 h 452"/>
                  <a:gd name="T70" fmla="*/ 184 w 453"/>
                  <a:gd name="T71" fmla="*/ 393 h 452"/>
                  <a:gd name="T72" fmla="*/ 194 w 453"/>
                  <a:gd name="T73" fmla="*/ 452 h 452"/>
                  <a:gd name="T74" fmla="*/ 259 w 453"/>
                  <a:gd name="T75" fmla="*/ 452 h 452"/>
                  <a:gd name="T76" fmla="*/ 346 w 453"/>
                  <a:gd name="T77" fmla="*/ 210 h 452"/>
                  <a:gd name="T78" fmla="*/ 243 w 453"/>
                  <a:gd name="T79" fmla="*/ 346 h 452"/>
                  <a:gd name="T80" fmla="*/ 106 w 453"/>
                  <a:gd name="T81" fmla="*/ 242 h 452"/>
                  <a:gd name="T82" fmla="*/ 210 w 453"/>
                  <a:gd name="T83" fmla="*/ 106 h 452"/>
                  <a:gd name="T84" fmla="*/ 266 w 453"/>
                  <a:gd name="T85" fmla="*/ 111 h 452"/>
                  <a:gd name="T86" fmla="*/ 266 w 453"/>
                  <a:gd name="T87" fmla="*/ 111 h 452"/>
                  <a:gd name="T88" fmla="*/ 312 w 453"/>
                  <a:gd name="T89" fmla="*/ 140 h 452"/>
                  <a:gd name="T90" fmla="*/ 331 w 453"/>
                  <a:gd name="T91" fmla="*/ 165 h 452"/>
                  <a:gd name="T92" fmla="*/ 346 w 453"/>
                  <a:gd name="T93" fmla="*/ 21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3" h="452">
                    <a:moveTo>
                      <a:pt x="259" y="452"/>
                    </a:moveTo>
                    <a:cubicBezTo>
                      <a:pt x="269" y="393"/>
                      <a:pt x="269" y="393"/>
                      <a:pt x="269" y="393"/>
                    </a:cubicBezTo>
                    <a:cubicBezTo>
                      <a:pt x="314" y="374"/>
                      <a:pt x="314" y="374"/>
                      <a:pt x="314" y="374"/>
                    </a:cubicBezTo>
                    <a:cubicBezTo>
                      <a:pt x="363" y="409"/>
                      <a:pt x="363" y="409"/>
                      <a:pt x="363" y="409"/>
                    </a:cubicBezTo>
                    <a:cubicBezTo>
                      <a:pt x="409" y="363"/>
                      <a:pt x="409" y="363"/>
                      <a:pt x="409" y="363"/>
                    </a:cubicBezTo>
                    <a:cubicBezTo>
                      <a:pt x="375" y="313"/>
                      <a:pt x="375" y="313"/>
                      <a:pt x="375" y="313"/>
                    </a:cubicBezTo>
                    <a:cubicBezTo>
                      <a:pt x="393" y="269"/>
                      <a:pt x="393" y="269"/>
                      <a:pt x="393" y="269"/>
                    </a:cubicBezTo>
                    <a:cubicBezTo>
                      <a:pt x="453" y="258"/>
                      <a:pt x="453" y="258"/>
                      <a:pt x="453" y="258"/>
                    </a:cubicBezTo>
                    <a:cubicBezTo>
                      <a:pt x="452" y="193"/>
                      <a:pt x="452" y="193"/>
                      <a:pt x="452" y="193"/>
                    </a:cubicBezTo>
                    <a:cubicBezTo>
                      <a:pt x="393" y="183"/>
                      <a:pt x="393" y="183"/>
                      <a:pt x="393" y="183"/>
                    </a:cubicBezTo>
                    <a:cubicBezTo>
                      <a:pt x="391" y="178"/>
                      <a:pt x="391" y="178"/>
                      <a:pt x="391" y="178"/>
                    </a:cubicBezTo>
                    <a:cubicBezTo>
                      <a:pt x="391" y="178"/>
                      <a:pt x="391" y="178"/>
                      <a:pt x="391" y="178"/>
                    </a:cubicBezTo>
                    <a:cubicBezTo>
                      <a:pt x="384" y="161"/>
                      <a:pt x="384" y="161"/>
                      <a:pt x="384" y="161"/>
                    </a:cubicBezTo>
                    <a:cubicBezTo>
                      <a:pt x="381" y="152"/>
                      <a:pt x="381" y="152"/>
                      <a:pt x="381" y="152"/>
                    </a:cubicBezTo>
                    <a:cubicBezTo>
                      <a:pt x="381" y="152"/>
                      <a:pt x="381" y="152"/>
                      <a:pt x="381" y="152"/>
                    </a:cubicBezTo>
                    <a:cubicBezTo>
                      <a:pt x="375" y="139"/>
                      <a:pt x="375" y="139"/>
                      <a:pt x="375" y="139"/>
                    </a:cubicBezTo>
                    <a:cubicBezTo>
                      <a:pt x="409" y="89"/>
                      <a:pt x="409" y="89"/>
                      <a:pt x="409" y="89"/>
                    </a:cubicBezTo>
                    <a:cubicBezTo>
                      <a:pt x="363" y="43"/>
                      <a:pt x="363" y="43"/>
                      <a:pt x="363" y="43"/>
                    </a:cubicBezTo>
                    <a:cubicBezTo>
                      <a:pt x="314" y="78"/>
                      <a:pt x="314" y="78"/>
                      <a:pt x="314" y="78"/>
                    </a:cubicBezTo>
                    <a:cubicBezTo>
                      <a:pt x="269" y="59"/>
                      <a:pt x="269" y="59"/>
                      <a:pt x="269" y="59"/>
                    </a:cubicBezTo>
                    <a:cubicBezTo>
                      <a:pt x="259" y="0"/>
                      <a:pt x="259" y="0"/>
                      <a:pt x="259" y="0"/>
                    </a:cubicBezTo>
                    <a:cubicBezTo>
                      <a:pt x="194" y="0"/>
                      <a:pt x="194" y="0"/>
                      <a:pt x="194" y="0"/>
                    </a:cubicBezTo>
                    <a:cubicBezTo>
                      <a:pt x="183" y="59"/>
                      <a:pt x="183" y="59"/>
                      <a:pt x="183" y="59"/>
                    </a:cubicBezTo>
                    <a:cubicBezTo>
                      <a:pt x="139" y="78"/>
                      <a:pt x="139" y="78"/>
                      <a:pt x="139" y="78"/>
                    </a:cubicBezTo>
                    <a:cubicBezTo>
                      <a:pt x="90" y="43"/>
                      <a:pt x="90" y="43"/>
                      <a:pt x="90" y="43"/>
                    </a:cubicBezTo>
                    <a:cubicBezTo>
                      <a:pt x="43" y="89"/>
                      <a:pt x="43" y="89"/>
                      <a:pt x="43" y="89"/>
                    </a:cubicBezTo>
                    <a:cubicBezTo>
                      <a:pt x="78" y="139"/>
                      <a:pt x="78" y="139"/>
                      <a:pt x="78" y="139"/>
                    </a:cubicBezTo>
                    <a:cubicBezTo>
                      <a:pt x="59" y="183"/>
                      <a:pt x="59" y="183"/>
                      <a:pt x="59" y="183"/>
                    </a:cubicBezTo>
                    <a:cubicBezTo>
                      <a:pt x="0" y="193"/>
                      <a:pt x="0" y="193"/>
                      <a:pt x="0" y="193"/>
                    </a:cubicBezTo>
                    <a:cubicBezTo>
                      <a:pt x="0" y="259"/>
                      <a:pt x="0" y="259"/>
                      <a:pt x="0" y="259"/>
                    </a:cubicBezTo>
                    <a:cubicBezTo>
                      <a:pt x="60" y="269"/>
                      <a:pt x="60" y="269"/>
                      <a:pt x="60" y="269"/>
                    </a:cubicBezTo>
                    <a:cubicBezTo>
                      <a:pt x="78" y="314"/>
                      <a:pt x="78" y="314"/>
                      <a:pt x="78" y="314"/>
                    </a:cubicBezTo>
                    <a:cubicBezTo>
                      <a:pt x="44" y="363"/>
                      <a:pt x="44" y="363"/>
                      <a:pt x="44" y="363"/>
                    </a:cubicBezTo>
                    <a:cubicBezTo>
                      <a:pt x="90" y="409"/>
                      <a:pt x="90" y="409"/>
                      <a:pt x="90" y="409"/>
                    </a:cubicBezTo>
                    <a:cubicBezTo>
                      <a:pt x="139" y="374"/>
                      <a:pt x="139" y="374"/>
                      <a:pt x="139" y="374"/>
                    </a:cubicBezTo>
                    <a:cubicBezTo>
                      <a:pt x="184" y="393"/>
                      <a:pt x="184" y="393"/>
                      <a:pt x="184" y="393"/>
                    </a:cubicBezTo>
                    <a:cubicBezTo>
                      <a:pt x="194" y="452"/>
                      <a:pt x="194" y="452"/>
                      <a:pt x="194" y="452"/>
                    </a:cubicBezTo>
                    <a:cubicBezTo>
                      <a:pt x="259" y="452"/>
                      <a:pt x="259" y="452"/>
                      <a:pt x="259" y="452"/>
                    </a:cubicBezTo>
                    <a:close/>
                    <a:moveTo>
                      <a:pt x="346" y="210"/>
                    </a:moveTo>
                    <a:cubicBezTo>
                      <a:pt x="355" y="276"/>
                      <a:pt x="309" y="337"/>
                      <a:pt x="243" y="346"/>
                    </a:cubicBezTo>
                    <a:cubicBezTo>
                      <a:pt x="177" y="355"/>
                      <a:pt x="115" y="308"/>
                      <a:pt x="106" y="242"/>
                    </a:cubicBezTo>
                    <a:cubicBezTo>
                      <a:pt x="97" y="176"/>
                      <a:pt x="144" y="115"/>
                      <a:pt x="210" y="106"/>
                    </a:cubicBezTo>
                    <a:cubicBezTo>
                      <a:pt x="229" y="103"/>
                      <a:pt x="248" y="105"/>
                      <a:pt x="266" y="111"/>
                    </a:cubicBezTo>
                    <a:cubicBezTo>
                      <a:pt x="266" y="111"/>
                      <a:pt x="266" y="111"/>
                      <a:pt x="266" y="111"/>
                    </a:cubicBezTo>
                    <a:cubicBezTo>
                      <a:pt x="283" y="117"/>
                      <a:pt x="299" y="127"/>
                      <a:pt x="312" y="140"/>
                    </a:cubicBezTo>
                    <a:cubicBezTo>
                      <a:pt x="319" y="148"/>
                      <a:pt x="326" y="156"/>
                      <a:pt x="331" y="165"/>
                    </a:cubicBezTo>
                    <a:cubicBezTo>
                      <a:pt x="339" y="179"/>
                      <a:pt x="344" y="194"/>
                      <a:pt x="346" y="210"/>
                    </a:cubicBezTo>
                    <a:close/>
                  </a:path>
                </a:pathLst>
              </a:custGeom>
              <a:solidFill>
                <a:srgbClr val="D6D2C4"/>
              </a:solidFill>
              <a:ln>
                <a:noFill/>
              </a:ln>
            </p:spPr>
            <p:txBody>
              <a:bodyPr vert="horz" wrap="square" lIns="91440" tIns="45720" rIns="91440" bIns="45720" numCol="1" anchor="t" anchorCtr="0" compatLnSpc="1">
                <a:normAutofit/>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endParaRPr>
              </a:p>
            </p:txBody>
          </p:sp>
          <p:sp>
            <p:nvSpPr>
              <p:cNvPr id="9" name="iṧľiďè">
                <a:extLst>
                  <a:ext uri="{FF2B5EF4-FFF2-40B4-BE49-F238E27FC236}">
                    <a16:creationId xmlns:a16="http://schemas.microsoft.com/office/drawing/2014/main" id="{744F0818-1C0E-FC43-B087-FAD1E8E520E7}"/>
                  </a:ext>
                </a:extLst>
              </p:cNvPr>
              <p:cNvSpPr/>
              <p:nvPr/>
            </p:nvSpPr>
            <p:spPr bwMode="auto">
              <a:xfrm>
                <a:off x="6886783" y="1697645"/>
                <a:ext cx="1318199" cy="1319579"/>
              </a:xfrm>
              <a:custGeom>
                <a:avLst/>
                <a:gdLst>
                  <a:gd name="T0" fmla="*/ 259 w 452"/>
                  <a:gd name="T1" fmla="*/ 452 h 452"/>
                  <a:gd name="T2" fmla="*/ 269 w 452"/>
                  <a:gd name="T3" fmla="*/ 393 h 452"/>
                  <a:gd name="T4" fmla="*/ 314 w 452"/>
                  <a:gd name="T5" fmla="*/ 374 h 452"/>
                  <a:gd name="T6" fmla="*/ 363 w 452"/>
                  <a:gd name="T7" fmla="*/ 409 h 452"/>
                  <a:gd name="T8" fmla="*/ 409 w 452"/>
                  <a:gd name="T9" fmla="*/ 363 h 452"/>
                  <a:gd name="T10" fmla="*/ 375 w 452"/>
                  <a:gd name="T11" fmla="*/ 313 h 452"/>
                  <a:gd name="T12" fmla="*/ 393 w 452"/>
                  <a:gd name="T13" fmla="*/ 269 h 452"/>
                  <a:gd name="T14" fmla="*/ 452 w 452"/>
                  <a:gd name="T15" fmla="*/ 259 h 452"/>
                  <a:gd name="T16" fmla="*/ 452 w 452"/>
                  <a:gd name="T17" fmla="*/ 193 h 452"/>
                  <a:gd name="T18" fmla="*/ 393 w 452"/>
                  <a:gd name="T19" fmla="*/ 183 h 452"/>
                  <a:gd name="T20" fmla="*/ 391 w 452"/>
                  <a:gd name="T21" fmla="*/ 178 h 452"/>
                  <a:gd name="T22" fmla="*/ 391 w 452"/>
                  <a:gd name="T23" fmla="*/ 178 h 452"/>
                  <a:gd name="T24" fmla="*/ 384 w 452"/>
                  <a:gd name="T25" fmla="*/ 161 h 452"/>
                  <a:gd name="T26" fmla="*/ 380 w 452"/>
                  <a:gd name="T27" fmla="*/ 152 h 452"/>
                  <a:gd name="T28" fmla="*/ 380 w 452"/>
                  <a:gd name="T29" fmla="*/ 152 h 452"/>
                  <a:gd name="T30" fmla="*/ 375 w 452"/>
                  <a:gd name="T31" fmla="*/ 139 h 452"/>
                  <a:gd name="T32" fmla="*/ 409 w 452"/>
                  <a:gd name="T33" fmla="*/ 89 h 452"/>
                  <a:gd name="T34" fmla="*/ 363 w 452"/>
                  <a:gd name="T35" fmla="*/ 43 h 452"/>
                  <a:gd name="T36" fmla="*/ 314 w 452"/>
                  <a:gd name="T37" fmla="*/ 78 h 452"/>
                  <a:gd name="T38" fmla="*/ 269 w 452"/>
                  <a:gd name="T39" fmla="*/ 59 h 452"/>
                  <a:gd name="T40" fmla="*/ 259 w 452"/>
                  <a:gd name="T41" fmla="*/ 0 h 452"/>
                  <a:gd name="T42" fmla="*/ 193 w 452"/>
                  <a:gd name="T43" fmla="*/ 0 h 452"/>
                  <a:gd name="T44" fmla="*/ 183 w 452"/>
                  <a:gd name="T45" fmla="*/ 59 h 452"/>
                  <a:gd name="T46" fmla="*/ 138 w 452"/>
                  <a:gd name="T47" fmla="*/ 78 h 452"/>
                  <a:gd name="T48" fmla="*/ 89 w 452"/>
                  <a:gd name="T49" fmla="*/ 43 h 452"/>
                  <a:gd name="T50" fmla="*/ 43 w 452"/>
                  <a:gd name="T51" fmla="*/ 89 h 452"/>
                  <a:gd name="T52" fmla="*/ 78 w 452"/>
                  <a:gd name="T53" fmla="*/ 139 h 452"/>
                  <a:gd name="T54" fmla="*/ 59 w 452"/>
                  <a:gd name="T55" fmla="*/ 183 h 452"/>
                  <a:gd name="T56" fmla="*/ 0 w 452"/>
                  <a:gd name="T57" fmla="*/ 193 h 452"/>
                  <a:gd name="T58" fmla="*/ 0 w 452"/>
                  <a:gd name="T59" fmla="*/ 259 h 452"/>
                  <a:gd name="T60" fmla="*/ 60 w 452"/>
                  <a:gd name="T61" fmla="*/ 269 h 452"/>
                  <a:gd name="T62" fmla="*/ 78 w 452"/>
                  <a:gd name="T63" fmla="*/ 314 h 452"/>
                  <a:gd name="T64" fmla="*/ 43 w 452"/>
                  <a:gd name="T65" fmla="*/ 363 h 452"/>
                  <a:gd name="T66" fmla="*/ 90 w 452"/>
                  <a:gd name="T67" fmla="*/ 409 h 452"/>
                  <a:gd name="T68" fmla="*/ 139 w 452"/>
                  <a:gd name="T69" fmla="*/ 374 h 452"/>
                  <a:gd name="T70" fmla="*/ 183 w 452"/>
                  <a:gd name="T71" fmla="*/ 393 h 452"/>
                  <a:gd name="T72" fmla="*/ 194 w 452"/>
                  <a:gd name="T73" fmla="*/ 452 h 452"/>
                  <a:gd name="T74" fmla="*/ 259 w 452"/>
                  <a:gd name="T75" fmla="*/ 452 h 452"/>
                  <a:gd name="T76" fmla="*/ 346 w 452"/>
                  <a:gd name="T77" fmla="*/ 210 h 452"/>
                  <a:gd name="T78" fmla="*/ 243 w 452"/>
                  <a:gd name="T79" fmla="*/ 346 h 452"/>
                  <a:gd name="T80" fmla="*/ 106 w 452"/>
                  <a:gd name="T81" fmla="*/ 242 h 452"/>
                  <a:gd name="T82" fmla="*/ 210 w 452"/>
                  <a:gd name="T83" fmla="*/ 106 h 452"/>
                  <a:gd name="T84" fmla="*/ 266 w 452"/>
                  <a:gd name="T85" fmla="*/ 111 h 452"/>
                  <a:gd name="T86" fmla="*/ 266 w 452"/>
                  <a:gd name="T87" fmla="*/ 111 h 452"/>
                  <a:gd name="T88" fmla="*/ 312 w 452"/>
                  <a:gd name="T89" fmla="*/ 140 h 452"/>
                  <a:gd name="T90" fmla="*/ 331 w 452"/>
                  <a:gd name="T91" fmla="*/ 165 h 452"/>
                  <a:gd name="T92" fmla="*/ 346 w 452"/>
                  <a:gd name="T93" fmla="*/ 21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52" h="452">
                    <a:moveTo>
                      <a:pt x="259" y="452"/>
                    </a:moveTo>
                    <a:cubicBezTo>
                      <a:pt x="269" y="393"/>
                      <a:pt x="269" y="393"/>
                      <a:pt x="269" y="393"/>
                    </a:cubicBezTo>
                    <a:cubicBezTo>
                      <a:pt x="314" y="374"/>
                      <a:pt x="314" y="374"/>
                      <a:pt x="314" y="374"/>
                    </a:cubicBezTo>
                    <a:cubicBezTo>
                      <a:pt x="363" y="409"/>
                      <a:pt x="363" y="409"/>
                      <a:pt x="363" y="409"/>
                    </a:cubicBezTo>
                    <a:cubicBezTo>
                      <a:pt x="409" y="363"/>
                      <a:pt x="409" y="363"/>
                      <a:pt x="409" y="363"/>
                    </a:cubicBezTo>
                    <a:cubicBezTo>
                      <a:pt x="375" y="313"/>
                      <a:pt x="375" y="313"/>
                      <a:pt x="375" y="313"/>
                    </a:cubicBezTo>
                    <a:cubicBezTo>
                      <a:pt x="393" y="269"/>
                      <a:pt x="393" y="269"/>
                      <a:pt x="393" y="269"/>
                    </a:cubicBezTo>
                    <a:cubicBezTo>
                      <a:pt x="452" y="259"/>
                      <a:pt x="452" y="259"/>
                      <a:pt x="452" y="259"/>
                    </a:cubicBezTo>
                    <a:cubicBezTo>
                      <a:pt x="452" y="193"/>
                      <a:pt x="452" y="193"/>
                      <a:pt x="452" y="193"/>
                    </a:cubicBezTo>
                    <a:cubicBezTo>
                      <a:pt x="393" y="183"/>
                      <a:pt x="393" y="183"/>
                      <a:pt x="393" y="183"/>
                    </a:cubicBezTo>
                    <a:cubicBezTo>
                      <a:pt x="391" y="178"/>
                      <a:pt x="391" y="178"/>
                      <a:pt x="391" y="178"/>
                    </a:cubicBezTo>
                    <a:cubicBezTo>
                      <a:pt x="391" y="178"/>
                      <a:pt x="391" y="178"/>
                      <a:pt x="391" y="178"/>
                    </a:cubicBezTo>
                    <a:cubicBezTo>
                      <a:pt x="384" y="161"/>
                      <a:pt x="384" y="161"/>
                      <a:pt x="384" y="161"/>
                    </a:cubicBezTo>
                    <a:cubicBezTo>
                      <a:pt x="380" y="152"/>
                      <a:pt x="380" y="152"/>
                      <a:pt x="380" y="152"/>
                    </a:cubicBezTo>
                    <a:cubicBezTo>
                      <a:pt x="380" y="152"/>
                      <a:pt x="380" y="152"/>
                      <a:pt x="380" y="152"/>
                    </a:cubicBezTo>
                    <a:cubicBezTo>
                      <a:pt x="375" y="139"/>
                      <a:pt x="375" y="139"/>
                      <a:pt x="375" y="139"/>
                    </a:cubicBezTo>
                    <a:cubicBezTo>
                      <a:pt x="409" y="89"/>
                      <a:pt x="409" y="89"/>
                      <a:pt x="409" y="89"/>
                    </a:cubicBezTo>
                    <a:cubicBezTo>
                      <a:pt x="363" y="43"/>
                      <a:pt x="363" y="43"/>
                      <a:pt x="363" y="43"/>
                    </a:cubicBezTo>
                    <a:cubicBezTo>
                      <a:pt x="314" y="78"/>
                      <a:pt x="314" y="78"/>
                      <a:pt x="314" y="78"/>
                    </a:cubicBezTo>
                    <a:cubicBezTo>
                      <a:pt x="269" y="59"/>
                      <a:pt x="269" y="59"/>
                      <a:pt x="269" y="59"/>
                    </a:cubicBezTo>
                    <a:cubicBezTo>
                      <a:pt x="259" y="0"/>
                      <a:pt x="259" y="0"/>
                      <a:pt x="259" y="0"/>
                    </a:cubicBezTo>
                    <a:cubicBezTo>
                      <a:pt x="193" y="0"/>
                      <a:pt x="193" y="0"/>
                      <a:pt x="193" y="0"/>
                    </a:cubicBezTo>
                    <a:cubicBezTo>
                      <a:pt x="183" y="59"/>
                      <a:pt x="183" y="59"/>
                      <a:pt x="183" y="59"/>
                    </a:cubicBezTo>
                    <a:cubicBezTo>
                      <a:pt x="138" y="78"/>
                      <a:pt x="138" y="78"/>
                      <a:pt x="138" y="78"/>
                    </a:cubicBezTo>
                    <a:cubicBezTo>
                      <a:pt x="89" y="43"/>
                      <a:pt x="89" y="43"/>
                      <a:pt x="89" y="43"/>
                    </a:cubicBezTo>
                    <a:cubicBezTo>
                      <a:pt x="43" y="89"/>
                      <a:pt x="43" y="89"/>
                      <a:pt x="43" y="89"/>
                    </a:cubicBezTo>
                    <a:cubicBezTo>
                      <a:pt x="78" y="139"/>
                      <a:pt x="78" y="139"/>
                      <a:pt x="78" y="139"/>
                    </a:cubicBezTo>
                    <a:cubicBezTo>
                      <a:pt x="59" y="183"/>
                      <a:pt x="59" y="183"/>
                      <a:pt x="59" y="183"/>
                    </a:cubicBezTo>
                    <a:cubicBezTo>
                      <a:pt x="0" y="193"/>
                      <a:pt x="0" y="193"/>
                      <a:pt x="0" y="193"/>
                    </a:cubicBezTo>
                    <a:cubicBezTo>
                      <a:pt x="0" y="259"/>
                      <a:pt x="0" y="259"/>
                      <a:pt x="0" y="259"/>
                    </a:cubicBezTo>
                    <a:cubicBezTo>
                      <a:pt x="60" y="269"/>
                      <a:pt x="60" y="269"/>
                      <a:pt x="60" y="269"/>
                    </a:cubicBezTo>
                    <a:cubicBezTo>
                      <a:pt x="78" y="314"/>
                      <a:pt x="78" y="314"/>
                      <a:pt x="78" y="314"/>
                    </a:cubicBezTo>
                    <a:cubicBezTo>
                      <a:pt x="43" y="363"/>
                      <a:pt x="43" y="363"/>
                      <a:pt x="43" y="363"/>
                    </a:cubicBezTo>
                    <a:cubicBezTo>
                      <a:pt x="90" y="409"/>
                      <a:pt x="90" y="409"/>
                      <a:pt x="90" y="409"/>
                    </a:cubicBezTo>
                    <a:cubicBezTo>
                      <a:pt x="139" y="374"/>
                      <a:pt x="139" y="374"/>
                      <a:pt x="139" y="374"/>
                    </a:cubicBezTo>
                    <a:cubicBezTo>
                      <a:pt x="183" y="393"/>
                      <a:pt x="183" y="393"/>
                      <a:pt x="183" y="393"/>
                    </a:cubicBezTo>
                    <a:cubicBezTo>
                      <a:pt x="194" y="452"/>
                      <a:pt x="194" y="452"/>
                      <a:pt x="194" y="452"/>
                    </a:cubicBezTo>
                    <a:cubicBezTo>
                      <a:pt x="259" y="452"/>
                      <a:pt x="259" y="452"/>
                      <a:pt x="259" y="452"/>
                    </a:cubicBezTo>
                    <a:close/>
                    <a:moveTo>
                      <a:pt x="346" y="210"/>
                    </a:moveTo>
                    <a:cubicBezTo>
                      <a:pt x="355" y="276"/>
                      <a:pt x="309" y="337"/>
                      <a:pt x="243" y="346"/>
                    </a:cubicBezTo>
                    <a:cubicBezTo>
                      <a:pt x="176" y="355"/>
                      <a:pt x="115" y="308"/>
                      <a:pt x="106" y="242"/>
                    </a:cubicBezTo>
                    <a:cubicBezTo>
                      <a:pt x="97" y="176"/>
                      <a:pt x="144" y="115"/>
                      <a:pt x="210" y="106"/>
                    </a:cubicBezTo>
                    <a:cubicBezTo>
                      <a:pt x="229" y="103"/>
                      <a:pt x="248" y="105"/>
                      <a:pt x="266" y="111"/>
                    </a:cubicBezTo>
                    <a:cubicBezTo>
                      <a:pt x="266" y="111"/>
                      <a:pt x="266" y="111"/>
                      <a:pt x="266" y="111"/>
                    </a:cubicBezTo>
                    <a:cubicBezTo>
                      <a:pt x="283" y="117"/>
                      <a:pt x="299" y="127"/>
                      <a:pt x="312" y="140"/>
                    </a:cubicBezTo>
                    <a:cubicBezTo>
                      <a:pt x="319" y="148"/>
                      <a:pt x="326" y="156"/>
                      <a:pt x="331" y="165"/>
                    </a:cubicBezTo>
                    <a:cubicBezTo>
                      <a:pt x="339" y="179"/>
                      <a:pt x="344" y="194"/>
                      <a:pt x="346" y="210"/>
                    </a:cubicBezTo>
                    <a:close/>
                  </a:path>
                </a:pathLst>
              </a:custGeom>
              <a:solidFill>
                <a:srgbClr val="D6D2C4"/>
              </a:solidFill>
              <a:ln>
                <a:noFill/>
              </a:ln>
            </p:spPr>
            <p:txBody>
              <a:bodyPr vert="horz" wrap="square" lIns="91440" tIns="45720" rIns="91440" bIns="45720" numCol="1" anchor="t" anchorCtr="0" compatLnSpc="1">
                <a:normAutofit/>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endParaRPr>
              </a:p>
            </p:txBody>
          </p:sp>
          <p:sp>
            <p:nvSpPr>
              <p:cNvPr id="10" name="íṩľiḓe">
                <a:extLst>
                  <a:ext uri="{FF2B5EF4-FFF2-40B4-BE49-F238E27FC236}">
                    <a16:creationId xmlns:a16="http://schemas.microsoft.com/office/drawing/2014/main" id="{81731D8E-8CB1-A04F-9490-F8230128F0B5}"/>
                  </a:ext>
                </a:extLst>
              </p:cNvPr>
              <p:cNvSpPr/>
              <p:nvPr/>
            </p:nvSpPr>
            <p:spPr bwMode="auto">
              <a:xfrm>
                <a:off x="5491368" y="2763512"/>
                <a:ext cx="2177235" cy="2178615"/>
              </a:xfrm>
              <a:custGeom>
                <a:avLst/>
                <a:gdLst>
                  <a:gd name="T0" fmla="*/ 427 w 746"/>
                  <a:gd name="T1" fmla="*/ 746 h 746"/>
                  <a:gd name="T2" fmla="*/ 444 w 746"/>
                  <a:gd name="T3" fmla="*/ 648 h 746"/>
                  <a:gd name="T4" fmla="*/ 518 w 746"/>
                  <a:gd name="T5" fmla="*/ 618 h 746"/>
                  <a:gd name="T6" fmla="*/ 599 w 746"/>
                  <a:gd name="T7" fmla="*/ 675 h 746"/>
                  <a:gd name="T8" fmla="*/ 675 w 746"/>
                  <a:gd name="T9" fmla="*/ 598 h 746"/>
                  <a:gd name="T10" fmla="*/ 618 w 746"/>
                  <a:gd name="T11" fmla="*/ 517 h 746"/>
                  <a:gd name="T12" fmla="*/ 649 w 746"/>
                  <a:gd name="T13" fmla="*/ 444 h 746"/>
                  <a:gd name="T14" fmla="*/ 746 w 746"/>
                  <a:gd name="T15" fmla="*/ 427 h 746"/>
                  <a:gd name="T16" fmla="*/ 746 w 746"/>
                  <a:gd name="T17" fmla="*/ 319 h 746"/>
                  <a:gd name="T18" fmla="*/ 648 w 746"/>
                  <a:gd name="T19" fmla="*/ 302 h 746"/>
                  <a:gd name="T20" fmla="*/ 645 w 746"/>
                  <a:gd name="T21" fmla="*/ 294 h 746"/>
                  <a:gd name="T22" fmla="*/ 645 w 746"/>
                  <a:gd name="T23" fmla="*/ 294 h 746"/>
                  <a:gd name="T24" fmla="*/ 633 w 746"/>
                  <a:gd name="T25" fmla="*/ 266 h 746"/>
                  <a:gd name="T26" fmla="*/ 628 w 746"/>
                  <a:gd name="T27" fmla="*/ 252 h 746"/>
                  <a:gd name="T28" fmla="*/ 628 w 746"/>
                  <a:gd name="T29" fmla="*/ 252 h 746"/>
                  <a:gd name="T30" fmla="*/ 618 w 746"/>
                  <a:gd name="T31" fmla="*/ 229 h 746"/>
                  <a:gd name="T32" fmla="*/ 675 w 746"/>
                  <a:gd name="T33" fmla="*/ 147 h 746"/>
                  <a:gd name="T34" fmla="*/ 599 w 746"/>
                  <a:gd name="T35" fmla="*/ 71 h 746"/>
                  <a:gd name="T36" fmla="*/ 518 w 746"/>
                  <a:gd name="T37" fmla="*/ 128 h 746"/>
                  <a:gd name="T38" fmla="*/ 444 w 746"/>
                  <a:gd name="T39" fmla="*/ 97 h 746"/>
                  <a:gd name="T40" fmla="*/ 427 w 746"/>
                  <a:gd name="T41" fmla="*/ 0 h 746"/>
                  <a:gd name="T42" fmla="*/ 319 w 746"/>
                  <a:gd name="T43" fmla="*/ 0 h 746"/>
                  <a:gd name="T44" fmla="*/ 302 w 746"/>
                  <a:gd name="T45" fmla="*/ 98 h 746"/>
                  <a:gd name="T46" fmla="*/ 229 w 746"/>
                  <a:gd name="T47" fmla="*/ 128 h 746"/>
                  <a:gd name="T48" fmla="*/ 148 w 746"/>
                  <a:gd name="T49" fmla="*/ 71 h 746"/>
                  <a:gd name="T50" fmla="*/ 71 w 746"/>
                  <a:gd name="T51" fmla="*/ 147 h 746"/>
                  <a:gd name="T52" fmla="*/ 129 w 746"/>
                  <a:gd name="T53" fmla="*/ 229 h 746"/>
                  <a:gd name="T54" fmla="*/ 98 w 746"/>
                  <a:gd name="T55" fmla="*/ 302 h 746"/>
                  <a:gd name="T56" fmla="*/ 0 w 746"/>
                  <a:gd name="T57" fmla="*/ 319 h 746"/>
                  <a:gd name="T58" fmla="*/ 0 w 746"/>
                  <a:gd name="T59" fmla="*/ 427 h 746"/>
                  <a:gd name="T60" fmla="*/ 98 w 746"/>
                  <a:gd name="T61" fmla="*/ 444 h 746"/>
                  <a:gd name="T62" fmla="*/ 129 w 746"/>
                  <a:gd name="T63" fmla="*/ 518 h 746"/>
                  <a:gd name="T64" fmla="*/ 72 w 746"/>
                  <a:gd name="T65" fmla="*/ 599 h 746"/>
                  <a:gd name="T66" fmla="*/ 148 w 746"/>
                  <a:gd name="T67" fmla="*/ 675 h 746"/>
                  <a:gd name="T68" fmla="*/ 229 w 746"/>
                  <a:gd name="T69" fmla="*/ 618 h 746"/>
                  <a:gd name="T70" fmla="*/ 303 w 746"/>
                  <a:gd name="T71" fmla="*/ 648 h 746"/>
                  <a:gd name="T72" fmla="*/ 320 w 746"/>
                  <a:gd name="T73" fmla="*/ 746 h 746"/>
                  <a:gd name="T74" fmla="*/ 427 w 746"/>
                  <a:gd name="T75" fmla="*/ 746 h 746"/>
                  <a:gd name="T76" fmla="*/ 571 w 746"/>
                  <a:gd name="T77" fmla="*/ 346 h 746"/>
                  <a:gd name="T78" fmla="*/ 400 w 746"/>
                  <a:gd name="T79" fmla="*/ 571 h 746"/>
                  <a:gd name="T80" fmla="*/ 175 w 746"/>
                  <a:gd name="T81" fmla="*/ 400 h 746"/>
                  <a:gd name="T82" fmla="*/ 346 w 746"/>
                  <a:gd name="T83" fmla="*/ 175 h 746"/>
                  <a:gd name="T84" fmla="*/ 438 w 746"/>
                  <a:gd name="T85" fmla="*/ 184 h 746"/>
                  <a:gd name="T86" fmla="*/ 438 w 746"/>
                  <a:gd name="T87" fmla="*/ 184 h 746"/>
                  <a:gd name="T88" fmla="*/ 514 w 746"/>
                  <a:gd name="T89" fmla="*/ 232 h 746"/>
                  <a:gd name="T90" fmla="*/ 546 w 746"/>
                  <a:gd name="T91" fmla="*/ 273 h 746"/>
                  <a:gd name="T92" fmla="*/ 571 w 746"/>
                  <a:gd name="T93" fmla="*/ 346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6" h="746">
                    <a:moveTo>
                      <a:pt x="427" y="746"/>
                    </a:moveTo>
                    <a:cubicBezTo>
                      <a:pt x="444" y="648"/>
                      <a:pt x="444" y="648"/>
                      <a:pt x="444" y="648"/>
                    </a:cubicBezTo>
                    <a:cubicBezTo>
                      <a:pt x="518" y="618"/>
                      <a:pt x="518" y="618"/>
                      <a:pt x="518" y="618"/>
                    </a:cubicBezTo>
                    <a:cubicBezTo>
                      <a:pt x="599" y="675"/>
                      <a:pt x="599" y="675"/>
                      <a:pt x="599" y="675"/>
                    </a:cubicBezTo>
                    <a:cubicBezTo>
                      <a:pt x="675" y="598"/>
                      <a:pt x="675" y="598"/>
                      <a:pt x="675" y="598"/>
                    </a:cubicBezTo>
                    <a:cubicBezTo>
                      <a:pt x="618" y="517"/>
                      <a:pt x="618" y="517"/>
                      <a:pt x="618" y="517"/>
                    </a:cubicBezTo>
                    <a:cubicBezTo>
                      <a:pt x="649" y="444"/>
                      <a:pt x="649" y="444"/>
                      <a:pt x="649" y="444"/>
                    </a:cubicBezTo>
                    <a:cubicBezTo>
                      <a:pt x="746" y="427"/>
                      <a:pt x="746" y="427"/>
                      <a:pt x="746" y="427"/>
                    </a:cubicBezTo>
                    <a:cubicBezTo>
                      <a:pt x="746" y="319"/>
                      <a:pt x="746" y="319"/>
                      <a:pt x="746" y="319"/>
                    </a:cubicBezTo>
                    <a:cubicBezTo>
                      <a:pt x="648" y="302"/>
                      <a:pt x="648" y="302"/>
                      <a:pt x="648" y="302"/>
                    </a:cubicBezTo>
                    <a:cubicBezTo>
                      <a:pt x="645" y="294"/>
                      <a:pt x="645" y="294"/>
                      <a:pt x="645" y="294"/>
                    </a:cubicBezTo>
                    <a:cubicBezTo>
                      <a:pt x="645" y="294"/>
                      <a:pt x="645" y="294"/>
                      <a:pt x="645" y="294"/>
                    </a:cubicBezTo>
                    <a:cubicBezTo>
                      <a:pt x="633" y="266"/>
                      <a:pt x="633" y="266"/>
                      <a:pt x="633" y="266"/>
                    </a:cubicBezTo>
                    <a:cubicBezTo>
                      <a:pt x="628" y="252"/>
                      <a:pt x="628" y="252"/>
                      <a:pt x="628" y="252"/>
                    </a:cubicBezTo>
                    <a:cubicBezTo>
                      <a:pt x="628" y="252"/>
                      <a:pt x="628" y="252"/>
                      <a:pt x="628" y="252"/>
                    </a:cubicBezTo>
                    <a:cubicBezTo>
                      <a:pt x="618" y="229"/>
                      <a:pt x="618" y="229"/>
                      <a:pt x="618" y="229"/>
                    </a:cubicBezTo>
                    <a:cubicBezTo>
                      <a:pt x="675" y="147"/>
                      <a:pt x="675" y="147"/>
                      <a:pt x="675" y="147"/>
                    </a:cubicBezTo>
                    <a:cubicBezTo>
                      <a:pt x="599" y="71"/>
                      <a:pt x="599" y="71"/>
                      <a:pt x="599" y="71"/>
                    </a:cubicBezTo>
                    <a:cubicBezTo>
                      <a:pt x="518" y="128"/>
                      <a:pt x="518" y="128"/>
                      <a:pt x="518" y="128"/>
                    </a:cubicBezTo>
                    <a:cubicBezTo>
                      <a:pt x="444" y="97"/>
                      <a:pt x="444" y="97"/>
                      <a:pt x="444" y="97"/>
                    </a:cubicBezTo>
                    <a:cubicBezTo>
                      <a:pt x="427" y="0"/>
                      <a:pt x="427" y="0"/>
                      <a:pt x="427" y="0"/>
                    </a:cubicBezTo>
                    <a:cubicBezTo>
                      <a:pt x="319" y="0"/>
                      <a:pt x="319" y="0"/>
                      <a:pt x="319" y="0"/>
                    </a:cubicBezTo>
                    <a:cubicBezTo>
                      <a:pt x="302" y="98"/>
                      <a:pt x="302" y="98"/>
                      <a:pt x="302" y="98"/>
                    </a:cubicBezTo>
                    <a:cubicBezTo>
                      <a:pt x="229" y="128"/>
                      <a:pt x="229" y="128"/>
                      <a:pt x="229" y="128"/>
                    </a:cubicBezTo>
                    <a:cubicBezTo>
                      <a:pt x="148" y="71"/>
                      <a:pt x="148" y="71"/>
                      <a:pt x="148" y="71"/>
                    </a:cubicBezTo>
                    <a:cubicBezTo>
                      <a:pt x="71" y="147"/>
                      <a:pt x="71" y="147"/>
                      <a:pt x="71" y="147"/>
                    </a:cubicBezTo>
                    <a:cubicBezTo>
                      <a:pt x="129" y="229"/>
                      <a:pt x="129" y="229"/>
                      <a:pt x="129" y="229"/>
                    </a:cubicBezTo>
                    <a:cubicBezTo>
                      <a:pt x="98" y="302"/>
                      <a:pt x="98" y="302"/>
                      <a:pt x="98" y="302"/>
                    </a:cubicBezTo>
                    <a:cubicBezTo>
                      <a:pt x="0" y="319"/>
                      <a:pt x="0" y="319"/>
                      <a:pt x="0" y="319"/>
                    </a:cubicBezTo>
                    <a:cubicBezTo>
                      <a:pt x="0" y="427"/>
                      <a:pt x="0" y="427"/>
                      <a:pt x="0" y="427"/>
                    </a:cubicBezTo>
                    <a:cubicBezTo>
                      <a:pt x="98" y="444"/>
                      <a:pt x="98" y="444"/>
                      <a:pt x="98" y="444"/>
                    </a:cubicBezTo>
                    <a:cubicBezTo>
                      <a:pt x="129" y="518"/>
                      <a:pt x="129" y="518"/>
                      <a:pt x="129" y="518"/>
                    </a:cubicBezTo>
                    <a:cubicBezTo>
                      <a:pt x="72" y="599"/>
                      <a:pt x="72" y="599"/>
                      <a:pt x="72" y="599"/>
                    </a:cubicBezTo>
                    <a:cubicBezTo>
                      <a:pt x="148" y="675"/>
                      <a:pt x="148" y="675"/>
                      <a:pt x="148" y="675"/>
                    </a:cubicBezTo>
                    <a:cubicBezTo>
                      <a:pt x="229" y="618"/>
                      <a:pt x="229" y="618"/>
                      <a:pt x="229" y="618"/>
                    </a:cubicBezTo>
                    <a:cubicBezTo>
                      <a:pt x="303" y="648"/>
                      <a:pt x="303" y="648"/>
                      <a:pt x="303" y="648"/>
                    </a:cubicBezTo>
                    <a:cubicBezTo>
                      <a:pt x="320" y="746"/>
                      <a:pt x="320" y="746"/>
                      <a:pt x="320" y="746"/>
                    </a:cubicBezTo>
                    <a:cubicBezTo>
                      <a:pt x="427" y="746"/>
                      <a:pt x="427" y="746"/>
                      <a:pt x="427" y="746"/>
                    </a:cubicBezTo>
                    <a:close/>
                    <a:moveTo>
                      <a:pt x="571" y="346"/>
                    </a:moveTo>
                    <a:cubicBezTo>
                      <a:pt x="586" y="455"/>
                      <a:pt x="509" y="556"/>
                      <a:pt x="400" y="571"/>
                    </a:cubicBezTo>
                    <a:cubicBezTo>
                      <a:pt x="291" y="586"/>
                      <a:pt x="190" y="509"/>
                      <a:pt x="175" y="400"/>
                    </a:cubicBezTo>
                    <a:cubicBezTo>
                      <a:pt x="160" y="291"/>
                      <a:pt x="237" y="190"/>
                      <a:pt x="346" y="175"/>
                    </a:cubicBezTo>
                    <a:cubicBezTo>
                      <a:pt x="378" y="171"/>
                      <a:pt x="410" y="174"/>
                      <a:pt x="438" y="184"/>
                    </a:cubicBezTo>
                    <a:cubicBezTo>
                      <a:pt x="438" y="184"/>
                      <a:pt x="438" y="184"/>
                      <a:pt x="438" y="184"/>
                    </a:cubicBezTo>
                    <a:cubicBezTo>
                      <a:pt x="467" y="194"/>
                      <a:pt x="493" y="210"/>
                      <a:pt x="514" y="232"/>
                    </a:cubicBezTo>
                    <a:cubicBezTo>
                      <a:pt x="527" y="244"/>
                      <a:pt x="537" y="258"/>
                      <a:pt x="546" y="273"/>
                    </a:cubicBezTo>
                    <a:cubicBezTo>
                      <a:pt x="559" y="295"/>
                      <a:pt x="568" y="320"/>
                      <a:pt x="571" y="346"/>
                    </a:cubicBezTo>
                    <a:close/>
                  </a:path>
                </a:pathLst>
              </a:custGeom>
              <a:solidFill>
                <a:srgbClr val="D6D2C4"/>
              </a:solidFill>
              <a:ln w="38100" cap="flat">
                <a:noFill/>
                <a:prstDash val="solid"/>
                <a:miter lim="800000"/>
              </a:ln>
            </p:spPr>
            <p:txBody>
              <a:bodyPr vert="horz" wrap="square" lIns="91440" tIns="45720" rIns="91440" bIns="45720" numCol="1" anchor="t" anchorCtr="0" compatLnSpc="1">
                <a:normAutofit/>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endParaRPr>
              </a:p>
            </p:txBody>
          </p:sp>
          <p:sp>
            <p:nvSpPr>
              <p:cNvPr id="12" name="îs1ïdê">
                <a:extLst>
                  <a:ext uri="{FF2B5EF4-FFF2-40B4-BE49-F238E27FC236}">
                    <a16:creationId xmlns:a16="http://schemas.microsoft.com/office/drawing/2014/main" id="{CE55BB66-F846-B348-A12F-F99EC99ECF77}"/>
                  </a:ext>
                </a:extLst>
              </p:cNvPr>
              <p:cNvSpPr/>
              <p:nvPr/>
            </p:nvSpPr>
            <p:spPr bwMode="auto">
              <a:xfrm>
                <a:off x="3977368" y="1256408"/>
                <a:ext cx="2261347" cy="2254452"/>
              </a:xfrm>
              <a:custGeom>
                <a:avLst/>
                <a:gdLst>
                  <a:gd name="T0" fmla="*/ 630 w 775"/>
                  <a:gd name="T1" fmla="*/ 746 h 772"/>
                  <a:gd name="T2" fmla="*/ 628 w 775"/>
                  <a:gd name="T3" fmla="*/ 747 h 772"/>
                  <a:gd name="T4" fmla="*/ 533 w 775"/>
                  <a:gd name="T5" fmla="*/ 772 h 772"/>
                  <a:gd name="T6" fmla="*/ 385 w 775"/>
                  <a:gd name="T7" fmla="*/ 641 h 772"/>
                  <a:gd name="T8" fmla="*/ 418 w 775"/>
                  <a:gd name="T9" fmla="*/ 537 h 772"/>
                  <a:gd name="T10" fmla="*/ 421 w 775"/>
                  <a:gd name="T11" fmla="*/ 529 h 772"/>
                  <a:gd name="T12" fmla="*/ 34 w 775"/>
                  <a:gd name="T13" fmla="*/ 159 h 772"/>
                  <a:gd name="T14" fmla="*/ 37 w 775"/>
                  <a:gd name="T15" fmla="*/ 37 h 772"/>
                  <a:gd name="T16" fmla="*/ 37 w 775"/>
                  <a:gd name="T17" fmla="*/ 37 h 772"/>
                  <a:gd name="T18" fmla="*/ 159 w 775"/>
                  <a:gd name="T19" fmla="*/ 34 h 772"/>
                  <a:gd name="T20" fmla="*/ 527 w 775"/>
                  <a:gd name="T21" fmla="*/ 419 h 772"/>
                  <a:gd name="T22" fmla="*/ 540 w 775"/>
                  <a:gd name="T23" fmla="*/ 416 h 772"/>
                  <a:gd name="T24" fmla="*/ 643 w 775"/>
                  <a:gd name="T25" fmla="*/ 382 h 772"/>
                  <a:gd name="T26" fmla="*/ 775 w 775"/>
                  <a:gd name="T27" fmla="*/ 530 h 772"/>
                  <a:gd name="T28" fmla="*/ 749 w 775"/>
                  <a:gd name="T29" fmla="*/ 625 h 772"/>
                  <a:gd name="T30" fmla="*/ 749 w 775"/>
                  <a:gd name="T31" fmla="*/ 627 h 772"/>
                  <a:gd name="T32" fmla="*/ 745 w 775"/>
                  <a:gd name="T33" fmla="*/ 623 h 772"/>
                  <a:gd name="T34" fmla="*/ 646 w 775"/>
                  <a:gd name="T35" fmla="*/ 524 h 772"/>
                  <a:gd name="T36" fmla="*/ 567 w 775"/>
                  <a:gd name="T37" fmla="*/ 564 h 772"/>
                  <a:gd name="T38" fmla="*/ 527 w 775"/>
                  <a:gd name="T39" fmla="*/ 644 h 772"/>
                  <a:gd name="T40" fmla="*/ 625 w 775"/>
                  <a:gd name="T41" fmla="*/ 742 h 772"/>
                  <a:gd name="T42" fmla="*/ 630 w 775"/>
                  <a:gd name="T43" fmla="*/ 746 h 772"/>
                  <a:gd name="T44" fmla="*/ 129 w 775"/>
                  <a:gd name="T45" fmla="*/ 129 h 772"/>
                  <a:gd name="T46" fmla="*/ 71 w 775"/>
                  <a:gd name="T47" fmla="*/ 129 h 772"/>
                  <a:gd name="T48" fmla="*/ 71 w 775"/>
                  <a:gd name="T49" fmla="*/ 70 h 772"/>
                  <a:gd name="T50" fmla="*/ 129 w 775"/>
                  <a:gd name="T51" fmla="*/ 70 h 772"/>
                  <a:gd name="T52" fmla="*/ 129 w 775"/>
                  <a:gd name="T53" fmla="*/ 129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5" h="772">
                    <a:moveTo>
                      <a:pt x="630" y="746"/>
                    </a:moveTo>
                    <a:cubicBezTo>
                      <a:pt x="628" y="747"/>
                      <a:pt x="628" y="747"/>
                      <a:pt x="628" y="747"/>
                    </a:cubicBezTo>
                    <a:cubicBezTo>
                      <a:pt x="533" y="772"/>
                      <a:pt x="533" y="772"/>
                      <a:pt x="533" y="772"/>
                    </a:cubicBezTo>
                    <a:cubicBezTo>
                      <a:pt x="385" y="641"/>
                      <a:pt x="385" y="641"/>
                      <a:pt x="385" y="641"/>
                    </a:cubicBezTo>
                    <a:cubicBezTo>
                      <a:pt x="418" y="537"/>
                      <a:pt x="418" y="537"/>
                      <a:pt x="418" y="537"/>
                    </a:cubicBezTo>
                    <a:cubicBezTo>
                      <a:pt x="421" y="529"/>
                      <a:pt x="421" y="529"/>
                      <a:pt x="421" y="529"/>
                    </a:cubicBezTo>
                    <a:cubicBezTo>
                      <a:pt x="34" y="159"/>
                      <a:pt x="34" y="159"/>
                      <a:pt x="34" y="159"/>
                    </a:cubicBezTo>
                    <a:cubicBezTo>
                      <a:pt x="0" y="127"/>
                      <a:pt x="4" y="70"/>
                      <a:pt x="37" y="37"/>
                    </a:cubicBezTo>
                    <a:cubicBezTo>
                      <a:pt x="37" y="37"/>
                      <a:pt x="37" y="37"/>
                      <a:pt x="37" y="37"/>
                    </a:cubicBezTo>
                    <a:cubicBezTo>
                      <a:pt x="70" y="4"/>
                      <a:pt x="127" y="0"/>
                      <a:pt x="159" y="34"/>
                    </a:cubicBezTo>
                    <a:cubicBezTo>
                      <a:pt x="527" y="419"/>
                      <a:pt x="527" y="419"/>
                      <a:pt x="527" y="419"/>
                    </a:cubicBezTo>
                    <a:cubicBezTo>
                      <a:pt x="540" y="416"/>
                      <a:pt x="540" y="416"/>
                      <a:pt x="540" y="416"/>
                    </a:cubicBezTo>
                    <a:cubicBezTo>
                      <a:pt x="643" y="382"/>
                      <a:pt x="643" y="382"/>
                      <a:pt x="643" y="382"/>
                    </a:cubicBezTo>
                    <a:cubicBezTo>
                      <a:pt x="775" y="530"/>
                      <a:pt x="775" y="530"/>
                      <a:pt x="775" y="530"/>
                    </a:cubicBezTo>
                    <a:cubicBezTo>
                      <a:pt x="749" y="625"/>
                      <a:pt x="749" y="625"/>
                      <a:pt x="749" y="625"/>
                    </a:cubicBezTo>
                    <a:cubicBezTo>
                      <a:pt x="749" y="627"/>
                      <a:pt x="749" y="627"/>
                      <a:pt x="749" y="627"/>
                    </a:cubicBezTo>
                    <a:cubicBezTo>
                      <a:pt x="745" y="623"/>
                      <a:pt x="745" y="623"/>
                      <a:pt x="745" y="623"/>
                    </a:cubicBezTo>
                    <a:cubicBezTo>
                      <a:pt x="646" y="524"/>
                      <a:pt x="646" y="524"/>
                      <a:pt x="646" y="524"/>
                    </a:cubicBezTo>
                    <a:cubicBezTo>
                      <a:pt x="567" y="564"/>
                      <a:pt x="567" y="564"/>
                      <a:pt x="567" y="564"/>
                    </a:cubicBezTo>
                    <a:cubicBezTo>
                      <a:pt x="527" y="644"/>
                      <a:pt x="527" y="644"/>
                      <a:pt x="527" y="644"/>
                    </a:cubicBezTo>
                    <a:cubicBezTo>
                      <a:pt x="625" y="742"/>
                      <a:pt x="625" y="742"/>
                      <a:pt x="625" y="742"/>
                    </a:cubicBezTo>
                    <a:cubicBezTo>
                      <a:pt x="630" y="746"/>
                      <a:pt x="630" y="746"/>
                      <a:pt x="630" y="746"/>
                    </a:cubicBezTo>
                    <a:close/>
                    <a:moveTo>
                      <a:pt x="129" y="129"/>
                    </a:moveTo>
                    <a:cubicBezTo>
                      <a:pt x="113" y="145"/>
                      <a:pt x="87" y="145"/>
                      <a:pt x="71" y="129"/>
                    </a:cubicBezTo>
                    <a:cubicBezTo>
                      <a:pt x="55" y="113"/>
                      <a:pt x="55" y="86"/>
                      <a:pt x="71" y="70"/>
                    </a:cubicBezTo>
                    <a:cubicBezTo>
                      <a:pt x="87" y="54"/>
                      <a:pt x="113" y="54"/>
                      <a:pt x="129" y="70"/>
                    </a:cubicBezTo>
                    <a:cubicBezTo>
                      <a:pt x="145" y="86"/>
                      <a:pt x="145" y="113"/>
                      <a:pt x="129" y="129"/>
                    </a:cubicBezTo>
                    <a:close/>
                  </a:path>
                </a:pathLst>
              </a:custGeom>
              <a:solidFill>
                <a:srgbClr val="BA0C2F"/>
              </a:solidFill>
              <a:ln>
                <a:noFill/>
              </a:ln>
            </p:spPr>
            <p:txBody>
              <a:bodyPr vert="horz" wrap="square" lIns="91440" tIns="45720" rIns="91440" bIns="45720" numCol="1" anchor="t" anchorCtr="0" compatLnSpc="1">
                <a:normAutofit/>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endParaRPr>
              </a:p>
            </p:txBody>
          </p:sp>
          <p:sp>
            <p:nvSpPr>
              <p:cNvPr id="14" name="ï$líḍé">
                <a:extLst>
                  <a:ext uri="{FF2B5EF4-FFF2-40B4-BE49-F238E27FC236}">
                    <a16:creationId xmlns:a16="http://schemas.microsoft.com/office/drawing/2014/main" id="{69438F93-A0F4-1A48-9997-F295C19391F7}"/>
                  </a:ext>
                </a:extLst>
              </p:cNvPr>
              <p:cNvSpPr/>
              <p:nvPr/>
            </p:nvSpPr>
            <p:spPr bwMode="auto">
              <a:xfrm>
                <a:off x="7348855" y="5100861"/>
                <a:ext cx="409223" cy="494684"/>
              </a:xfrm>
              <a:custGeom>
                <a:avLst/>
                <a:gdLst>
                  <a:gd name="T0" fmla="*/ 186 w 498"/>
                  <a:gd name="T1" fmla="*/ 490 h 602"/>
                  <a:gd name="T2" fmla="*/ 412 w 498"/>
                  <a:gd name="T3" fmla="*/ 138 h 602"/>
                  <a:gd name="T4" fmla="*/ 422 w 498"/>
                  <a:gd name="T5" fmla="*/ 150 h 602"/>
                  <a:gd name="T6" fmla="*/ 440 w 498"/>
                  <a:gd name="T7" fmla="*/ 180 h 602"/>
                  <a:gd name="T8" fmla="*/ 192 w 498"/>
                  <a:gd name="T9" fmla="*/ 516 h 602"/>
                  <a:gd name="T10" fmla="*/ 102 w 498"/>
                  <a:gd name="T11" fmla="*/ 550 h 602"/>
                  <a:gd name="T12" fmla="*/ 62 w 498"/>
                  <a:gd name="T13" fmla="*/ 568 h 602"/>
                  <a:gd name="T14" fmla="*/ 42 w 498"/>
                  <a:gd name="T15" fmla="*/ 572 h 602"/>
                  <a:gd name="T16" fmla="*/ 38 w 498"/>
                  <a:gd name="T17" fmla="*/ 570 h 602"/>
                  <a:gd name="T18" fmla="*/ 32 w 498"/>
                  <a:gd name="T19" fmla="*/ 560 h 602"/>
                  <a:gd name="T20" fmla="*/ 30 w 498"/>
                  <a:gd name="T21" fmla="*/ 536 h 602"/>
                  <a:gd name="T22" fmla="*/ 32 w 498"/>
                  <a:gd name="T23" fmla="*/ 502 h 602"/>
                  <a:gd name="T24" fmla="*/ 34 w 498"/>
                  <a:gd name="T25" fmla="*/ 502 h 602"/>
                  <a:gd name="T26" fmla="*/ 34 w 498"/>
                  <a:gd name="T27" fmla="*/ 500 h 602"/>
                  <a:gd name="T28" fmla="*/ 48 w 498"/>
                  <a:gd name="T29" fmla="*/ 500 h 602"/>
                  <a:gd name="T30" fmla="*/ 56 w 498"/>
                  <a:gd name="T31" fmla="*/ 504 h 602"/>
                  <a:gd name="T32" fmla="*/ 76 w 498"/>
                  <a:gd name="T33" fmla="*/ 516 h 602"/>
                  <a:gd name="T34" fmla="*/ 90 w 498"/>
                  <a:gd name="T35" fmla="*/ 530 h 602"/>
                  <a:gd name="T36" fmla="*/ 100 w 498"/>
                  <a:gd name="T37" fmla="*/ 540 h 602"/>
                  <a:gd name="T38" fmla="*/ 102 w 498"/>
                  <a:gd name="T39" fmla="*/ 550 h 602"/>
                  <a:gd name="T40" fmla="*/ 288 w 498"/>
                  <a:gd name="T41" fmla="*/ 72 h 602"/>
                  <a:gd name="T42" fmla="*/ 308 w 498"/>
                  <a:gd name="T43" fmla="*/ 76 h 602"/>
                  <a:gd name="T44" fmla="*/ 334 w 498"/>
                  <a:gd name="T45" fmla="*/ 86 h 602"/>
                  <a:gd name="T46" fmla="*/ 70 w 498"/>
                  <a:gd name="T47" fmla="*/ 396 h 602"/>
                  <a:gd name="T48" fmla="*/ 288 w 498"/>
                  <a:gd name="T49" fmla="*/ 72 h 602"/>
                  <a:gd name="T50" fmla="*/ 130 w 498"/>
                  <a:gd name="T51" fmla="*/ 480 h 602"/>
                  <a:gd name="T52" fmla="*/ 130 w 498"/>
                  <a:gd name="T53" fmla="*/ 444 h 602"/>
                  <a:gd name="T54" fmla="*/ 130 w 498"/>
                  <a:gd name="T55" fmla="*/ 442 h 602"/>
                  <a:gd name="T56" fmla="*/ 118 w 498"/>
                  <a:gd name="T57" fmla="*/ 442 h 602"/>
                  <a:gd name="T58" fmla="*/ 356 w 498"/>
                  <a:gd name="T59" fmla="*/ 96 h 602"/>
                  <a:gd name="T60" fmla="*/ 378 w 498"/>
                  <a:gd name="T61" fmla="*/ 108 h 602"/>
                  <a:gd name="T62" fmla="*/ 396 w 498"/>
                  <a:gd name="T63" fmla="*/ 122 h 602"/>
                  <a:gd name="T64" fmla="*/ 130 w 498"/>
                  <a:gd name="T65" fmla="*/ 480 h 602"/>
                  <a:gd name="T66" fmla="*/ 432 w 498"/>
                  <a:gd name="T67" fmla="*/ 38 h 602"/>
                  <a:gd name="T68" fmla="*/ 388 w 498"/>
                  <a:gd name="T69" fmla="*/ 14 h 602"/>
                  <a:gd name="T70" fmla="*/ 350 w 498"/>
                  <a:gd name="T71" fmla="*/ 2 h 602"/>
                  <a:gd name="T72" fmla="*/ 322 w 498"/>
                  <a:gd name="T73" fmla="*/ 0 h 602"/>
                  <a:gd name="T74" fmla="*/ 308 w 498"/>
                  <a:gd name="T75" fmla="*/ 4 h 602"/>
                  <a:gd name="T76" fmla="*/ 260 w 498"/>
                  <a:gd name="T77" fmla="*/ 70 h 602"/>
                  <a:gd name="T78" fmla="*/ 8 w 498"/>
                  <a:gd name="T79" fmla="*/ 408 h 602"/>
                  <a:gd name="T80" fmla="*/ 2 w 498"/>
                  <a:gd name="T81" fmla="*/ 450 h 602"/>
                  <a:gd name="T82" fmla="*/ 0 w 498"/>
                  <a:gd name="T83" fmla="*/ 516 h 602"/>
                  <a:gd name="T84" fmla="*/ 0 w 498"/>
                  <a:gd name="T85" fmla="*/ 538 h 602"/>
                  <a:gd name="T86" fmla="*/ 6 w 498"/>
                  <a:gd name="T87" fmla="*/ 578 h 602"/>
                  <a:gd name="T88" fmla="*/ 12 w 498"/>
                  <a:gd name="T89" fmla="*/ 598 h 602"/>
                  <a:gd name="T90" fmla="*/ 14 w 498"/>
                  <a:gd name="T91" fmla="*/ 602 h 602"/>
                  <a:gd name="T92" fmla="*/ 24 w 498"/>
                  <a:gd name="T93" fmla="*/ 602 h 602"/>
                  <a:gd name="T94" fmla="*/ 62 w 498"/>
                  <a:gd name="T95" fmla="*/ 596 h 602"/>
                  <a:gd name="T96" fmla="*/ 448 w 498"/>
                  <a:gd name="T97" fmla="*/ 210 h 602"/>
                  <a:gd name="T98" fmla="*/ 478 w 498"/>
                  <a:gd name="T99" fmla="*/ 168 h 602"/>
                  <a:gd name="T100" fmla="*/ 496 w 498"/>
                  <a:gd name="T101" fmla="*/ 144 h 602"/>
                  <a:gd name="T102" fmla="*/ 498 w 498"/>
                  <a:gd name="T103" fmla="*/ 128 h 602"/>
                  <a:gd name="T104" fmla="*/ 488 w 498"/>
                  <a:gd name="T105" fmla="*/ 100 h 602"/>
                  <a:gd name="T106" fmla="*/ 466 w 498"/>
                  <a:gd name="T107" fmla="*/ 68 h 602"/>
                  <a:gd name="T108" fmla="*/ 432 w 498"/>
                  <a:gd name="T109" fmla="*/ 38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8" h="602">
                    <a:moveTo>
                      <a:pt x="192" y="516"/>
                    </a:moveTo>
                    <a:lnTo>
                      <a:pt x="186" y="490"/>
                    </a:lnTo>
                    <a:lnTo>
                      <a:pt x="144" y="500"/>
                    </a:lnTo>
                    <a:lnTo>
                      <a:pt x="412" y="138"/>
                    </a:lnTo>
                    <a:lnTo>
                      <a:pt x="412" y="138"/>
                    </a:lnTo>
                    <a:lnTo>
                      <a:pt x="422" y="150"/>
                    </a:lnTo>
                    <a:lnTo>
                      <a:pt x="428" y="160"/>
                    </a:lnTo>
                    <a:lnTo>
                      <a:pt x="440" y="180"/>
                    </a:lnTo>
                    <a:lnTo>
                      <a:pt x="192" y="516"/>
                    </a:lnTo>
                    <a:lnTo>
                      <a:pt x="192" y="516"/>
                    </a:lnTo>
                    <a:close/>
                    <a:moveTo>
                      <a:pt x="102" y="550"/>
                    </a:moveTo>
                    <a:lnTo>
                      <a:pt x="102" y="550"/>
                    </a:lnTo>
                    <a:lnTo>
                      <a:pt x="80" y="560"/>
                    </a:lnTo>
                    <a:lnTo>
                      <a:pt x="62" y="568"/>
                    </a:lnTo>
                    <a:lnTo>
                      <a:pt x="52" y="570"/>
                    </a:lnTo>
                    <a:lnTo>
                      <a:pt x="42" y="572"/>
                    </a:lnTo>
                    <a:lnTo>
                      <a:pt x="42" y="572"/>
                    </a:lnTo>
                    <a:lnTo>
                      <a:pt x="38" y="570"/>
                    </a:lnTo>
                    <a:lnTo>
                      <a:pt x="36" y="568"/>
                    </a:lnTo>
                    <a:lnTo>
                      <a:pt x="32" y="560"/>
                    </a:lnTo>
                    <a:lnTo>
                      <a:pt x="32" y="550"/>
                    </a:lnTo>
                    <a:lnTo>
                      <a:pt x="30" y="536"/>
                    </a:lnTo>
                    <a:lnTo>
                      <a:pt x="32" y="512"/>
                    </a:lnTo>
                    <a:lnTo>
                      <a:pt x="32" y="502"/>
                    </a:lnTo>
                    <a:lnTo>
                      <a:pt x="34" y="502"/>
                    </a:lnTo>
                    <a:lnTo>
                      <a:pt x="34" y="502"/>
                    </a:lnTo>
                    <a:lnTo>
                      <a:pt x="34" y="500"/>
                    </a:lnTo>
                    <a:lnTo>
                      <a:pt x="34" y="500"/>
                    </a:lnTo>
                    <a:lnTo>
                      <a:pt x="40" y="500"/>
                    </a:lnTo>
                    <a:lnTo>
                      <a:pt x="48" y="500"/>
                    </a:lnTo>
                    <a:lnTo>
                      <a:pt x="56" y="504"/>
                    </a:lnTo>
                    <a:lnTo>
                      <a:pt x="56" y="504"/>
                    </a:lnTo>
                    <a:lnTo>
                      <a:pt x="66" y="508"/>
                    </a:lnTo>
                    <a:lnTo>
                      <a:pt x="76" y="516"/>
                    </a:lnTo>
                    <a:lnTo>
                      <a:pt x="76" y="516"/>
                    </a:lnTo>
                    <a:lnTo>
                      <a:pt x="90" y="530"/>
                    </a:lnTo>
                    <a:lnTo>
                      <a:pt x="100" y="540"/>
                    </a:lnTo>
                    <a:lnTo>
                      <a:pt x="100" y="540"/>
                    </a:lnTo>
                    <a:lnTo>
                      <a:pt x="102" y="546"/>
                    </a:lnTo>
                    <a:lnTo>
                      <a:pt x="102" y="550"/>
                    </a:lnTo>
                    <a:lnTo>
                      <a:pt x="102" y="550"/>
                    </a:lnTo>
                    <a:close/>
                    <a:moveTo>
                      <a:pt x="288" y="72"/>
                    </a:moveTo>
                    <a:lnTo>
                      <a:pt x="288" y="72"/>
                    </a:lnTo>
                    <a:lnTo>
                      <a:pt x="308" y="76"/>
                    </a:lnTo>
                    <a:lnTo>
                      <a:pt x="334" y="84"/>
                    </a:lnTo>
                    <a:lnTo>
                      <a:pt x="334" y="86"/>
                    </a:lnTo>
                    <a:lnTo>
                      <a:pt x="70" y="444"/>
                    </a:lnTo>
                    <a:lnTo>
                      <a:pt x="70" y="396"/>
                    </a:lnTo>
                    <a:lnTo>
                      <a:pt x="46" y="398"/>
                    </a:lnTo>
                    <a:lnTo>
                      <a:pt x="288" y="72"/>
                    </a:lnTo>
                    <a:lnTo>
                      <a:pt x="288" y="72"/>
                    </a:lnTo>
                    <a:close/>
                    <a:moveTo>
                      <a:pt x="130" y="480"/>
                    </a:moveTo>
                    <a:lnTo>
                      <a:pt x="130" y="480"/>
                    </a:lnTo>
                    <a:lnTo>
                      <a:pt x="130" y="444"/>
                    </a:lnTo>
                    <a:lnTo>
                      <a:pt x="130" y="444"/>
                    </a:lnTo>
                    <a:lnTo>
                      <a:pt x="130" y="442"/>
                    </a:lnTo>
                    <a:lnTo>
                      <a:pt x="126" y="442"/>
                    </a:lnTo>
                    <a:lnTo>
                      <a:pt x="118" y="442"/>
                    </a:lnTo>
                    <a:lnTo>
                      <a:pt x="92" y="452"/>
                    </a:lnTo>
                    <a:lnTo>
                      <a:pt x="356" y="96"/>
                    </a:lnTo>
                    <a:lnTo>
                      <a:pt x="356" y="96"/>
                    </a:lnTo>
                    <a:lnTo>
                      <a:pt x="378" y="108"/>
                    </a:lnTo>
                    <a:lnTo>
                      <a:pt x="378" y="108"/>
                    </a:lnTo>
                    <a:lnTo>
                      <a:pt x="396" y="122"/>
                    </a:lnTo>
                    <a:lnTo>
                      <a:pt x="130" y="480"/>
                    </a:lnTo>
                    <a:lnTo>
                      <a:pt x="130" y="480"/>
                    </a:lnTo>
                    <a:close/>
                    <a:moveTo>
                      <a:pt x="432" y="38"/>
                    </a:moveTo>
                    <a:lnTo>
                      <a:pt x="432" y="38"/>
                    </a:lnTo>
                    <a:lnTo>
                      <a:pt x="410" y="24"/>
                    </a:lnTo>
                    <a:lnTo>
                      <a:pt x="388" y="14"/>
                    </a:lnTo>
                    <a:lnTo>
                      <a:pt x="368" y="6"/>
                    </a:lnTo>
                    <a:lnTo>
                      <a:pt x="350" y="2"/>
                    </a:lnTo>
                    <a:lnTo>
                      <a:pt x="334" y="0"/>
                    </a:lnTo>
                    <a:lnTo>
                      <a:pt x="322" y="0"/>
                    </a:lnTo>
                    <a:lnTo>
                      <a:pt x="314" y="0"/>
                    </a:lnTo>
                    <a:lnTo>
                      <a:pt x="308" y="4"/>
                    </a:lnTo>
                    <a:lnTo>
                      <a:pt x="290" y="28"/>
                    </a:lnTo>
                    <a:lnTo>
                      <a:pt x="260" y="70"/>
                    </a:lnTo>
                    <a:lnTo>
                      <a:pt x="16" y="398"/>
                    </a:lnTo>
                    <a:lnTo>
                      <a:pt x="8" y="408"/>
                    </a:lnTo>
                    <a:lnTo>
                      <a:pt x="8" y="408"/>
                    </a:lnTo>
                    <a:lnTo>
                      <a:pt x="2" y="450"/>
                    </a:lnTo>
                    <a:lnTo>
                      <a:pt x="0" y="492"/>
                    </a:lnTo>
                    <a:lnTo>
                      <a:pt x="0" y="516"/>
                    </a:lnTo>
                    <a:lnTo>
                      <a:pt x="0" y="538"/>
                    </a:lnTo>
                    <a:lnTo>
                      <a:pt x="0" y="538"/>
                    </a:lnTo>
                    <a:lnTo>
                      <a:pt x="2" y="560"/>
                    </a:lnTo>
                    <a:lnTo>
                      <a:pt x="6" y="578"/>
                    </a:lnTo>
                    <a:lnTo>
                      <a:pt x="10" y="594"/>
                    </a:lnTo>
                    <a:lnTo>
                      <a:pt x="12" y="598"/>
                    </a:lnTo>
                    <a:lnTo>
                      <a:pt x="14" y="602"/>
                    </a:lnTo>
                    <a:lnTo>
                      <a:pt x="14" y="602"/>
                    </a:lnTo>
                    <a:lnTo>
                      <a:pt x="18" y="602"/>
                    </a:lnTo>
                    <a:lnTo>
                      <a:pt x="24" y="602"/>
                    </a:lnTo>
                    <a:lnTo>
                      <a:pt x="40" y="600"/>
                    </a:lnTo>
                    <a:lnTo>
                      <a:pt x="62" y="596"/>
                    </a:lnTo>
                    <a:lnTo>
                      <a:pt x="196" y="548"/>
                    </a:lnTo>
                    <a:lnTo>
                      <a:pt x="448" y="210"/>
                    </a:lnTo>
                    <a:lnTo>
                      <a:pt x="452" y="204"/>
                    </a:lnTo>
                    <a:lnTo>
                      <a:pt x="478" y="168"/>
                    </a:lnTo>
                    <a:lnTo>
                      <a:pt x="496" y="144"/>
                    </a:lnTo>
                    <a:lnTo>
                      <a:pt x="496" y="144"/>
                    </a:lnTo>
                    <a:lnTo>
                      <a:pt x="498" y="138"/>
                    </a:lnTo>
                    <a:lnTo>
                      <a:pt x="498" y="128"/>
                    </a:lnTo>
                    <a:lnTo>
                      <a:pt x="494" y="114"/>
                    </a:lnTo>
                    <a:lnTo>
                      <a:pt x="488" y="100"/>
                    </a:lnTo>
                    <a:lnTo>
                      <a:pt x="478" y="84"/>
                    </a:lnTo>
                    <a:lnTo>
                      <a:pt x="466" y="68"/>
                    </a:lnTo>
                    <a:lnTo>
                      <a:pt x="450" y="52"/>
                    </a:lnTo>
                    <a:lnTo>
                      <a:pt x="432" y="38"/>
                    </a:lnTo>
                    <a:lnTo>
                      <a:pt x="432" y="38"/>
                    </a:lnTo>
                    <a:close/>
                  </a:path>
                </a:pathLst>
              </a:custGeom>
              <a:solidFill>
                <a:schemeClr val="tx1">
                  <a:lumMod val="50000"/>
                  <a:lumOff val="50000"/>
                </a:schemeClr>
              </a:solidFill>
              <a:ln>
                <a:noFill/>
              </a:ln>
            </p:spPr>
            <p:txBody>
              <a:bodyPr vert="horz" wrap="square" lIns="91440" tIns="45720" rIns="91440" bIns="45720" numCol="1" anchor="t" anchorCtr="0" compatLnSpc="1">
                <a:normAutofit fontScale="92500" lnSpcReduction="10000"/>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ko-KR" altLang="en-US" sz="1600" b="0" i="0" u="none" strike="noStrike" kern="1200" cap="none" spc="0" normalizeH="0" baseline="0" noProof="0" dirty="0">
                  <a:ln>
                    <a:noFill/>
                  </a:ln>
                  <a:solidFill>
                    <a:srgbClr val="000000"/>
                  </a:solidFill>
                  <a:effectLst/>
                  <a:uLnTx/>
                  <a:uFillTx/>
                </a:endParaRPr>
              </a:p>
            </p:txBody>
          </p:sp>
        </p:grpSp>
        <p:pic>
          <p:nvPicPr>
            <p:cNvPr id="18" name="Graphic 17" descr="Users with solid fill">
              <a:extLst>
                <a:ext uri="{FF2B5EF4-FFF2-40B4-BE49-F238E27FC236}">
                  <a16:creationId xmlns:a16="http://schemas.microsoft.com/office/drawing/2014/main" id="{848EFA9B-43AE-9741-A768-AB839EDAD3AA}"/>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65579" y="4485763"/>
              <a:ext cx="699058" cy="699058"/>
            </a:xfrm>
            <a:prstGeom prst="rect">
              <a:avLst/>
            </a:prstGeom>
          </p:spPr>
        </p:pic>
        <p:pic>
          <p:nvPicPr>
            <p:cNvPr id="20" name="Graphic 19" descr="Help with solid fill">
              <a:extLst>
                <a:ext uri="{FF2B5EF4-FFF2-40B4-BE49-F238E27FC236}">
                  <a16:creationId xmlns:a16="http://schemas.microsoft.com/office/drawing/2014/main" id="{B0DBC592-F286-6246-839F-E698E080D48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66313" y="3591340"/>
              <a:ext cx="396256" cy="396256"/>
            </a:xfrm>
            <a:prstGeom prst="rect">
              <a:avLst/>
            </a:prstGeom>
          </p:spPr>
        </p:pic>
      </p:grpSp>
    </p:spTree>
    <p:extLst>
      <p:ext uri="{BB962C8B-B14F-4D97-AF65-F5344CB8AC3E}">
        <p14:creationId xmlns:p14="http://schemas.microsoft.com/office/powerpoint/2010/main" val="399885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0497" y="1270000"/>
            <a:ext cx="4581470" cy="4318000"/>
          </a:xfrm>
          <a:prstGeom prst="ellipse">
            <a:avLst/>
          </a:prstGeom>
        </p:spPr>
        <p:txBody>
          <a:bodyPr vert="horz" lIns="91440" tIns="45720" rIns="91440" bIns="45720" rtlCol="0" anchor="ctr">
            <a:normAutofit/>
          </a:bodyPr>
          <a:lstStyle/>
          <a:p>
            <a:pPr>
              <a:defRPr/>
            </a:pPr>
            <a:r>
              <a:rPr lang="en-US" sz="3200" b="1" kern="1200" dirty="0">
                <a:latin typeface="+mn-lt"/>
                <a:ea typeface="+mj-ea"/>
                <a:cs typeface="+mj-cs"/>
              </a:rPr>
              <a:t>To create a safe enough space, you must have ground rules.</a:t>
            </a:r>
          </a:p>
        </p:txBody>
      </p:sp>
      <p:grpSp>
        <p:nvGrpSpPr>
          <p:cNvPr id="10" name="i$liḋê">
            <a:extLst>
              <a:ext uri="{FF2B5EF4-FFF2-40B4-BE49-F238E27FC236}">
                <a16:creationId xmlns:a16="http://schemas.microsoft.com/office/drawing/2014/main" id="{5D2C79FB-7573-1A45-90FB-D3E27B47883A}"/>
              </a:ext>
            </a:extLst>
          </p:cNvPr>
          <p:cNvGrpSpPr/>
          <p:nvPr/>
        </p:nvGrpSpPr>
        <p:grpSpPr>
          <a:xfrm>
            <a:off x="4726004" y="0"/>
            <a:ext cx="5181390" cy="6976825"/>
            <a:chOff x="4186071" y="1714500"/>
            <a:chExt cx="3819858" cy="5143500"/>
          </a:xfrm>
        </p:grpSpPr>
        <p:grpSp>
          <p:nvGrpSpPr>
            <p:cNvPr id="11" name="îşľíḑé">
              <a:extLst>
                <a:ext uri="{FF2B5EF4-FFF2-40B4-BE49-F238E27FC236}">
                  <a16:creationId xmlns:a16="http://schemas.microsoft.com/office/drawing/2014/main" id="{4A86F27E-38BE-C64C-8A0E-E639D113B303}"/>
                </a:ext>
              </a:extLst>
            </p:cNvPr>
            <p:cNvGrpSpPr/>
            <p:nvPr/>
          </p:nvGrpSpPr>
          <p:grpSpPr>
            <a:xfrm>
              <a:off x="4186071" y="1714500"/>
              <a:ext cx="3819858" cy="5143500"/>
              <a:chOff x="4656000" y="2298045"/>
              <a:chExt cx="2880000" cy="3877968"/>
            </a:xfrm>
            <a:solidFill>
              <a:schemeClr val="bg1">
                <a:lumMod val="95000"/>
              </a:schemeClr>
            </a:solidFill>
          </p:grpSpPr>
          <p:sp>
            <p:nvSpPr>
              <p:cNvPr id="26" name="iṧlíḑe">
                <a:extLst>
                  <a:ext uri="{FF2B5EF4-FFF2-40B4-BE49-F238E27FC236}">
                    <a16:creationId xmlns:a16="http://schemas.microsoft.com/office/drawing/2014/main" id="{B76C19BC-3224-1C4D-B088-213BDD4B9844}"/>
                  </a:ext>
                </a:extLst>
              </p:cNvPr>
              <p:cNvSpPr/>
              <p:nvPr/>
            </p:nvSpPr>
            <p:spPr>
              <a:xfrm>
                <a:off x="4656000" y="2298045"/>
                <a:ext cx="2880000" cy="2880000"/>
              </a:xfrm>
              <a:prstGeom prst="ellipse">
                <a:avLst/>
              </a:prstGeom>
              <a:grp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FFFFFF"/>
                  </a:solidFill>
                  <a:effectLst/>
                  <a:uLnTx/>
                  <a:uFillTx/>
                </a:endParaRPr>
              </a:p>
            </p:txBody>
          </p:sp>
          <p:sp>
            <p:nvSpPr>
              <p:cNvPr id="28" name="îsḻiḓê">
                <a:extLst>
                  <a:ext uri="{FF2B5EF4-FFF2-40B4-BE49-F238E27FC236}">
                    <a16:creationId xmlns:a16="http://schemas.microsoft.com/office/drawing/2014/main" id="{0B191897-9476-0B44-994F-ADE9FD079EE0}"/>
                  </a:ext>
                </a:extLst>
              </p:cNvPr>
              <p:cNvSpPr/>
              <p:nvPr/>
            </p:nvSpPr>
            <p:spPr>
              <a:xfrm>
                <a:off x="5775960" y="5548877"/>
                <a:ext cx="640080" cy="6271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srgbClr val="FFFFFF"/>
                  </a:solidFill>
                  <a:effectLst/>
                  <a:uLnTx/>
                  <a:uFillTx/>
                </a:endParaRPr>
              </a:p>
            </p:txBody>
          </p:sp>
          <p:sp>
            <p:nvSpPr>
              <p:cNvPr id="30" name="îślïḑè">
                <a:extLst>
                  <a:ext uri="{FF2B5EF4-FFF2-40B4-BE49-F238E27FC236}">
                    <a16:creationId xmlns:a16="http://schemas.microsoft.com/office/drawing/2014/main" id="{0C82DBD6-C476-5745-9555-8430387118DB}"/>
                  </a:ext>
                </a:extLst>
              </p:cNvPr>
              <p:cNvSpPr/>
              <p:nvPr/>
            </p:nvSpPr>
            <p:spPr>
              <a:xfrm>
                <a:off x="5934000" y="5178045"/>
                <a:ext cx="324000" cy="442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FFFFFF"/>
                  </a:solidFill>
                  <a:effectLst/>
                  <a:uLnTx/>
                  <a:uFillTx/>
                </a:endParaRPr>
              </a:p>
            </p:txBody>
          </p:sp>
        </p:grpSp>
        <p:sp>
          <p:nvSpPr>
            <p:cNvPr id="12" name="íŝļiḍe">
              <a:extLst>
                <a:ext uri="{FF2B5EF4-FFF2-40B4-BE49-F238E27FC236}">
                  <a16:creationId xmlns:a16="http://schemas.microsoft.com/office/drawing/2014/main" id="{364DD5A4-B384-0046-B175-546704CF1BFE}"/>
                </a:ext>
              </a:extLst>
            </p:cNvPr>
            <p:cNvSpPr/>
            <p:nvPr/>
          </p:nvSpPr>
          <p:spPr bwMode="auto">
            <a:xfrm flipH="1">
              <a:off x="6097670" y="2030810"/>
              <a:ext cx="1802498" cy="1901438"/>
            </a:xfrm>
            <a:custGeom>
              <a:avLst/>
              <a:gdLst>
                <a:gd name="T0" fmla="*/ 1063 w 1063"/>
                <a:gd name="T1" fmla="*/ 360 h 1121"/>
                <a:gd name="T2" fmla="*/ 568 w 1063"/>
                <a:gd name="T3" fmla="*/ 0 h 1121"/>
                <a:gd name="T4" fmla="*/ 0 w 1063"/>
                <a:gd name="T5" fmla="*/ 941 h 1121"/>
                <a:gd name="T6" fmla="*/ 15 w 1063"/>
                <a:gd name="T7" fmla="*/ 1121 h 1121"/>
                <a:gd name="T8" fmla="*/ 510 w 1063"/>
                <a:gd name="T9" fmla="*/ 761 h 1121"/>
                <a:gd name="T10" fmla="*/ 1063 w 1063"/>
                <a:gd name="T11" fmla="*/ 360 h 1121"/>
              </a:gdLst>
              <a:ahLst/>
              <a:cxnLst>
                <a:cxn ang="0">
                  <a:pos x="T0" y="T1"/>
                </a:cxn>
                <a:cxn ang="0">
                  <a:pos x="T2" y="T3"/>
                </a:cxn>
                <a:cxn ang="0">
                  <a:pos x="T4" y="T5"/>
                </a:cxn>
                <a:cxn ang="0">
                  <a:pos x="T6" y="T7"/>
                </a:cxn>
                <a:cxn ang="0">
                  <a:pos x="T8" y="T9"/>
                </a:cxn>
                <a:cxn ang="0">
                  <a:pos x="T10" y="T11"/>
                </a:cxn>
              </a:cxnLst>
              <a:rect l="0" t="0" r="r" b="b"/>
              <a:pathLst>
                <a:path w="1063" h="1121">
                  <a:moveTo>
                    <a:pt x="1063" y="360"/>
                  </a:moveTo>
                  <a:cubicBezTo>
                    <a:pt x="568" y="0"/>
                    <a:pt x="568" y="0"/>
                    <a:pt x="568" y="0"/>
                  </a:cubicBezTo>
                  <a:cubicBezTo>
                    <a:pt x="230" y="178"/>
                    <a:pt x="0" y="533"/>
                    <a:pt x="0" y="941"/>
                  </a:cubicBezTo>
                  <a:cubicBezTo>
                    <a:pt x="0" y="1002"/>
                    <a:pt x="5" y="1062"/>
                    <a:pt x="15" y="1121"/>
                  </a:cubicBezTo>
                  <a:cubicBezTo>
                    <a:pt x="510" y="761"/>
                    <a:pt x="510" y="761"/>
                    <a:pt x="510" y="761"/>
                  </a:cubicBezTo>
                  <a:cubicBezTo>
                    <a:pt x="1063" y="360"/>
                    <a:pt x="1063" y="360"/>
                    <a:pt x="1063" y="360"/>
                  </a:cubicBezTo>
                </a:path>
              </a:pathLst>
            </a:custGeom>
            <a:solidFill>
              <a:schemeClr val="bg1">
                <a:lumMod val="85000"/>
              </a:schemeClr>
            </a:solidFill>
            <a:ln>
              <a:noFill/>
            </a:ln>
            <a:effectLst/>
          </p:spPr>
          <p:txBody>
            <a:bodyPr vert="horz" wrap="square" lIns="91440" tIns="45720" rIns="91440" bIns="45720" numCol="1" anchor="t" anchorCtr="0" compatLnSpc="1">
              <a:normAutofit/>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endParaRPr>
            </a:p>
          </p:txBody>
        </p:sp>
        <p:sp>
          <p:nvSpPr>
            <p:cNvPr id="13" name="íš1îḍé">
              <a:extLst>
                <a:ext uri="{FF2B5EF4-FFF2-40B4-BE49-F238E27FC236}">
                  <a16:creationId xmlns:a16="http://schemas.microsoft.com/office/drawing/2014/main" id="{26D3812D-8592-2841-BC76-6EBB06259D75}"/>
                </a:ext>
              </a:extLst>
            </p:cNvPr>
            <p:cNvSpPr/>
            <p:nvPr/>
          </p:nvSpPr>
          <p:spPr bwMode="auto">
            <a:xfrm flipH="1">
              <a:off x="4840796" y="1824319"/>
              <a:ext cx="2096462" cy="1497060"/>
            </a:xfrm>
            <a:custGeom>
              <a:avLst/>
              <a:gdLst>
                <a:gd name="T0" fmla="*/ 1048 w 1236"/>
                <a:gd name="T1" fmla="*/ 883 h 883"/>
                <a:gd name="T2" fmla="*/ 1236 w 1236"/>
                <a:gd name="T3" fmla="*/ 302 h 883"/>
                <a:gd name="T4" fmla="*/ 495 w 1236"/>
                <a:gd name="T5" fmla="*/ 0 h 883"/>
                <a:gd name="T6" fmla="*/ 0 w 1236"/>
                <a:gd name="T7" fmla="*/ 122 h 883"/>
                <a:gd name="T8" fmla="*/ 495 w 1236"/>
                <a:gd name="T9" fmla="*/ 482 h 883"/>
                <a:gd name="T10" fmla="*/ 1048 w 1236"/>
                <a:gd name="T11" fmla="*/ 883 h 883"/>
              </a:gdLst>
              <a:ahLst/>
              <a:cxnLst>
                <a:cxn ang="0">
                  <a:pos x="T0" y="T1"/>
                </a:cxn>
                <a:cxn ang="0">
                  <a:pos x="T2" y="T3"/>
                </a:cxn>
                <a:cxn ang="0">
                  <a:pos x="T4" y="T5"/>
                </a:cxn>
                <a:cxn ang="0">
                  <a:pos x="T6" y="T7"/>
                </a:cxn>
                <a:cxn ang="0">
                  <a:pos x="T8" y="T9"/>
                </a:cxn>
                <a:cxn ang="0">
                  <a:pos x="T10" y="T11"/>
                </a:cxn>
              </a:cxnLst>
              <a:rect l="0" t="0" r="r" b="b"/>
              <a:pathLst>
                <a:path w="1236" h="883">
                  <a:moveTo>
                    <a:pt x="1048" y="883"/>
                  </a:moveTo>
                  <a:cubicBezTo>
                    <a:pt x="1236" y="302"/>
                    <a:pt x="1236" y="302"/>
                    <a:pt x="1236" y="302"/>
                  </a:cubicBezTo>
                  <a:cubicBezTo>
                    <a:pt x="1045" y="115"/>
                    <a:pt x="783" y="0"/>
                    <a:pt x="495" y="0"/>
                  </a:cubicBezTo>
                  <a:cubicBezTo>
                    <a:pt x="316" y="0"/>
                    <a:pt x="148" y="45"/>
                    <a:pt x="0" y="122"/>
                  </a:cubicBezTo>
                  <a:cubicBezTo>
                    <a:pt x="495" y="482"/>
                    <a:pt x="495" y="482"/>
                    <a:pt x="495" y="482"/>
                  </a:cubicBezTo>
                  <a:cubicBezTo>
                    <a:pt x="1048" y="883"/>
                    <a:pt x="1048" y="883"/>
                    <a:pt x="1048" y="883"/>
                  </a:cubicBezTo>
                </a:path>
              </a:pathLst>
            </a:custGeom>
            <a:solidFill>
              <a:schemeClr val="accent1">
                <a:lumMod val="60000"/>
                <a:lumOff val="40000"/>
              </a:schemeClr>
            </a:solidFill>
            <a:ln>
              <a:noFill/>
            </a:ln>
            <a:effectLst/>
          </p:spPr>
          <p:txBody>
            <a:bodyPr vert="horz" wrap="square" lIns="91440" tIns="45720" rIns="91440" bIns="45720" numCol="1" anchor="t" anchorCtr="0" compatLnSpc="1">
              <a:normAutofit/>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endParaRPr>
            </a:p>
          </p:txBody>
        </p:sp>
        <p:sp>
          <p:nvSpPr>
            <p:cNvPr id="14" name="í$lïḑê">
              <a:extLst>
                <a:ext uri="{FF2B5EF4-FFF2-40B4-BE49-F238E27FC236}">
                  <a16:creationId xmlns:a16="http://schemas.microsoft.com/office/drawing/2014/main" id="{4B360FFB-B1F4-714A-BD1C-98FDD263FC97}"/>
                </a:ext>
              </a:extLst>
            </p:cNvPr>
            <p:cNvSpPr/>
            <p:nvPr/>
          </p:nvSpPr>
          <p:spPr bwMode="auto">
            <a:xfrm flipH="1">
              <a:off x="4296606" y="2336245"/>
              <a:ext cx="1222457" cy="2087854"/>
            </a:xfrm>
            <a:custGeom>
              <a:avLst/>
              <a:gdLst>
                <a:gd name="T0" fmla="*/ 400 w 721"/>
                <a:gd name="T1" fmla="*/ 0 h 1231"/>
                <a:gd name="T2" fmla="*/ 212 w 721"/>
                <a:gd name="T3" fmla="*/ 581 h 1231"/>
                <a:gd name="T4" fmla="*/ 0 w 721"/>
                <a:gd name="T5" fmla="*/ 1231 h 1231"/>
                <a:gd name="T6" fmla="*/ 612 w 721"/>
                <a:gd name="T7" fmla="*/ 1231 h 1231"/>
                <a:gd name="T8" fmla="*/ 721 w 721"/>
                <a:gd name="T9" fmla="*/ 761 h 1231"/>
                <a:gd name="T10" fmla="*/ 400 w 721"/>
                <a:gd name="T11" fmla="*/ 0 h 1231"/>
              </a:gdLst>
              <a:ahLst/>
              <a:cxnLst>
                <a:cxn ang="0">
                  <a:pos x="T0" y="T1"/>
                </a:cxn>
                <a:cxn ang="0">
                  <a:pos x="T2" y="T3"/>
                </a:cxn>
                <a:cxn ang="0">
                  <a:pos x="T4" y="T5"/>
                </a:cxn>
                <a:cxn ang="0">
                  <a:pos x="T6" y="T7"/>
                </a:cxn>
                <a:cxn ang="0">
                  <a:pos x="T8" y="T9"/>
                </a:cxn>
                <a:cxn ang="0">
                  <a:pos x="T10" y="T11"/>
                </a:cxn>
              </a:cxnLst>
              <a:rect l="0" t="0" r="r" b="b"/>
              <a:pathLst>
                <a:path w="721" h="1231">
                  <a:moveTo>
                    <a:pt x="400" y="0"/>
                  </a:moveTo>
                  <a:cubicBezTo>
                    <a:pt x="212" y="581"/>
                    <a:pt x="212" y="581"/>
                    <a:pt x="212" y="581"/>
                  </a:cubicBezTo>
                  <a:cubicBezTo>
                    <a:pt x="0" y="1231"/>
                    <a:pt x="0" y="1231"/>
                    <a:pt x="0" y="1231"/>
                  </a:cubicBezTo>
                  <a:cubicBezTo>
                    <a:pt x="612" y="1231"/>
                    <a:pt x="612" y="1231"/>
                    <a:pt x="612" y="1231"/>
                  </a:cubicBezTo>
                  <a:cubicBezTo>
                    <a:pt x="682" y="1090"/>
                    <a:pt x="721" y="930"/>
                    <a:pt x="721" y="761"/>
                  </a:cubicBezTo>
                  <a:cubicBezTo>
                    <a:pt x="721" y="463"/>
                    <a:pt x="598" y="193"/>
                    <a:pt x="400" y="0"/>
                  </a:cubicBezTo>
                </a:path>
              </a:pathLst>
            </a:custGeom>
            <a:solidFill>
              <a:srgbClr val="DE0E3C">
                <a:alpha val="66000"/>
              </a:srgbClr>
            </a:solidFill>
            <a:ln>
              <a:noFill/>
            </a:ln>
            <a:effectLst/>
          </p:spPr>
          <p:txBody>
            <a:bodyPr vert="horz" wrap="square" lIns="91440" tIns="45720" rIns="91440" bIns="45720" numCol="1" anchor="t" anchorCtr="0" compatLnSpc="1">
              <a:normAutofit/>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endParaRPr>
            </a:p>
          </p:txBody>
        </p:sp>
        <p:sp>
          <p:nvSpPr>
            <p:cNvPr id="15" name="íṩḻîḋé">
              <a:extLst>
                <a:ext uri="{FF2B5EF4-FFF2-40B4-BE49-F238E27FC236}">
                  <a16:creationId xmlns:a16="http://schemas.microsoft.com/office/drawing/2014/main" id="{8633E9B0-4A54-074F-A466-637E0F7F3A35}"/>
                </a:ext>
              </a:extLst>
            </p:cNvPr>
            <p:cNvSpPr/>
            <p:nvPr/>
          </p:nvSpPr>
          <p:spPr bwMode="auto">
            <a:xfrm flipH="1">
              <a:off x="6357217" y="3321379"/>
              <a:ext cx="1517855" cy="2089288"/>
            </a:xfrm>
            <a:custGeom>
              <a:avLst/>
              <a:gdLst>
                <a:gd name="T0" fmla="*/ 706 w 895"/>
                <a:gd name="T1" fmla="*/ 650 h 1232"/>
                <a:gd name="T2" fmla="*/ 495 w 895"/>
                <a:gd name="T3" fmla="*/ 0 h 1232"/>
                <a:gd name="T4" fmla="*/ 0 w 895"/>
                <a:gd name="T5" fmla="*/ 360 h 1232"/>
                <a:gd name="T6" fmla="*/ 895 w 895"/>
                <a:gd name="T7" fmla="*/ 1232 h 1232"/>
                <a:gd name="T8" fmla="*/ 706 w 895"/>
                <a:gd name="T9" fmla="*/ 650 h 1232"/>
                <a:gd name="T10" fmla="*/ 706 w 895"/>
                <a:gd name="T11" fmla="*/ 650 h 1232"/>
              </a:gdLst>
              <a:ahLst/>
              <a:cxnLst>
                <a:cxn ang="0">
                  <a:pos x="T0" y="T1"/>
                </a:cxn>
                <a:cxn ang="0">
                  <a:pos x="T2" y="T3"/>
                </a:cxn>
                <a:cxn ang="0">
                  <a:pos x="T4" y="T5"/>
                </a:cxn>
                <a:cxn ang="0">
                  <a:pos x="T6" y="T7"/>
                </a:cxn>
                <a:cxn ang="0">
                  <a:pos x="T8" y="T9"/>
                </a:cxn>
                <a:cxn ang="0">
                  <a:pos x="T10" y="T11"/>
                </a:cxn>
              </a:cxnLst>
              <a:rect l="0" t="0" r="r" b="b"/>
              <a:pathLst>
                <a:path w="895" h="1232">
                  <a:moveTo>
                    <a:pt x="706" y="650"/>
                  </a:moveTo>
                  <a:cubicBezTo>
                    <a:pt x="495" y="0"/>
                    <a:pt x="495" y="0"/>
                    <a:pt x="495" y="0"/>
                  </a:cubicBezTo>
                  <a:cubicBezTo>
                    <a:pt x="0" y="360"/>
                    <a:pt x="0" y="360"/>
                    <a:pt x="0" y="360"/>
                  </a:cubicBezTo>
                  <a:cubicBezTo>
                    <a:pt x="77" y="812"/>
                    <a:pt x="439" y="1166"/>
                    <a:pt x="895" y="1232"/>
                  </a:cubicBezTo>
                  <a:cubicBezTo>
                    <a:pt x="706" y="650"/>
                    <a:pt x="706" y="650"/>
                    <a:pt x="706" y="650"/>
                  </a:cubicBezTo>
                  <a:cubicBezTo>
                    <a:pt x="706" y="650"/>
                    <a:pt x="706" y="650"/>
                    <a:pt x="706" y="650"/>
                  </a:cubicBezTo>
                </a:path>
              </a:pathLst>
            </a:custGeom>
            <a:solidFill>
              <a:srgbClr val="BA0C2F"/>
            </a:solidFill>
            <a:ln>
              <a:noFill/>
            </a:ln>
            <a:effectLst/>
          </p:spPr>
          <p:txBody>
            <a:bodyPr vert="horz" wrap="square" lIns="91440" tIns="45720" rIns="91440" bIns="45720" numCol="1" anchor="t" anchorCtr="0" compatLnSpc="1">
              <a:normAutofit/>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endParaRPr>
            </a:p>
          </p:txBody>
        </p:sp>
        <p:sp>
          <p:nvSpPr>
            <p:cNvPr id="16" name="îśľíḑe">
              <a:extLst>
                <a:ext uri="{FF2B5EF4-FFF2-40B4-BE49-F238E27FC236}">
                  <a16:creationId xmlns:a16="http://schemas.microsoft.com/office/drawing/2014/main" id="{15A137E6-1B1B-F541-B4F5-17C15100064F}"/>
                </a:ext>
              </a:extLst>
            </p:cNvPr>
            <p:cNvSpPr/>
            <p:nvPr/>
          </p:nvSpPr>
          <p:spPr bwMode="auto">
            <a:xfrm flipH="1">
              <a:off x="4481589" y="4424098"/>
              <a:ext cx="2196121" cy="1005210"/>
            </a:xfrm>
            <a:custGeom>
              <a:avLst/>
              <a:gdLst>
                <a:gd name="T0" fmla="*/ 0 w 1295"/>
                <a:gd name="T1" fmla="*/ 0 h 593"/>
                <a:gd name="T2" fmla="*/ 0 w 1295"/>
                <a:gd name="T3" fmla="*/ 0 h 593"/>
                <a:gd name="T4" fmla="*/ 189 w 1295"/>
                <a:gd name="T5" fmla="*/ 582 h 593"/>
                <a:gd name="T6" fmla="*/ 342 w 1295"/>
                <a:gd name="T7" fmla="*/ 593 h 593"/>
                <a:gd name="T8" fmla="*/ 1295 w 1295"/>
                <a:gd name="T9" fmla="*/ 0 h 593"/>
                <a:gd name="T10" fmla="*/ 683 w 1295"/>
                <a:gd name="T11" fmla="*/ 0 h 593"/>
                <a:gd name="T12" fmla="*/ 0 w 1295"/>
                <a:gd name="T13" fmla="*/ 0 h 593"/>
              </a:gdLst>
              <a:ahLst/>
              <a:cxnLst>
                <a:cxn ang="0">
                  <a:pos x="T0" y="T1"/>
                </a:cxn>
                <a:cxn ang="0">
                  <a:pos x="T2" y="T3"/>
                </a:cxn>
                <a:cxn ang="0">
                  <a:pos x="T4" y="T5"/>
                </a:cxn>
                <a:cxn ang="0">
                  <a:pos x="T6" y="T7"/>
                </a:cxn>
                <a:cxn ang="0">
                  <a:pos x="T8" y="T9"/>
                </a:cxn>
                <a:cxn ang="0">
                  <a:pos x="T10" y="T11"/>
                </a:cxn>
                <a:cxn ang="0">
                  <a:pos x="T12" y="T13"/>
                </a:cxn>
              </a:cxnLst>
              <a:rect l="0" t="0" r="r" b="b"/>
              <a:pathLst>
                <a:path w="1295" h="593">
                  <a:moveTo>
                    <a:pt x="0" y="0"/>
                  </a:moveTo>
                  <a:cubicBezTo>
                    <a:pt x="0" y="0"/>
                    <a:pt x="0" y="0"/>
                    <a:pt x="0" y="0"/>
                  </a:cubicBezTo>
                  <a:cubicBezTo>
                    <a:pt x="189" y="582"/>
                    <a:pt x="189" y="582"/>
                    <a:pt x="189" y="582"/>
                  </a:cubicBezTo>
                  <a:cubicBezTo>
                    <a:pt x="239" y="589"/>
                    <a:pt x="290" y="593"/>
                    <a:pt x="342" y="593"/>
                  </a:cubicBezTo>
                  <a:cubicBezTo>
                    <a:pt x="760" y="593"/>
                    <a:pt x="1121" y="351"/>
                    <a:pt x="1295" y="0"/>
                  </a:cubicBezTo>
                  <a:cubicBezTo>
                    <a:pt x="683" y="0"/>
                    <a:pt x="683" y="0"/>
                    <a:pt x="683" y="0"/>
                  </a:cubicBezTo>
                  <a:cubicBezTo>
                    <a:pt x="0" y="0"/>
                    <a:pt x="0" y="0"/>
                    <a:pt x="0" y="0"/>
                  </a:cubicBezTo>
                </a:path>
              </a:pathLst>
            </a:custGeom>
            <a:solidFill>
              <a:schemeClr val="bg1">
                <a:lumMod val="75000"/>
              </a:schemeClr>
            </a:solidFill>
            <a:ln>
              <a:noFill/>
            </a:ln>
            <a:effectLst/>
          </p:spPr>
          <p:txBody>
            <a:bodyPr vert="horz" wrap="square" lIns="91440" tIns="45720" rIns="91440" bIns="45720" numCol="1" anchor="t" anchorCtr="0" compatLnSpc="1">
              <a:normAutofit/>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000000"/>
                </a:solidFill>
                <a:effectLst/>
                <a:uLnTx/>
                <a:uFillTx/>
              </a:endParaRPr>
            </a:p>
          </p:txBody>
        </p:sp>
        <p:sp>
          <p:nvSpPr>
            <p:cNvPr id="17" name="îş1iḑé">
              <a:extLst>
                <a:ext uri="{FF2B5EF4-FFF2-40B4-BE49-F238E27FC236}">
                  <a16:creationId xmlns:a16="http://schemas.microsoft.com/office/drawing/2014/main" id="{C9F5168C-AD56-D84C-A19D-5C7D294B2869}"/>
                </a:ext>
              </a:extLst>
            </p:cNvPr>
            <p:cNvSpPr/>
            <p:nvPr/>
          </p:nvSpPr>
          <p:spPr bwMode="auto">
            <a:xfrm>
              <a:off x="5165399" y="2134068"/>
              <a:ext cx="604909" cy="611725"/>
            </a:xfrm>
            <a:custGeom>
              <a:avLst/>
              <a:gdLst>
                <a:gd name="T0" fmla="*/ 102 w 150"/>
                <a:gd name="T1" fmla="*/ 22 h 151"/>
                <a:gd name="T2" fmla="*/ 22 w 150"/>
                <a:gd name="T3" fmla="*/ 22 h 151"/>
                <a:gd name="T4" fmla="*/ 22 w 150"/>
                <a:gd name="T5" fmla="*/ 101 h 151"/>
                <a:gd name="T6" fmla="*/ 93 w 150"/>
                <a:gd name="T7" fmla="*/ 108 h 151"/>
                <a:gd name="T8" fmla="*/ 97 w 150"/>
                <a:gd name="T9" fmla="*/ 114 h 151"/>
                <a:gd name="T10" fmla="*/ 128 w 150"/>
                <a:gd name="T11" fmla="*/ 146 h 151"/>
                <a:gd name="T12" fmla="*/ 145 w 150"/>
                <a:gd name="T13" fmla="*/ 146 h 151"/>
                <a:gd name="T14" fmla="*/ 145 w 150"/>
                <a:gd name="T15" fmla="*/ 129 h 151"/>
                <a:gd name="T16" fmla="*/ 114 w 150"/>
                <a:gd name="T17" fmla="*/ 97 h 151"/>
                <a:gd name="T18" fmla="*/ 108 w 150"/>
                <a:gd name="T19" fmla="*/ 94 h 151"/>
                <a:gd name="T20" fmla="*/ 102 w 150"/>
                <a:gd name="T21" fmla="*/ 22 h 151"/>
                <a:gd name="T22" fmla="*/ 91 w 150"/>
                <a:gd name="T23" fmla="*/ 92 h 151"/>
                <a:gd name="T24" fmla="*/ 32 w 150"/>
                <a:gd name="T25" fmla="*/ 91 h 151"/>
                <a:gd name="T26" fmla="*/ 32 w 150"/>
                <a:gd name="T27" fmla="*/ 32 h 151"/>
                <a:gd name="T28" fmla="*/ 91 w 150"/>
                <a:gd name="T29" fmla="*/ 32 h 151"/>
                <a:gd name="T30" fmla="*/ 91 w 150"/>
                <a:gd name="T31" fmla="*/ 9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151">
                  <a:moveTo>
                    <a:pt x="102" y="22"/>
                  </a:moveTo>
                  <a:cubicBezTo>
                    <a:pt x="80" y="0"/>
                    <a:pt x="44" y="0"/>
                    <a:pt x="22" y="22"/>
                  </a:cubicBezTo>
                  <a:cubicBezTo>
                    <a:pt x="0" y="44"/>
                    <a:pt x="0" y="79"/>
                    <a:pt x="22" y="101"/>
                  </a:cubicBezTo>
                  <a:cubicBezTo>
                    <a:pt x="41" y="121"/>
                    <a:pt x="71" y="123"/>
                    <a:pt x="93" y="108"/>
                  </a:cubicBezTo>
                  <a:cubicBezTo>
                    <a:pt x="94" y="110"/>
                    <a:pt x="95" y="112"/>
                    <a:pt x="97" y="114"/>
                  </a:cubicBezTo>
                  <a:cubicBezTo>
                    <a:pt x="128" y="146"/>
                    <a:pt x="128" y="146"/>
                    <a:pt x="128" y="146"/>
                  </a:cubicBezTo>
                  <a:cubicBezTo>
                    <a:pt x="133" y="151"/>
                    <a:pt x="141" y="151"/>
                    <a:pt x="145" y="146"/>
                  </a:cubicBezTo>
                  <a:cubicBezTo>
                    <a:pt x="150" y="142"/>
                    <a:pt x="150" y="134"/>
                    <a:pt x="145" y="129"/>
                  </a:cubicBezTo>
                  <a:cubicBezTo>
                    <a:pt x="114" y="97"/>
                    <a:pt x="114" y="97"/>
                    <a:pt x="114" y="97"/>
                  </a:cubicBezTo>
                  <a:cubicBezTo>
                    <a:pt x="112" y="96"/>
                    <a:pt x="110" y="94"/>
                    <a:pt x="108" y="94"/>
                  </a:cubicBezTo>
                  <a:cubicBezTo>
                    <a:pt x="123" y="72"/>
                    <a:pt x="121" y="42"/>
                    <a:pt x="102" y="22"/>
                  </a:cubicBezTo>
                  <a:close/>
                  <a:moveTo>
                    <a:pt x="91" y="92"/>
                  </a:moveTo>
                  <a:cubicBezTo>
                    <a:pt x="75" y="108"/>
                    <a:pt x="48" y="108"/>
                    <a:pt x="32" y="91"/>
                  </a:cubicBezTo>
                  <a:cubicBezTo>
                    <a:pt x="15" y="75"/>
                    <a:pt x="16" y="48"/>
                    <a:pt x="32" y="32"/>
                  </a:cubicBezTo>
                  <a:cubicBezTo>
                    <a:pt x="48" y="16"/>
                    <a:pt x="75" y="16"/>
                    <a:pt x="91" y="32"/>
                  </a:cubicBezTo>
                  <a:cubicBezTo>
                    <a:pt x="108" y="49"/>
                    <a:pt x="108" y="75"/>
                    <a:pt x="91" y="92"/>
                  </a:cubicBezTo>
                  <a:close/>
                </a:path>
              </a:pathLst>
            </a:custGeom>
            <a:solidFill>
              <a:schemeClr val="bg1"/>
            </a:solidFill>
            <a:ln>
              <a:noFill/>
            </a:ln>
          </p:spPr>
          <p:txBody>
            <a:bodyPr vert="horz" wrap="square" lIns="91440" tIns="45720" rIns="91440" bIns="45720" numCol="1" anchor="t" anchorCtr="0" compatLnSpc="1">
              <a:normAutofit/>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FFFFFF"/>
                </a:solidFill>
                <a:effectLst/>
                <a:uLnTx/>
                <a:uFillTx/>
              </a:endParaRPr>
            </a:p>
          </p:txBody>
        </p:sp>
        <p:sp>
          <p:nvSpPr>
            <p:cNvPr id="19" name="íṧľïḍe">
              <a:extLst>
                <a:ext uri="{FF2B5EF4-FFF2-40B4-BE49-F238E27FC236}">
                  <a16:creationId xmlns:a16="http://schemas.microsoft.com/office/drawing/2014/main" id="{730B9ADE-7CA4-1647-8143-3462A912F8FA}"/>
                </a:ext>
              </a:extLst>
            </p:cNvPr>
            <p:cNvSpPr/>
            <p:nvPr/>
          </p:nvSpPr>
          <p:spPr bwMode="auto">
            <a:xfrm>
              <a:off x="4436177" y="3331075"/>
              <a:ext cx="746338" cy="742930"/>
            </a:xfrm>
            <a:custGeom>
              <a:avLst/>
              <a:gdLst>
                <a:gd name="connsiteX0" fmla="*/ 291143 w 738457"/>
                <a:gd name="connsiteY0" fmla="*/ 534154 h 735085"/>
                <a:gd name="connsiteX1" fmla="*/ 239201 w 738457"/>
                <a:gd name="connsiteY1" fmla="*/ 586396 h 735085"/>
                <a:gd name="connsiteX2" fmla="*/ 287147 w 738457"/>
                <a:gd name="connsiteY2" fmla="*/ 638638 h 735085"/>
                <a:gd name="connsiteX3" fmla="*/ 343084 w 738457"/>
                <a:gd name="connsiteY3" fmla="*/ 586396 h 735085"/>
                <a:gd name="connsiteX4" fmla="*/ 291143 w 738457"/>
                <a:gd name="connsiteY4" fmla="*/ 534154 h 735085"/>
                <a:gd name="connsiteX5" fmla="*/ 283151 w 738457"/>
                <a:gd name="connsiteY5" fmla="*/ 441725 h 735085"/>
                <a:gd name="connsiteX6" fmla="*/ 303129 w 738457"/>
                <a:gd name="connsiteY6" fmla="*/ 441725 h 735085"/>
                <a:gd name="connsiteX7" fmla="*/ 319111 w 738457"/>
                <a:gd name="connsiteY7" fmla="*/ 457800 h 735085"/>
                <a:gd name="connsiteX8" fmla="*/ 323107 w 738457"/>
                <a:gd name="connsiteY8" fmla="*/ 473874 h 735085"/>
                <a:gd name="connsiteX9" fmla="*/ 351075 w 738457"/>
                <a:gd name="connsiteY9" fmla="*/ 485930 h 735085"/>
                <a:gd name="connsiteX10" fmla="*/ 359066 w 738457"/>
                <a:gd name="connsiteY10" fmla="*/ 477893 h 735085"/>
                <a:gd name="connsiteX11" fmla="*/ 387035 w 738457"/>
                <a:gd name="connsiteY11" fmla="*/ 477893 h 735085"/>
                <a:gd name="connsiteX12" fmla="*/ 399022 w 738457"/>
                <a:gd name="connsiteY12" fmla="*/ 493967 h 735085"/>
                <a:gd name="connsiteX13" fmla="*/ 403017 w 738457"/>
                <a:gd name="connsiteY13" fmla="*/ 518079 h 735085"/>
                <a:gd name="connsiteX14" fmla="*/ 395026 w 738457"/>
                <a:gd name="connsiteY14" fmla="*/ 530135 h 735085"/>
                <a:gd name="connsiteX15" fmla="*/ 403017 w 738457"/>
                <a:gd name="connsiteY15" fmla="*/ 558265 h 735085"/>
                <a:gd name="connsiteX16" fmla="*/ 418999 w 738457"/>
                <a:gd name="connsiteY16" fmla="*/ 558265 h 735085"/>
                <a:gd name="connsiteX17" fmla="*/ 434981 w 738457"/>
                <a:gd name="connsiteY17" fmla="*/ 578359 h 735085"/>
                <a:gd name="connsiteX18" fmla="*/ 434981 w 738457"/>
                <a:gd name="connsiteY18" fmla="*/ 598452 h 735085"/>
                <a:gd name="connsiteX19" fmla="*/ 415004 w 738457"/>
                <a:gd name="connsiteY19" fmla="*/ 618545 h 735085"/>
                <a:gd name="connsiteX20" fmla="*/ 403017 w 738457"/>
                <a:gd name="connsiteY20" fmla="*/ 618545 h 735085"/>
                <a:gd name="connsiteX21" fmla="*/ 391031 w 738457"/>
                <a:gd name="connsiteY21" fmla="*/ 646675 h 735085"/>
                <a:gd name="connsiteX22" fmla="*/ 399022 w 738457"/>
                <a:gd name="connsiteY22" fmla="*/ 658731 h 735085"/>
                <a:gd name="connsiteX23" fmla="*/ 399022 w 738457"/>
                <a:gd name="connsiteY23" fmla="*/ 686862 h 735085"/>
                <a:gd name="connsiteX24" fmla="*/ 383039 w 738457"/>
                <a:gd name="connsiteY24" fmla="*/ 698918 h 735085"/>
                <a:gd name="connsiteX25" fmla="*/ 359066 w 738457"/>
                <a:gd name="connsiteY25" fmla="*/ 702936 h 735085"/>
                <a:gd name="connsiteX26" fmla="*/ 347080 w 738457"/>
                <a:gd name="connsiteY26" fmla="*/ 690880 h 735085"/>
                <a:gd name="connsiteX27" fmla="*/ 319111 w 738457"/>
                <a:gd name="connsiteY27" fmla="*/ 702936 h 735085"/>
                <a:gd name="connsiteX28" fmla="*/ 315116 w 738457"/>
                <a:gd name="connsiteY28" fmla="*/ 719011 h 735085"/>
                <a:gd name="connsiteX29" fmla="*/ 295138 w 738457"/>
                <a:gd name="connsiteY29" fmla="*/ 735085 h 735085"/>
                <a:gd name="connsiteX30" fmla="*/ 275160 w 738457"/>
                <a:gd name="connsiteY30" fmla="*/ 735085 h 735085"/>
                <a:gd name="connsiteX31" fmla="*/ 255183 w 738457"/>
                <a:gd name="connsiteY31" fmla="*/ 719011 h 735085"/>
                <a:gd name="connsiteX32" fmla="*/ 255183 w 738457"/>
                <a:gd name="connsiteY32" fmla="*/ 702936 h 735085"/>
                <a:gd name="connsiteX33" fmla="*/ 227214 w 738457"/>
                <a:gd name="connsiteY33" fmla="*/ 690880 h 735085"/>
                <a:gd name="connsiteX34" fmla="*/ 215228 w 738457"/>
                <a:gd name="connsiteY34" fmla="*/ 698918 h 735085"/>
                <a:gd name="connsiteX35" fmla="*/ 191254 w 738457"/>
                <a:gd name="connsiteY35" fmla="*/ 698918 h 735085"/>
                <a:gd name="connsiteX36" fmla="*/ 175272 w 738457"/>
                <a:gd name="connsiteY36" fmla="*/ 682843 h 735085"/>
                <a:gd name="connsiteX37" fmla="*/ 175272 w 738457"/>
                <a:gd name="connsiteY37" fmla="*/ 654713 h 735085"/>
                <a:gd name="connsiteX38" fmla="*/ 183263 w 738457"/>
                <a:gd name="connsiteY38" fmla="*/ 646675 h 735085"/>
                <a:gd name="connsiteX39" fmla="*/ 175272 w 738457"/>
                <a:gd name="connsiteY39" fmla="*/ 618545 h 735085"/>
                <a:gd name="connsiteX40" fmla="*/ 159290 w 738457"/>
                <a:gd name="connsiteY40" fmla="*/ 618545 h 735085"/>
                <a:gd name="connsiteX41" fmla="*/ 143308 w 738457"/>
                <a:gd name="connsiteY41" fmla="*/ 598452 h 735085"/>
                <a:gd name="connsiteX42" fmla="*/ 143308 w 738457"/>
                <a:gd name="connsiteY42" fmla="*/ 578359 h 735085"/>
                <a:gd name="connsiteX43" fmla="*/ 159290 w 738457"/>
                <a:gd name="connsiteY43" fmla="*/ 558265 h 735085"/>
                <a:gd name="connsiteX44" fmla="*/ 175272 w 738457"/>
                <a:gd name="connsiteY44" fmla="*/ 554247 h 735085"/>
                <a:gd name="connsiteX45" fmla="*/ 187259 w 738457"/>
                <a:gd name="connsiteY45" fmla="*/ 526116 h 735085"/>
                <a:gd name="connsiteX46" fmla="*/ 179268 w 738457"/>
                <a:gd name="connsiteY46" fmla="*/ 518079 h 735085"/>
                <a:gd name="connsiteX47" fmla="*/ 179268 w 738457"/>
                <a:gd name="connsiteY47" fmla="*/ 489949 h 735085"/>
                <a:gd name="connsiteX48" fmla="*/ 195250 w 738457"/>
                <a:gd name="connsiteY48" fmla="*/ 477893 h 735085"/>
                <a:gd name="connsiteX49" fmla="*/ 219223 w 738457"/>
                <a:gd name="connsiteY49" fmla="*/ 473874 h 735085"/>
                <a:gd name="connsiteX50" fmla="*/ 231210 w 738457"/>
                <a:gd name="connsiteY50" fmla="*/ 481911 h 735085"/>
                <a:gd name="connsiteX51" fmla="*/ 259178 w 738457"/>
                <a:gd name="connsiteY51" fmla="*/ 469856 h 735085"/>
                <a:gd name="connsiteX52" fmla="*/ 263174 w 738457"/>
                <a:gd name="connsiteY52" fmla="*/ 457800 h 735085"/>
                <a:gd name="connsiteX53" fmla="*/ 283151 w 738457"/>
                <a:gd name="connsiteY53" fmla="*/ 441725 h 735085"/>
                <a:gd name="connsiteX54" fmla="*/ 550369 w 738457"/>
                <a:gd name="connsiteY54" fmla="*/ 341975 h 735085"/>
                <a:gd name="connsiteX55" fmla="*/ 494343 w 738457"/>
                <a:gd name="connsiteY55" fmla="*/ 410007 h 735085"/>
                <a:gd name="connsiteX56" fmla="*/ 562375 w 738457"/>
                <a:gd name="connsiteY56" fmla="*/ 470036 h 735085"/>
                <a:gd name="connsiteX57" fmla="*/ 622403 w 738457"/>
                <a:gd name="connsiteY57" fmla="*/ 402004 h 735085"/>
                <a:gd name="connsiteX58" fmla="*/ 550369 w 738457"/>
                <a:gd name="connsiteY58" fmla="*/ 341975 h 735085"/>
                <a:gd name="connsiteX59" fmla="*/ 558373 w 738457"/>
                <a:gd name="connsiteY59" fmla="*/ 225921 h 735085"/>
                <a:gd name="connsiteX60" fmla="*/ 578382 w 738457"/>
                <a:gd name="connsiteY60" fmla="*/ 241928 h 735085"/>
                <a:gd name="connsiteX61" fmla="*/ 582384 w 738457"/>
                <a:gd name="connsiteY61" fmla="*/ 261938 h 735085"/>
                <a:gd name="connsiteX62" fmla="*/ 622403 w 738457"/>
                <a:gd name="connsiteY62" fmla="*/ 273943 h 735085"/>
                <a:gd name="connsiteX63" fmla="*/ 634408 w 738457"/>
                <a:gd name="connsiteY63" fmla="*/ 261938 h 735085"/>
                <a:gd name="connsiteX64" fmla="*/ 662422 w 738457"/>
                <a:gd name="connsiteY64" fmla="*/ 257936 h 735085"/>
                <a:gd name="connsiteX65" fmla="*/ 686433 w 738457"/>
                <a:gd name="connsiteY65" fmla="*/ 281947 h 735085"/>
                <a:gd name="connsiteX66" fmla="*/ 690435 w 738457"/>
                <a:gd name="connsiteY66" fmla="*/ 305958 h 735085"/>
                <a:gd name="connsiteX67" fmla="*/ 678429 w 738457"/>
                <a:gd name="connsiteY67" fmla="*/ 321966 h 735085"/>
                <a:gd name="connsiteX68" fmla="*/ 694437 w 738457"/>
                <a:gd name="connsiteY68" fmla="*/ 357983 h 735085"/>
                <a:gd name="connsiteX69" fmla="*/ 714446 w 738457"/>
                <a:gd name="connsiteY69" fmla="*/ 357983 h 735085"/>
                <a:gd name="connsiteX70" fmla="*/ 734455 w 738457"/>
                <a:gd name="connsiteY70" fmla="*/ 373990 h 735085"/>
                <a:gd name="connsiteX71" fmla="*/ 738457 w 738457"/>
                <a:gd name="connsiteY71" fmla="*/ 406005 h 735085"/>
                <a:gd name="connsiteX72" fmla="*/ 722450 w 738457"/>
                <a:gd name="connsiteY72" fmla="*/ 430017 h 735085"/>
                <a:gd name="connsiteX73" fmla="*/ 702440 w 738457"/>
                <a:gd name="connsiteY73" fmla="*/ 434019 h 735085"/>
                <a:gd name="connsiteX74" fmla="*/ 690435 w 738457"/>
                <a:gd name="connsiteY74" fmla="*/ 470036 h 735085"/>
                <a:gd name="connsiteX75" fmla="*/ 702440 w 738457"/>
                <a:gd name="connsiteY75" fmla="*/ 482041 h 735085"/>
                <a:gd name="connsiteX76" fmla="*/ 706442 w 738457"/>
                <a:gd name="connsiteY76" fmla="*/ 510055 h 735085"/>
                <a:gd name="connsiteX77" fmla="*/ 682431 w 738457"/>
                <a:gd name="connsiteY77" fmla="*/ 534066 h 735085"/>
                <a:gd name="connsiteX78" fmla="*/ 658420 w 738457"/>
                <a:gd name="connsiteY78" fmla="*/ 538068 h 735085"/>
                <a:gd name="connsiteX79" fmla="*/ 638410 w 738457"/>
                <a:gd name="connsiteY79" fmla="*/ 526062 h 735085"/>
                <a:gd name="connsiteX80" fmla="*/ 606395 w 738457"/>
                <a:gd name="connsiteY80" fmla="*/ 542070 h 735085"/>
                <a:gd name="connsiteX81" fmla="*/ 606395 w 738457"/>
                <a:gd name="connsiteY81" fmla="*/ 566081 h 735085"/>
                <a:gd name="connsiteX82" fmla="*/ 586386 w 738457"/>
                <a:gd name="connsiteY82" fmla="*/ 586090 h 735085"/>
                <a:gd name="connsiteX83" fmla="*/ 554371 w 738457"/>
                <a:gd name="connsiteY83" fmla="*/ 586090 h 735085"/>
                <a:gd name="connsiteX84" fmla="*/ 534361 w 738457"/>
                <a:gd name="connsiteY84" fmla="*/ 570083 h 735085"/>
                <a:gd name="connsiteX85" fmla="*/ 530360 w 738457"/>
                <a:gd name="connsiteY85" fmla="*/ 550073 h 735085"/>
                <a:gd name="connsiteX86" fmla="*/ 494343 w 738457"/>
                <a:gd name="connsiteY86" fmla="*/ 538068 h 735085"/>
                <a:gd name="connsiteX87" fmla="*/ 478335 w 738457"/>
                <a:gd name="connsiteY87" fmla="*/ 554075 h 735085"/>
                <a:gd name="connsiteX88" fmla="*/ 454324 w 738457"/>
                <a:gd name="connsiteY88" fmla="*/ 554075 h 735085"/>
                <a:gd name="connsiteX89" fmla="*/ 426311 w 738457"/>
                <a:gd name="connsiteY89" fmla="*/ 534066 h 735085"/>
                <a:gd name="connsiteX90" fmla="*/ 422309 w 738457"/>
                <a:gd name="connsiteY90" fmla="*/ 506053 h 735085"/>
                <a:gd name="connsiteX91" fmla="*/ 438316 w 738457"/>
                <a:gd name="connsiteY91" fmla="*/ 490045 h 735085"/>
                <a:gd name="connsiteX92" fmla="*/ 422309 w 738457"/>
                <a:gd name="connsiteY92" fmla="*/ 458030 h 735085"/>
                <a:gd name="connsiteX93" fmla="*/ 398298 w 738457"/>
                <a:gd name="connsiteY93" fmla="*/ 458030 h 735085"/>
                <a:gd name="connsiteX94" fmla="*/ 378288 w 738457"/>
                <a:gd name="connsiteY94" fmla="*/ 438020 h 735085"/>
                <a:gd name="connsiteX95" fmla="*/ 374286 w 738457"/>
                <a:gd name="connsiteY95" fmla="*/ 406005 h 735085"/>
                <a:gd name="connsiteX96" fmla="*/ 390294 w 738457"/>
                <a:gd name="connsiteY96" fmla="*/ 385996 h 735085"/>
                <a:gd name="connsiteX97" fmla="*/ 414305 w 738457"/>
                <a:gd name="connsiteY97" fmla="*/ 381994 h 735085"/>
                <a:gd name="connsiteX98" fmla="*/ 422309 w 738457"/>
                <a:gd name="connsiteY98" fmla="*/ 345977 h 735085"/>
                <a:gd name="connsiteX99" fmla="*/ 410303 w 738457"/>
                <a:gd name="connsiteY99" fmla="*/ 329970 h 735085"/>
                <a:gd name="connsiteX100" fmla="*/ 410303 w 738457"/>
                <a:gd name="connsiteY100" fmla="*/ 305958 h 735085"/>
                <a:gd name="connsiteX101" fmla="*/ 430313 w 738457"/>
                <a:gd name="connsiteY101" fmla="*/ 277945 h 735085"/>
                <a:gd name="connsiteX102" fmla="*/ 454324 w 738457"/>
                <a:gd name="connsiteY102" fmla="*/ 273943 h 735085"/>
                <a:gd name="connsiteX103" fmla="*/ 470331 w 738457"/>
                <a:gd name="connsiteY103" fmla="*/ 285949 h 735085"/>
                <a:gd name="connsiteX104" fmla="*/ 506348 w 738457"/>
                <a:gd name="connsiteY104" fmla="*/ 265940 h 735085"/>
                <a:gd name="connsiteX105" fmla="*/ 506348 w 738457"/>
                <a:gd name="connsiteY105" fmla="*/ 249932 h 735085"/>
                <a:gd name="connsiteX106" fmla="*/ 526358 w 738457"/>
                <a:gd name="connsiteY106" fmla="*/ 229923 h 735085"/>
                <a:gd name="connsiteX107" fmla="*/ 558373 w 738457"/>
                <a:gd name="connsiteY107" fmla="*/ 225921 h 735085"/>
                <a:gd name="connsiteX108" fmla="*/ 219487 w 738457"/>
                <a:gd name="connsiteY108" fmla="*/ 140549 h 735085"/>
                <a:gd name="connsiteX109" fmla="*/ 139673 w 738457"/>
                <a:gd name="connsiteY109" fmla="*/ 216847 h 735085"/>
                <a:gd name="connsiteX110" fmla="*/ 219487 w 738457"/>
                <a:gd name="connsiteY110" fmla="*/ 297160 h 735085"/>
                <a:gd name="connsiteX111" fmla="*/ 295309 w 738457"/>
                <a:gd name="connsiteY111" fmla="*/ 216847 h 735085"/>
                <a:gd name="connsiteX112" fmla="*/ 219487 w 738457"/>
                <a:gd name="connsiteY112" fmla="*/ 140549 h 735085"/>
                <a:gd name="connsiteX113" fmla="*/ 195543 w 738457"/>
                <a:gd name="connsiteY113" fmla="*/ 0 h 735085"/>
                <a:gd name="connsiteX114" fmla="*/ 243431 w 738457"/>
                <a:gd name="connsiteY114" fmla="*/ 0 h 735085"/>
                <a:gd name="connsiteX115" fmla="*/ 263384 w 738457"/>
                <a:gd name="connsiteY115" fmla="*/ 16063 h 735085"/>
                <a:gd name="connsiteX116" fmla="*/ 263384 w 738457"/>
                <a:gd name="connsiteY116" fmla="*/ 44172 h 735085"/>
                <a:gd name="connsiteX117" fmla="*/ 307281 w 738457"/>
                <a:gd name="connsiteY117" fmla="*/ 64251 h 735085"/>
                <a:gd name="connsiteX118" fmla="*/ 331225 w 738457"/>
                <a:gd name="connsiteY118" fmla="*/ 48188 h 735085"/>
                <a:gd name="connsiteX119" fmla="*/ 355169 w 738457"/>
                <a:gd name="connsiteY119" fmla="*/ 48188 h 735085"/>
                <a:gd name="connsiteX120" fmla="*/ 391085 w 738457"/>
                <a:gd name="connsiteY120" fmla="*/ 80314 h 735085"/>
                <a:gd name="connsiteX121" fmla="*/ 391085 w 738457"/>
                <a:gd name="connsiteY121" fmla="*/ 108423 h 735085"/>
                <a:gd name="connsiteX122" fmla="*/ 375122 w 738457"/>
                <a:gd name="connsiteY122" fmla="*/ 128502 h 735085"/>
                <a:gd name="connsiteX123" fmla="*/ 391085 w 738457"/>
                <a:gd name="connsiteY123" fmla="*/ 172674 h 735085"/>
                <a:gd name="connsiteX124" fmla="*/ 419020 w 738457"/>
                <a:gd name="connsiteY124" fmla="*/ 176690 h 735085"/>
                <a:gd name="connsiteX125" fmla="*/ 434982 w 738457"/>
                <a:gd name="connsiteY125" fmla="*/ 196768 h 735085"/>
                <a:gd name="connsiteX126" fmla="*/ 434982 w 738457"/>
                <a:gd name="connsiteY126" fmla="*/ 240941 h 735085"/>
                <a:gd name="connsiteX127" fmla="*/ 419020 w 738457"/>
                <a:gd name="connsiteY127" fmla="*/ 261019 h 735085"/>
                <a:gd name="connsiteX128" fmla="*/ 391085 w 738457"/>
                <a:gd name="connsiteY128" fmla="*/ 265035 h 735085"/>
                <a:gd name="connsiteX129" fmla="*/ 371132 w 738457"/>
                <a:gd name="connsiteY129" fmla="*/ 309207 h 735085"/>
                <a:gd name="connsiteX130" fmla="*/ 391085 w 738457"/>
                <a:gd name="connsiteY130" fmla="*/ 333301 h 735085"/>
                <a:gd name="connsiteX131" fmla="*/ 391085 w 738457"/>
                <a:gd name="connsiteY131" fmla="*/ 357396 h 735085"/>
                <a:gd name="connsiteX132" fmla="*/ 355169 w 738457"/>
                <a:gd name="connsiteY132" fmla="*/ 393537 h 735085"/>
                <a:gd name="connsiteX133" fmla="*/ 331225 w 738457"/>
                <a:gd name="connsiteY133" fmla="*/ 393537 h 735085"/>
                <a:gd name="connsiteX134" fmla="*/ 307281 w 738457"/>
                <a:gd name="connsiteY134" fmla="*/ 373458 h 735085"/>
                <a:gd name="connsiteX135" fmla="*/ 263384 w 738457"/>
                <a:gd name="connsiteY135" fmla="*/ 393537 h 735085"/>
                <a:gd name="connsiteX136" fmla="*/ 259393 w 738457"/>
                <a:gd name="connsiteY136" fmla="*/ 421646 h 735085"/>
                <a:gd name="connsiteX137" fmla="*/ 239440 w 738457"/>
                <a:gd name="connsiteY137" fmla="*/ 441725 h 735085"/>
                <a:gd name="connsiteX138" fmla="*/ 191552 w 738457"/>
                <a:gd name="connsiteY138" fmla="*/ 441725 h 735085"/>
                <a:gd name="connsiteX139" fmla="*/ 171599 w 738457"/>
                <a:gd name="connsiteY139" fmla="*/ 421646 h 735085"/>
                <a:gd name="connsiteX140" fmla="*/ 167608 w 738457"/>
                <a:gd name="connsiteY140" fmla="*/ 389521 h 735085"/>
                <a:gd name="connsiteX141" fmla="*/ 127701 w 738457"/>
                <a:gd name="connsiteY141" fmla="*/ 373458 h 735085"/>
                <a:gd name="connsiteX142" fmla="*/ 103757 w 738457"/>
                <a:gd name="connsiteY142" fmla="*/ 393537 h 735085"/>
                <a:gd name="connsiteX143" fmla="*/ 79813 w 738457"/>
                <a:gd name="connsiteY143" fmla="*/ 393537 h 735085"/>
                <a:gd name="connsiteX144" fmla="*/ 43897 w 738457"/>
                <a:gd name="connsiteY144" fmla="*/ 357396 h 735085"/>
                <a:gd name="connsiteX145" fmla="*/ 43897 w 738457"/>
                <a:gd name="connsiteY145" fmla="*/ 329286 h 735085"/>
                <a:gd name="connsiteX146" fmla="*/ 63850 w 738457"/>
                <a:gd name="connsiteY146" fmla="*/ 305192 h 735085"/>
                <a:gd name="connsiteX147" fmla="*/ 47888 w 738457"/>
                <a:gd name="connsiteY147" fmla="*/ 269051 h 735085"/>
                <a:gd name="connsiteX148" fmla="*/ 15962 w 738457"/>
                <a:gd name="connsiteY148" fmla="*/ 265035 h 735085"/>
                <a:gd name="connsiteX149" fmla="*/ 0 w 738457"/>
                <a:gd name="connsiteY149" fmla="*/ 244956 h 735085"/>
                <a:gd name="connsiteX150" fmla="*/ 0 w 738457"/>
                <a:gd name="connsiteY150" fmla="*/ 196768 h 735085"/>
                <a:gd name="connsiteX151" fmla="*/ 15962 w 738457"/>
                <a:gd name="connsiteY151" fmla="*/ 176690 h 735085"/>
                <a:gd name="connsiteX152" fmla="*/ 43897 w 738457"/>
                <a:gd name="connsiteY152" fmla="*/ 172674 h 735085"/>
                <a:gd name="connsiteX153" fmla="*/ 63850 w 738457"/>
                <a:gd name="connsiteY153" fmla="*/ 132517 h 735085"/>
                <a:gd name="connsiteX154" fmla="*/ 43897 w 738457"/>
                <a:gd name="connsiteY154" fmla="*/ 108423 h 735085"/>
                <a:gd name="connsiteX155" fmla="*/ 43897 w 738457"/>
                <a:gd name="connsiteY155" fmla="*/ 80314 h 735085"/>
                <a:gd name="connsiteX156" fmla="*/ 79813 w 738457"/>
                <a:gd name="connsiteY156" fmla="*/ 48188 h 735085"/>
                <a:gd name="connsiteX157" fmla="*/ 103757 w 738457"/>
                <a:gd name="connsiteY157" fmla="*/ 48188 h 735085"/>
                <a:gd name="connsiteX158" fmla="*/ 127701 w 738457"/>
                <a:gd name="connsiteY158" fmla="*/ 64251 h 735085"/>
                <a:gd name="connsiteX159" fmla="*/ 171599 w 738457"/>
                <a:gd name="connsiteY159" fmla="*/ 44172 h 735085"/>
                <a:gd name="connsiteX160" fmla="*/ 175589 w 738457"/>
                <a:gd name="connsiteY160" fmla="*/ 16063 h 735085"/>
                <a:gd name="connsiteX161" fmla="*/ 195543 w 738457"/>
                <a:gd name="connsiteY161" fmla="*/ 0 h 73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738457" h="735085">
                  <a:moveTo>
                    <a:pt x="291143" y="534154"/>
                  </a:moveTo>
                  <a:cubicBezTo>
                    <a:pt x="263174" y="534154"/>
                    <a:pt x="239201" y="558265"/>
                    <a:pt x="239201" y="586396"/>
                  </a:cubicBezTo>
                  <a:cubicBezTo>
                    <a:pt x="235205" y="614526"/>
                    <a:pt x="259178" y="638638"/>
                    <a:pt x="287147" y="638638"/>
                  </a:cubicBezTo>
                  <a:cubicBezTo>
                    <a:pt x="319111" y="638638"/>
                    <a:pt x="343084" y="618545"/>
                    <a:pt x="343084" y="586396"/>
                  </a:cubicBezTo>
                  <a:cubicBezTo>
                    <a:pt x="343084" y="558265"/>
                    <a:pt x="319111" y="534154"/>
                    <a:pt x="291143" y="534154"/>
                  </a:cubicBezTo>
                  <a:close/>
                  <a:moveTo>
                    <a:pt x="283151" y="441725"/>
                  </a:moveTo>
                  <a:cubicBezTo>
                    <a:pt x="283151" y="441725"/>
                    <a:pt x="283151" y="441725"/>
                    <a:pt x="303129" y="441725"/>
                  </a:cubicBezTo>
                  <a:cubicBezTo>
                    <a:pt x="311120" y="441725"/>
                    <a:pt x="319111" y="449762"/>
                    <a:pt x="319111" y="457800"/>
                  </a:cubicBezTo>
                  <a:cubicBezTo>
                    <a:pt x="319111" y="457800"/>
                    <a:pt x="319111" y="457800"/>
                    <a:pt x="323107" y="473874"/>
                  </a:cubicBezTo>
                  <a:cubicBezTo>
                    <a:pt x="331098" y="473874"/>
                    <a:pt x="343084" y="477893"/>
                    <a:pt x="351075" y="485930"/>
                  </a:cubicBezTo>
                  <a:cubicBezTo>
                    <a:pt x="351075" y="485930"/>
                    <a:pt x="351075" y="485930"/>
                    <a:pt x="359066" y="477893"/>
                  </a:cubicBezTo>
                  <a:cubicBezTo>
                    <a:pt x="367057" y="469856"/>
                    <a:pt x="379044" y="469856"/>
                    <a:pt x="387035" y="477893"/>
                  </a:cubicBezTo>
                  <a:cubicBezTo>
                    <a:pt x="387035" y="477893"/>
                    <a:pt x="387035" y="477893"/>
                    <a:pt x="399022" y="493967"/>
                  </a:cubicBezTo>
                  <a:cubicBezTo>
                    <a:pt x="407013" y="502005"/>
                    <a:pt x="407013" y="510042"/>
                    <a:pt x="403017" y="518079"/>
                  </a:cubicBezTo>
                  <a:cubicBezTo>
                    <a:pt x="403017" y="518079"/>
                    <a:pt x="403017" y="518079"/>
                    <a:pt x="395026" y="530135"/>
                  </a:cubicBezTo>
                  <a:cubicBezTo>
                    <a:pt x="399022" y="538172"/>
                    <a:pt x="403017" y="546210"/>
                    <a:pt x="403017" y="558265"/>
                  </a:cubicBezTo>
                  <a:cubicBezTo>
                    <a:pt x="403017" y="558265"/>
                    <a:pt x="403017" y="558265"/>
                    <a:pt x="418999" y="558265"/>
                  </a:cubicBezTo>
                  <a:cubicBezTo>
                    <a:pt x="426990" y="562284"/>
                    <a:pt x="434981" y="570321"/>
                    <a:pt x="434981" y="578359"/>
                  </a:cubicBezTo>
                  <a:cubicBezTo>
                    <a:pt x="434981" y="578359"/>
                    <a:pt x="434981" y="578359"/>
                    <a:pt x="434981" y="598452"/>
                  </a:cubicBezTo>
                  <a:cubicBezTo>
                    <a:pt x="434981" y="610508"/>
                    <a:pt x="426990" y="618545"/>
                    <a:pt x="415004" y="618545"/>
                  </a:cubicBezTo>
                  <a:cubicBezTo>
                    <a:pt x="415004" y="618545"/>
                    <a:pt x="415004" y="618545"/>
                    <a:pt x="403017" y="618545"/>
                  </a:cubicBezTo>
                  <a:cubicBezTo>
                    <a:pt x="403017" y="630601"/>
                    <a:pt x="399022" y="638638"/>
                    <a:pt x="391031" y="646675"/>
                  </a:cubicBezTo>
                  <a:cubicBezTo>
                    <a:pt x="391031" y="646675"/>
                    <a:pt x="391031" y="646675"/>
                    <a:pt x="399022" y="658731"/>
                  </a:cubicBezTo>
                  <a:cubicBezTo>
                    <a:pt x="407013" y="666769"/>
                    <a:pt x="407013" y="678824"/>
                    <a:pt x="399022" y="686862"/>
                  </a:cubicBezTo>
                  <a:cubicBezTo>
                    <a:pt x="399022" y="686862"/>
                    <a:pt x="399022" y="686862"/>
                    <a:pt x="383039" y="698918"/>
                  </a:cubicBezTo>
                  <a:cubicBezTo>
                    <a:pt x="375048" y="706955"/>
                    <a:pt x="367057" y="706955"/>
                    <a:pt x="359066" y="702936"/>
                  </a:cubicBezTo>
                  <a:cubicBezTo>
                    <a:pt x="359066" y="702936"/>
                    <a:pt x="359066" y="702936"/>
                    <a:pt x="347080" y="690880"/>
                  </a:cubicBezTo>
                  <a:cubicBezTo>
                    <a:pt x="339089" y="698918"/>
                    <a:pt x="327102" y="698918"/>
                    <a:pt x="319111" y="702936"/>
                  </a:cubicBezTo>
                  <a:cubicBezTo>
                    <a:pt x="319111" y="702936"/>
                    <a:pt x="319111" y="702936"/>
                    <a:pt x="315116" y="719011"/>
                  </a:cubicBezTo>
                  <a:cubicBezTo>
                    <a:pt x="315116" y="727048"/>
                    <a:pt x="307125" y="735085"/>
                    <a:pt x="295138" y="735085"/>
                  </a:cubicBezTo>
                  <a:cubicBezTo>
                    <a:pt x="295138" y="735085"/>
                    <a:pt x="295138" y="735085"/>
                    <a:pt x="275160" y="735085"/>
                  </a:cubicBezTo>
                  <a:cubicBezTo>
                    <a:pt x="267169" y="735085"/>
                    <a:pt x="259178" y="727048"/>
                    <a:pt x="255183" y="719011"/>
                  </a:cubicBezTo>
                  <a:cubicBezTo>
                    <a:pt x="255183" y="719011"/>
                    <a:pt x="255183" y="719011"/>
                    <a:pt x="255183" y="702936"/>
                  </a:cubicBezTo>
                  <a:cubicBezTo>
                    <a:pt x="247192" y="698918"/>
                    <a:pt x="239201" y="694899"/>
                    <a:pt x="227214" y="690880"/>
                  </a:cubicBezTo>
                  <a:cubicBezTo>
                    <a:pt x="227214" y="690880"/>
                    <a:pt x="227214" y="690880"/>
                    <a:pt x="215228" y="698918"/>
                  </a:cubicBezTo>
                  <a:cubicBezTo>
                    <a:pt x="207237" y="706955"/>
                    <a:pt x="199246" y="702936"/>
                    <a:pt x="191254" y="698918"/>
                  </a:cubicBezTo>
                  <a:cubicBezTo>
                    <a:pt x="191254" y="698918"/>
                    <a:pt x="191254" y="698918"/>
                    <a:pt x="175272" y="682843"/>
                  </a:cubicBezTo>
                  <a:cubicBezTo>
                    <a:pt x="171277" y="674806"/>
                    <a:pt x="171277" y="662750"/>
                    <a:pt x="175272" y="654713"/>
                  </a:cubicBezTo>
                  <a:cubicBezTo>
                    <a:pt x="175272" y="654713"/>
                    <a:pt x="175272" y="654713"/>
                    <a:pt x="183263" y="646675"/>
                  </a:cubicBezTo>
                  <a:cubicBezTo>
                    <a:pt x="179268" y="638638"/>
                    <a:pt x="175272" y="626582"/>
                    <a:pt x="175272" y="618545"/>
                  </a:cubicBezTo>
                  <a:cubicBezTo>
                    <a:pt x="175272" y="618545"/>
                    <a:pt x="175272" y="618545"/>
                    <a:pt x="159290" y="618545"/>
                  </a:cubicBezTo>
                  <a:cubicBezTo>
                    <a:pt x="151299" y="614526"/>
                    <a:pt x="143308" y="606489"/>
                    <a:pt x="143308" y="598452"/>
                  </a:cubicBezTo>
                  <a:cubicBezTo>
                    <a:pt x="143308" y="598452"/>
                    <a:pt x="143308" y="598452"/>
                    <a:pt x="143308" y="578359"/>
                  </a:cubicBezTo>
                  <a:cubicBezTo>
                    <a:pt x="143308" y="566303"/>
                    <a:pt x="151299" y="558265"/>
                    <a:pt x="159290" y="558265"/>
                  </a:cubicBezTo>
                  <a:lnTo>
                    <a:pt x="175272" y="554247"/>
                  </a:lnTo>
                  <a:cubicBezTo>
                    <a:pt x="175272" y="546210"/>
                    <a:pt x="179268" y="538172"/>
                    <a:pt x="187259" y="526116"/>
                  </a:cubicBezTo>
                  <a:cubicBezTo>
                    <a:pt x="187259" y="526116"/>
                    <a:pt x="187259" y="526116"/>
                    <a:pt x="179268" y="518079"/>
                  </a:cubicBezTo>
                  <a:cubicBezTo>
                    <a:pt x="171277" y="510042"/>
                    <a:pt x="171277" y="497986"/>
                    <a:pt x="179268" y="489949"/>
                  </a:cubicBezTo>
                  <a:cubicBezTo>
                    <a:pt x="179268" y="489949"/>
                    <a:pt x="179268" y="489949"/>
                    <a:pt x="195250" y="477893"/>
                  </a:cubicBezTo>
                  <a:cubicBezTo>
                    <a:pt x="199246" y="469856"/>
                    <a:pt x="211232" y="469856"/>
                    <a:pt x="219223" y="473874"/>
                  </a:cubicBezTo>
                  <a:cubicBezTo>
                    <a:pt x="219223" y="473874"/>
                    <a:pt x="219223" y="473874"/>
                    <a:pt x="231210" y="481911"/>
                  </a:cubicBezTo>
                  <a:cubicBezTo>
                    <a:pt x="239201" y="477893"/>
                    <a:pt x="251187" y="473874"/>
                    <a:pt x="259178" y="469856"/>
                  </a:cubicBezTo>
                  <a:cubicBezTo>
                    <a:pt x="259178" y="469856"/>
                    <a:pt x="259178" y="469856"/>
                    <a:pt x="263174" y="457800"/>
                  </a:cubicBezTo>
                  <a:cubicBezTo>
                    <a:pt x="263174" y="449762"/>
                    <a:pt x="271165" y="441725"/>
                    <a:pt x="283151" y="441725"/>
                  </a:cubicBezTo>
                  <a:close/>
                  <a:moveTo>
                    <a:pt x="550369" y="341975"/>
                  </a:moveTo>
                  <a:cubicBezTo>
                    <a:pt x="518354" y="345977"/>
                    <a:pt x="490341" y="373990"/>
                    <a:pt x="494343" y="410007"/>
                  </a:cubicBezTo>
                  <a:cubicBezTo>
                    <a:pt x="494343" y="446024"/>
                    <a:pt x="526358" y="474038"/>
                    <a:pt x="562375" y="470036"/>
                  </a:cubicBezTo>
                  <a:cubicBezTo>
                    <a:pt x="598391" y="466034"/>
                    <a:pt x="622403" y="434019"/>
                    <a:pt x="622403" y="402004"/>
                  </a:cubicBezTo>
                  <a:cubicBezTo>
                    <a:pt x="618401" y="365987"/>
                    <a:pt x="586386" y="337973"/>
                    <a:pt x="550369" y="341975"/>
                  </a:cubicBezTo>
                  <a:close/>
                  <a:moveTo>
                    <a:pt x="558373" y="225921"/>
                  </a:moveTo>
                  <a:cubicBezTo>
                    <a:pt x="570378" y="225921"/>
                    <a:pt x="578382" y="233925"/>
                    <a:pt x="578382" y="241928"/>
                  </a:cubicBezTo>
                  <a:cubicBezTo>
                    <a:pt x="578382" y="241928"/>
                    <a:pt x="578382" y="241928"/>
                    <a:pt x="582384" y="261938"/>
                  </a:cubicBezTo>
                  <a:cubicBezTo>
                    <a:pt x="598391" y="261938"/>
                    <a:pt x="610397" y="265940"/>
                    <a:pt x="622403" y="273943"/>
                  </a:cubicBezTo>
                  <a:cubicBezTo>
                    <a:pt x="622403" y="273943"/>
                    <a:pt x="622403" y="273943"/>
                    <a:pt x="634408" y="261938"/>
                  </a:cubicBezTo>
                  <a:cubicBezTo>
                    <a:pt x="642412" y="253934"/>
                    <a:pt x="654418" y="253934"/>
                    <a:pt x="662422" y="257936"/>
                  </a:cubicBezTo>
                  <a:cubicBezTo>
                    <a:pt x="662422" y="257936"/>
                    <a:pt x="662422" y="257936"/>
                    <a:pt x="686433" y="281947"/>
                  </a:cubicBezTo>
                  <a:cubicBezTo>
                    <a:pt x="694437" y="285949"/>
                    <a:pt x="694437" y="297955"/>
                    <a:pt x="690435" y="305958"/>
                  </a:cubicBezTo>
                  <a:cubicBezTo>
                    <a:pt x="690435" y="305958"/>
                    <a:pt x="690435" y="305958"/>
                    <a:pt x="678429" y="321966"/>
                  </a:cubicBezTo>
                  <a:cubicBezTo>
                    <a:pt x="686433" y="333972"/>
                    <a:pt x="690435" y="345977"/>
                    <a:pt x="694437" y="357983"/>
                  </a:cubicBezTo>
                  <a:cubicBezTo>
                    <a:pt x="694437" y="357983"/>
                    <a:pt x="694437" y="357983"/>
                    <a:pt x="714446" y="357983"/>
                  </a:cubicBezTo>
                  <a:cubicBezTo>
                    <a:pt x="726452" y="357983"/>
                    <a:pt x="734455" y="365987"/>
                    <a:pt x="734455" y="373990"/>
                  </a:cubicBezTo>
                  <a:cubicBezTo>
                    <a:pt x="734455" y="373990"/>
                    <a:pt x="734455" y="373990"/>
                    <a:pt x="738457" y="406005"/>
                  </a:cubicBezTo>
                  <a:cubicBezTo>
                    <a:pt x="738457" y="418011"/>
                    <a:pt x="730453" y="426015"/>
                    <a:pt x="722450" y="430017"/>
                  </a:cubicBezTo>
                  <a:cubicBezTo>
                    <a:pt x="722450" y="430017"/>
                    <a:pt x="722450" y="430017"/>
                    <a:pt x="702440" y="434019"/>
                  </a:cubicBezTo>
                  <a:cubicBezTo>
                    <a:pt x="698438" y="446024"/>
                    <a:pt x="694437" y="458030"/>
                    <a:pt x="690435" y="470036"/>
                  </a:cubicBezTo>
                  <a:cubicBezTo>
                    <a:pt x="690435" y="470036"/>
                    <a:pt x="690435" y="470036"/>
                    <a:pt x="702440" y="482041"/>
                  </a:cubicBezTo>
                  <a:cubicBezTo>
                    <a:pt x="710444" y="490045"/>
                    <a:pt x="710444" y="502051"/>
                    <a:pt x="706442" y="510055"/>
                  </a:cubicBezTo>
                  <a:cubicBezTo>
                    <a:pt x="706442" y="510055"/>
                    <a:pt x="706442" y="510055"/>
                    <a:pt x="682431" y="534066"/>
                  </a:cubicBezTo>
                  <a:cubicBezTo>
                    <a:pt x="678429" y="542070"/>
                    <a:pt x="666423" y="546071"/>
                    <a:pt x="658420" y="538068"/>
                  </a:cubicBezTo>
                  <a:cubicBezTo>
                    <a:pt x="658420" y="538068"/>
                    <a:pt x="658420" y="538068"/>
                    <a:pt x="638410" y="526062"/>
                  </a:cubicBezTo>
                  <a:cubicBezTo>
                    <a:pt x="630407" y="534066"/>
                    <a:pt x="618401" y="538068"/>
                    <a:pt x="606395" y="542070"/>
                  </a:cubicBezTo>
                  <a:cubicBezTo>
                    <a:pt x="606395" y="542070"/>
                    <a:pt x="606395" y="542070"/>
                    <a:pt x="606395" y="566081"/>
                  </a:cubicBezTo>
                  <a:cubicBezTo>
                    <a:pt x="606395" y="574085"/>
                    <a:pt x="598391" y="582088"/>
                    <a:pt x="586386" y="586090"/>
                  </a:cubicBezTo>
                  <a:cubicBezTo>
                    <a:pt x="586386" y="586090"/>
                    <a:pt x="586386" y="586090"/>
                    <a:pt x="554371" y="586090"/>
                  </a:cubicBezTo>
                  <a:cubicBezTo>
                    <a:pt x="546367" y="590092"/>
                    <a:pt x="534361" y="582088"/>
                    <a:pt x="534361" y="570083"/>
                  </a:cubicBezTo>
                  <a:cubicBezTo>
                    <a:pt x="534361" y="570083"/>
                    <a:pt x="534361" y="570083"/>
                    <a:pt x="530360" y="550073"/>
                  </a:cubicBezTo>
                  <a:cubicBezTo>
                    <a:pt x="518354" y="546071"/>
                    <a:pt x="506348" y="542070"/>
                    <a:pt x="494343" y="538068"/>
                  </a:cubicBezTo>
                  <a:cubicBezTo>
                    <a:pt x="494343" y="538068"/>
                    <a:pt x="494343" y="538068"/>
                    <a:pt x="478335" y="554075"/>
                  </a:cubicBezTo>
                  <a:cubicBezTo>
                    <a:pt x="470331" y="562079"/>
                    <a:pt x="458326" y="562079"/>
                    <a:pt x="454324" y="554075"/>
                  </a:cubicBezTo>
                  <a:cubicBezTo>
                    <a:pt x="454324" y="554075"/>
                    <a:pt x="454324" y="554075"/>
                    <a:pt x="426311" y="534066"/>
                  </a:cubicBezTo>
                  <a:cubicBezTo>
                    <a:pt x="418307" y="526062"/>
                    <a:pt x="418307" y="514056"/>
                    <a:pt x="422309" y="506053"/>
                  </a:cubicBezTo>
                  <a:cubicBezTo>
                    <a:pt x="422309" y="506053"/>
                    <a:pt x="422309" y="506053"/>
                    <a:pt x="438316" y="490045"/>
                  </a:cubicBezTo>
                  <a:cubicBezTo>
                    <a:pt x="430313" y="478040"/>
                    <a:pt x="426311" y="470036"/>
                    <a:pt x="422309" y="458030"/>
                  </a:cubicBezTo>
                  <a:cubicBezTo>
                    <a:pt x="422309" y="458030"/>
                    <a:pt x="422309" y="458030"/>
                    <a:pt x="398298" y="458030"/>
                  </a:cubicBezTo>
                  <a:cubicBezTo>
                    <a:pt x="386292" y="458030"/>
                    <a:pt x="378288" y="450026"/>
                    <a:pt x="378288" y="438020"/>
                  </a:cubicBezTo>
                  <a:cubicBezTo>
                    <a:pt x="378288" y="438020"/>
                    <a:pt x="378288" y="438020"/>
                    <a:pt x="374286" y="406005"/>
                  </a:cubicBezTo>
                  <a:cubicBezTo>
                    <a:pt x="374286" y="398002"/>
                    <a:pt x="382290" y="385996"/>
                    <a:pt x="390294" y="385996"/>
                  </a:cubicBezTo>
                  <a:cubicBezTo>
                    <a:pt x="390294" y="385996"/>
                    <a:pt x="390294" y="385996"/>
                    <a:pt x="414305" y="381994"/>
                  </a:cubicBezTo>
                  <a:cubicBezTo>
                    <a:pt x="414305" y="369989"/>
                    <a:pt x="418307" y="357983"/>
                    <a:pt x="422309" y="345977"/>
                  </a:cubicBezTo>
                  <a:cubicBezTo>
                    <a:pt x="422309" y="345977"/>
                    <a:pt x="422309" y="345977"/>
                    <a:pt x="410303" y="329970"/>
                  </a:cubicBezTo>
                  <a:cubicBezTo>
                    <a:pt x="402299" y="321966"/>
                    <a:pt x="402299" y="309960"/>
                    <a:pt x="410303" y="305958"/>
                  </a:cubicBezTo>
                  <a:cubicBezTo>
                    <a:pt x="410303" y="305958"/>
                    <a:pt x="410303" y="305958"/>
                    <a:pt x="430313" y="277945"/>
                  </a:cubicBezTo>
                  <a:cubicBezTo>
                    <a:pt x="434314" y="269942"/>
                    <a:pt x="446320" y="269942"/>
                    <a:pt x="454324" y="273943"/>
                  </a:cubicBezTo>
                  <a:cubicBezTo>
                    <a:pt x="454324" y="273943"/>
                    <a:pt x="454324" y="273943"/>
                    <a:pt x="470331" y="285949"/>
                  </a:cubicBezTo>
                  <a:cubicBezTo>
                    <a:pt x="482337" y="277945"/>
                    <a:pt x="494343" y="273943"/>
                    <a:pt x="506348" y="265940"/>
                  </a:cubicBezTo>
                  <a:cubicBezTo>
                    <a:pt x="506348" y="265940"/>
                    <a:pt x="506348" y="265940"/>
                    <a:pt x="506348" y="249932"/>
                  </a:cubicBezTo>
                  <a:cubicBezTo>
                    <a:pt x="506348" y="237927"/>
                    <a:pt x="514352" y="229923"/>
                    <a:pt x="526358" y="229923"/>
                  </a:cubicBezTo>
                  <a:cubicBezTo>
                    <a:pt x="526358" y="229923"/>
                    <a:pt x="526358" y="229923"/>
                    <a:pt x="558373" y="225921"/>
                  </a:cubicBezTo>
                  <a:close/>
                  <a:moveTo>
                    <a:pt x="219487" y="140549"/>
                  </a:moveTo>
                  <a:cubicBezTo>
                    <a:pt x="175589" y="140549"/>
                    <a:pt x="139673" y="176690"/>
                    <a:pt x="139673" y="216847"/>
                  </a:cubicBezTo>
                  <a:cubicBezTo>
                    <a:pt x="139673" y="261019"/>
                    <a:pt x="175589" y="297160"/>
                    <a:pt x="219487" y="297160"/>
                  </a:cubicBezTo>
                  <a:cubicBezTo>
                    <a:pt x="263384" y="297160"/>
                    <a:pt x="295309" y="261019"/>
                    <a:pt x="295309" y="216847"/>
                  </a:cubicBezTo>
                  <a:cubicBezTo>
                    <a:pt x="295309" y="176690"/>
                    <a:pt x="263384" y="140549"/>
                    <a:pt x="219487" y="140549"/>
                  </a:cubicBezTo>
                  <a:close/>
                  <a:moveTo>
                    <a:pt x="195543" y="0"/>
                  </a:moveTo>
                  <a:cubicBezTo>
                    <a:pt x="195543" y="0"/>
                    <a:pt x="195543" y="0"/>
                    <a:pt x="243431" y="0"/>
                  </a:cubicBezTo>
                  <a:cubicBezTo>
                    <a:pt x="251412" y="0"/>
                    <a:pt x="259393" y="8031"/>
                    <a:pt x="263384" y="16063"/>
                  </a:cubicBezTo>
                  <a:cubicBezTo>
                    <a:pt x="263384" y="16063"/>
                    <a:pt x="263384" y="16063"/>
                    <a:pt x="263384" y="44172"/>
                  </a:cubicBezTo>
                  <a:cubicBezTo>
                    <a:pt x="279346" y="48188"/>
                    <a:pt x="295309" y="56219"/>
                    <a:pt x="307281" y="64251"/>
                  </a:cubicBezTo>
                  <a:cubicBezTo>
                    <a:pt x="307281" y="64251"/>
                    <a:pt x="307281" y="64251"/>
                    <a:pt x="331225" y="48188"/>
                  </a:cubicBezTo>
                  <a:cubicBezTo>
                    <a:pt x="339206" y="40157"/>
                    <a:pt x="347188" y="40157"/>
                    <a:pt x="355169" y="48188"/>
                  </a:cubicBezTo>
                  <a:cubicBezTo>
                    <a:pt x="355169" y="48188"/>
                    <a:pt x="355169" y="48188"/>
                    <a:pt x="391085" y="80314"/>
                  </a:cubicBezTo>
                  <a:cubicBezTo>
                    <a:pt x="395076" y="88345"/>
                    <a:pt x="399066" y="100392"/>
                    <a:pt x="391085" y="108423"/>
                  </a:cubicBezTo>
                  <a:cubicBezTo>
                    <a:pt x="391085" y="108423"/>
                    <a:pt x="391085" y="108423"/>
                    <a:pt x="375122" y="128502"/>
                  </a:cubicBezTo>
                  <a:cubicBezTo>
                    <a:pt x="379113" y="144564"/>
                    <a:pt x="387094" y="156611"/>
                    <a:pt x="391085" y="172674"/>
                  </a:cubicBezTo>
                  <a:cubicBezTo>
                    <a:pt x="391085" y="172674"/>
                    <a:pt x="391085" y="172674"/>
                    <a:pt x="419020" y="176690"/>
                  </a:cubicBezTo>
                  <a:cubicBezTo>
                    <a:pt x="427001" y="176690"/>
                    <a:pt x="434982" y="184721"/>
                    <a:pt x="434982" y="196768"/>
                  </a:cubicBezTo>
                  <a:cubicBezTo>
                    <a:pt x="434982" y="196768"/>
                    <a:pt x="434982" y="196768"/>
                    <a:pt x="434982" y="240941"/>
                  </a:cubicBezTo>
                  <a:cubicBezTo>
                    <a:pt x="434982" y="252988"/>
                    <a:pt x="427001" y="261019"/>
                    <a:pt x="419020" y="261019"/>
                  </a:cubicBezTo>
                  <a:cubicBezTo>
                    <a:pt x="419020" y="261019"/>
                    <a:pt x="419020" y="261019"/>
                    <a:pt x="391085" y="265035"/>
                  </a:cubicBezTo>
                  <a:cubicBezTo>
                    <a:pt x="387094" y="281098"/>
                    <a:pt x="379113" y="293145"/>
                    <a:pt x="371132" y="309207"/>
                  </a:cubicBezTo>
                  <a:cubicBezTo>
                    <a:pt x="371132" y="309207"/>
                    <a:pt x="371132" y="309207"/>
                    <a:pt x="391085" y="333301"/>
                  </a:cubicBezTo>
                  <a:cubicBezTo>
                    <a:pt x="399066" y="341333"/>
                    <a:pt x="395076" y="349364"/>
                    <a:pt x="391085" y="357396"/>
                  </a:cubicBezTo>
                  <a:cubicBezTo>
                    <a:pt x="391085" y="357396"/>
                    <a:pt x="391085" y="357396"/>
                    <a:pt x="355169" y="393537"/>
                  </a:cubicBezTo>
                  <a:cubicBezTo>
                    <a:pt x="347188" y="397552"/>
                    <a:pt x="339206" y="401568"/>
                    <a:pt x="331225" y="393537"/>
                  </a:cubicBezTo>
                  <a:cubicBezTo>
                    <a:pt x="331225" y="393537"/>
                    <a:pt x="331225" y="393537"/>
                    <a:pt x="307281" y="373458"/>
                  </a:cubicBezTo>
                  <a:cubicBezTo>
                    <a:pt x="291318" y="381490"/>
                    <a:pt x="279346" y="389521"/>
                    <a:pt x="263384" y="393537"/>
                  </a:cubicBezTo>
                  <a:cubicBezTo>
                    <a:pt x="263384" y="393537"/>
                    <a:pt x="263384" y="393537"/>
                    <a:pt x="259393" y="421646"/>
                  </a:cubicBezTo>
                  <a:cubicBezTo>
                    <a:pt x="259393" y="433693"/>
                    <a:pt x="251412" y="441725"/>
                    <a:pt x="239440" y="441725"/>
                  </a:cubicBezTo>
                  <a:cubicBezTo>
                    <a:pt x="239440" y="441725"/>
                    <a:pt x="239440" y="441725"/>
                    <a:pt x="191552" y="441725"/>
                  </a:cubicBezTo>
                  <a:cubicBezTo>
                    <a:pt x="183571" y="441725"/>
                    <a:pt x="175589" y="433693"/>
                    <a:pt x="171599" y="421646"/>
                  </a:cubicBezTo>
                  <a:cubicBezTo>
                    <a:pt x="171599" y="421646"/>
                    <a:pt x="171599" y="421646"/>
                    <a:pt x="167608" y="389521"/>
                  </a:cubicBezTo>
                  <a:cubicBezTo>
                    <a:pt x="155636" y="385505"/>
                    <a:pt x="143664" y="381490"/>
                    <a:pt x="127701" y="373458"/>
                  </a:cubicBezTo>
                  <a:cubicBezTo>
                    <a:pt x="127701" y="373458"/>
                    <a:pt x="127701" y="373458"/>
                    <a:pt x="103757" y="393537"/>
                  </a:cubicBezTo>
                  <a:cubicBezTo>
                    <a:pt x="95776" y="397552"/>
                    <a:pt x="87794" y="397552"/>
                    <a:pt x="79813" y="393537"/>
                  </a:cubicBezTo>
                  <a:cubicBezTo>
                    <a:pt x="79813" y="393537"/>
                    <a:pt x="79813" y="393537"/>
                    <a:pt x="43897" y="357396"/>
                  </a:cubicBezTo>
                  <a:cubicBezTo>
                    <a:pt x="39906" y="349364"/>
                    <a:pt x="35916" y="337317"/>
                    <a:pt x="43897" y="329286"/>
                  </a:cubicBezTo>
                  <a:cubicBezTo>
                    <a:pt x="43897" y="329286"/>
                    <a:pt x="43897" y="329286"/>
                    <a:pt x="63850" y="305192"/>
                  </a:cubicBezTo>
                  <a:cubicBezTo>
                    <a:pt x="55869" y="293145"/>
                    <a:pt x="51878" y="281098"/>
                    <a:pt x="47888" y="269051"/>
                  </a:cubicBezTo>
                  <a:lnTo>
                    <a:pt x="15962" y="265035"/>
                  </a:lnTo>
                  <a:cubicBezTo>
                    <a:pt x="7981" y="265035"/>
                    <a:pt x="0" y="252988"/>
                    <a:pt x="0" y="244956"/>
                  </a:cubicBezTo>
                  <a:cubicBezTo>
                    <a:pt x="0" y="244956"/>
                    <a:pt x="0" y="244956"/>
                    <a:pt x="0" y="196768"/>
                  </a:cubicBezTo>
                  <a:cubicBezTo>
                    <a:pt x="0" y="188737"/>
                    <a:pt x="7981" y="176690"/>
                    <a:pt x="15962" y="176690"/>
                  </a:cubicBezTo>
                  <a:cubicBezTo>
                    <a:pt x="15962" y="176690"/>
                    <a:pt x="15962" y="176690"/>
                    <a:pt x="43897" y="172674"/>
                  </a:cubicBezTo>
                  <a:cubicBezTo>
                    <a:pt x="47888" y="160627"/>
                    <a:pt x="55869" y="144564"/>
                    <a:pt x="63850" y="132517"/>
                  </a:cubicBezTo>
                  <a:cubicBezTo>
                    <a:pt x="63850" y="132517"/>
                    <a:pt x="63850" y="132517"/>
                    <a:pt x="43897" y="108423"/>
                  </a:cubicBezTo>
                  <a:cubicBezTo>
                    <a:pt x="35916" y="100392"/>
                    <a:pt x="39906" y="88345"/>
                    <a:pt x="43897" y="80314"/>
                  </a:cubicBezTo>
                  <a:cubicBezTo>
                    <a:pt x="43897" y="80314"/>
                    <a:pt x="43897" y="80314"/>
                    <a:pt x="79813" y="48188"/>
                  </a:cubicBezTo>
                  <a:cubicBezTo>
                    <a:pt x="87794" y="40157"/>
                    <a:pt x="95776" y="40157"/>
                    <a:pt x="103757" y="48188"/>
                  </a:cubicBezTo>
                  <a:cubicBezTo>
                    <a:pt x="103757" y="48188"/>
                    <a:pt x="103757" y="48188"/>
                    <a:pt x="127701" y="64251"/>
                  </a:cubicBezTo>
                  <a:cubicBezTo>
                    <a:pt x="139673" y="56219"/>
                    <a:pt x="155636" y="48188"/>
                    <a:pt x="171599" y="44172"/>
                  </a:cubicBezTo>
                  <a:cubicBezTo>
                    <a:pt x="171599" y="44172"/>
                    <a:pt x="171599" y="44172"/>
                    <a:pt x="175589" y="16063"/>
                  </a:cubicBezTo>
                  <a:cubicBezTo>
                    <a:pt x="175589" y="8031"/>
                    <a:pt x="183571" y="0"/>
                    <a:pt x="195543" y="0"/>
                  </a:cubicBezTo>
                  <a:close/>
                </a:path>
              </a:pathLst>
            </a:custGeom>
            <a:solidFill>
              <a:schemeClr val="bg1"/>
            </a:solidFill>
            <a:ln>
              <a:noFill/>
            </a:ln>
          </p:spPr>
          <p:txBody>
            <a:bodyPr vert="horz" wrap="square" lIns="91440" tIns="45720" rIns="91440" bIns="45720" numCol="1" anchor="t" anchorCtr="0" compatLnSpc="1">
              <a:normAutofit/>
            </a:bodyPr>
            <a:lstStyle/>
            <a:p>
              <a:pPr marL="0" marR="0" lvl="0" indent="0" algn="l" defTabSz="913765"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rgbClr val="FFFFFF"/>
                </a:solidFill>
                <a:effectLst/>
                <a:uLnTx/>
                <a:uFillTx/>
              </a:endParaRPr>
            </a:p>
          </p:txBody>
        </p:sp>
        <p:sp>
          <p:nvSpPr>
            <p:cNvPr id="22" name="í$ļíḓè">
              <a:extLst>
                <a:ext uri="{FF2B5EF4-FFF2-40B4-BE49-F238E27FC236}">
                  <a16:creationId xmlns:a16="http://schemas.microsoft.com/office/drawing/2014/main" id="{BCE5ADF5-510C-AC40-80D0-BB5B560C4C2F}"/>
                </a:ext>
              </a:extLst>
            </p:cNvPr>
            <p:cNvSpPr txBox="1"/>
            <p:nvPr/>
          </p:nvSpPr>
          <p:spPr>
            <a:xfrm>
              <a:off x="4955363" y="3057094"/>
              <a:ext cx="2271944" cy="1056132"/>
            </a:xfrm>
            <a:prstGeom prst="rect">
              <a:avLst/>
            </a:prstGeom>
            <a:noFill/>
          </p:spPr>
          <p:txBody>
            <a:bodyPr wrap="square" lIns="91440" tIns="45720" rIns="91440" bIns="45720" rtlCol="0" anchor="ctr">
              <a:normAutofit/>
            </a:bodyPr>
            <a:lstStyle/>
            <a:p>
              <a:pPr marL="0" marR="0" lvl="0" indent="0" algn="ctr" defTabSz="913765" rtl="0" eaLnBrk="1" fontAlgn="auto" latinLnBrk="0" hangingPunct="1">
                <a:lnSpc>
                  <a:spcPct val="120000"/>
                </a:lnSpc>
                <a:spcBef>
                  <a:spcPts val="0"/>
                </a:spcBef>
                <a:spcAft>
                  <a:spcPts val="0"/>
                </a:spcAft>
                <a:buClrTx/>
                <a:buSzTx/>
                <a:buFontTx/>
                <a:buNone/>
                <a:defRPr/>
              </a:pPr>
              <a:r>
                <a:rPr kumimoji="0" lang="en-US" altLang="zh-CN" sz="2800" b="1" i="0" u="none" strike="noStrike" kern="1200" cap="none" spc="0" normalizeH="0" baseline="0" noProof="0" dirty="0">
                  <a:ln>
                    <a:noFill/>
                  </a:ln>
                  <a:effectLst/>
                  <a:uLnTx/>
                  <a:uFillTx/>
                </a:rPr>
                <a:t>Communication Agreements</a:t>
              </a:r>
            </a:p>
          </p:txBody>
        </p:sp>
      </p:grpSp>
      <p:pic>
        <p:nvPicPr>
          <p:cNvPr id="6" name="Graphic 5" descr="Clipboard with solid fill">
            <a:extLst>
              <a:ext uri="{FF2B5EF4-FFF2-40B4-BE49-F238E27FC236}">
                <a16:creationId xmlns:a16="http://schemas.microsoft.com/office/drawing/2014/main" id="{1A686BBD-1F54-D84B-AE1D-824326F8C77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9444" y="3899945"/>
            <a:ext cx="914400" cy="914400"/>
          </a:xfrm>
          <a:prstGeom prst="rect">
            <a:avLst/>
          </a:prstGeom>
        </p:spPr>
      </p:pic>
      <p:pic>
        <p:nvPicPr>
          <p:cNvPr id="8" name="Graphic 7" descr="Chat with solid fill">
            <a:extLst>
              <a:ext uri="{FF2B5EF4-FFF2-40B4-BE49-F238E27FC236}">
                <a16:creationId xmlns:a16="http://schemas.microsoft.com/office/drawing/2014/main" id="{9A24DFAD-C43B-C343-8924-DA9E186D70E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11065" y="3050251"/>
            <a:ext cx="914400" cy="914400"/>
          </a:xfrm>
          <a:prstGeom prst="rect">
            <a:avLst/>
          </a:prstGeom>
        </p:spPr>
      </p:pic>
      <p:pic>
        <p:nvPicPr>
          <p:cNvPr id="34" name="Graphic 33" descr="Tools with solid fill">
            <a:extLst>
              <a:ext uri="{FF2B5EF4-FFF2-40B4-BE49-F238E27FC236}">
                <a16:creationId xmlns:a16="http://schemas.microsoft.com/office/drawing/2014/main" id="{3F75F615-3EB8-374F-8C89-F132FE5EDF07}"/>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317425" y="1077816"/>
            <a:ext cx="914400" cy="914400"/>
          </a:xfrm>
          <a:prstGeom prst="rect">
            <a:avLst/>
          </a:prstGeom>
        </p:spPr>
      </p:pic>
    </p:spTree>
    <p:extLst>
      <p:ext uri="{BB962C8B-B14F-4D97-AF65-F5344CB8AC3E}">
        <p14:creationId xmlns:p14="http://schemas.microsoft.com/office/powerpoint/2010/main" val="34016819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DIAGRAM" val="4da78c0c-94bf-4188-a5be-bc25ffb19aa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4122</TotalTime>
  <Words>1446</Words>
  <Application>Microsoft Office PowerPoint</Application>
  <PresentationFormat>Widescreen</PresentationFormat>
  <Paragraphs>116</Paragraphs>
  <Slides>17</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Black</vt:lpstr>
      <vt:lpstr>Calibri</vt:lpstr>
      <vt:lpstr>Calibri Light</vt:lpstr>
      <vt:lpstr>Symbol</vt:lpstr>
      <vt:lpstr>Times</vt:lpstr>
      <vt:lpstr>Office Theme</vt:lpstr>
      <vt:lpstr>PowerPoint Presentation</vt:lpstr>
      <vt:lpstr>Reflective Structured Dialogue Tool Kit</vt:lpstr>
      <vt:lpstr>PowerPoint Presentation</vt:lpstr>
      <vt:lpstr>Our Purpose Today</vt:lpstr>
      <vt:lpstr>PowerPoint Presentation</vt:lpstr>
      <vt:lpstr>Building The Container for RSD</vt:lpstr>
      <vt:lpstr>Structure of RSD</vt:lpstr>
      <vt:lpstr>To create a safe enough or brave space, you must create structure. </vt:lpstr>
      <vt:lpstr>To create a safe enough space, you must have ground rules.</vt:lpstr>
      <vt:lpstr>PowerPoint Presentation</vt:lpstr>
      <vt:lpstr>PowerPoint Presentation</vt:lpstr>
      <vt:lpstr>An Example of My Work</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USG Diversity &amp; Inclusion Summit</dc:title>
  <dc:creator>Raye Rawls</dc:creator>
  <cp:lastModifiedBy>Felita Williams</cp:lastModifiedBy>
  <cp:revision>43</cp:revision>
  <dcterms:created xsi:type="dcterms:W3CDTF">2022-10-01T11:37:07Z</dcterms:created>
  <dcterms:modified xsi:type="dcterms:W3CDTF">2022-10-31T16:04:53Z</dcterms:modified>
</cp:coreProperties>
</file>