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EFD7A-3468-4D4A-AAE8-D7EFD5670DD5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AD013-A30F-42C7-AFD8-E7FE4A65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8C7D0C-9AAD-4600-8490-09D1EC03F83B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05DD93-C174-439E-964B-4A1E0E797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georgia.u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276600"/>
            <a:ext cx="6172200" cy="1056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Discover Study Georgia</a:t>
            </a:r>
            <a:endParaRPr lang="en-US" sz="36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648200"/>
            <a:ext cx="3320716" cy="68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7803" y="5638800"/>
            <a:ext cx="30540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hlinkClick r:id="rId3"/>
              </a:rPr>
              <a:t>www.studygeorgia.us</a:t>
            </a:r>
            <a:r>
              <a:rPr lang="en-US" sz="20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Study </a:t>
            </a:r>
            <a:r>
              <a:rPr lang="en-US" sz="1800" dirty="0"/>
              <a:t>Georgia is the non-profit Georgia International Education Consortium committed to welcoming international students to our state.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Study </a:t>
            </a:r>
            <a:r>
              <a:rPr lang="en-US" sz="1800" dirty="0"/>
              <a:t>Georgia is composed of </a:t>
            </a:r>
            <a:r>
              <a:rPr lang="en-US" sz="1800" dirty="0" smtClean="0"/>
              <a:t>25 members, which includes </a:t>
            </a:r>
            <a:r>
              <a:rPr lang="en-US" sz="1800" dirty="0"/>
              <a:t>private institutions, technical colleges, research universities, comprehensive universities, along with state colleges and universities.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smtClean="0"/>
              <a:t>We </a:t>
            </a:r>
            <a:r>
              <a:rPr lang="en-US" sz="1800" dirty="0"/>
              <a:t>invite you to discover why so many international students have Georgia on their </a:t>
            </a:r>
            <a:r>
              <a:rPr lang="en-US" sz="1800" dirty="0" smtClean="0"/>
              <a:t>mind! </a:t>
            </a:r>
            <a:endParaRPr lang="en-US" sz="18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3733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4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1753</TotalTime>
  <Words>67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Discover Study Georgia</vt:lpstr>
      <vt:lpstr>PowerPoint Presentation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L. Ryan</dc:creator>
  <cp:lastModifiedBy>csu</cp:lastModifiedBy>
  <cp:revision>85</cp:revision>
  <dcterms:created xsi:type="dcterms:W3CDTF">2015-10-23T18:00:54Z</dcterms:created>
  <dcterms:modified xsi:type="dcterms:W3CDTF">2017-06-29T20:21:52Z</dcterms:modified>
</cp:coreProperties>
</file>