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5F5D1-06B5-492A-AEEF-CF96A0949922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92EB8-D73B-41CD-A741-755297CF2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2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92EB8-D73B-41CD-A741-755297CF22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19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92EB8-D73B-41CD-A741-755297CF22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91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92EB8-D73B-41CD-A741-755297CF22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84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0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9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2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0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5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6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5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1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8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6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A739-ED1E-481A-AEC4-0D98C96A4319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5147-61FA-45F6-B5D8-7801EB964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3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693" y="1203159"/>
            <a:ext cx="8491073" cy="48982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/>
              <a:t>HOPE Scholarship Public, 106.3 Study Away, </a:t>
            </a:r>
          </a:p>
          <a:p>
            <a:pPr marL="0" indent="0">
              <a:buNone/>
            </a:pPr>
            <a:r>
              <a:rPr lang="en-US" sz="3000" dirty="0"/>
              <a:t>Update - November 2018</a:t>
            </a:r>
          </a:p>
          <a:p>
            <a:r>
              <a:rPr lang="en-US" dirty="0" smtClean="0"/>
              <a:t>Student enrolled at an Eligible Postsecondary Institution (Home Institution) may participate in Study Away</a:t>
            </a:r>
          </a:p>
          <a:p>
            <a:r>
              <a:rPr lang="en-US" b="1" dirty="0" smtClean="0"/>
              <a:t>The Home Institution must have a written agreement with a non-Eligible Postsecondary Institution or a single written arrangement with a study-abroad organization  </a:t>
            </a:r>
          </a:p>
          <a:p>
            <a:pPr lvl="0"/>
            <a:r>
              <a:rPr lang="en-US" dirty="0" smtClean="0"/>
              <a:t>Home Institution </a:t>
            </a:r>
            <a:r>
              <a:rPr lang="en-US" dirty="0"/>
              <a:t>must approve the Study Away program courses for credit toward the student’s Degree program prior to the student’s </a:t>
            </a:r>
            <a:r>
              <a:rPr lang="en-US" dirty="0" smtClean="0"/>
              <a:t>departure</a:t>
            </a:r>
            <a:endParaRPr lang="en-US" dirty="0"/>
          </a:p>
          <a:p>
            <a:r>
              <a:rPr lang="en-US" b="1" dirty="0" smtClean="0"/>
              <a:t>If the tuition rate at the Host Institution is less than the HOPE award rate, the HOPE award shall not exceed the actual tuition rate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C249-421A-48AE-B2C4-9D4AF0C391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8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693" y="1203159"/>
            <a:ext cx="8491073" cy="4898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HOPE Scholarship Public, 106.3 Study Away, </a:t>
            </a:r>
          </a:p>
          <a:p>
            <a:pPr marL="0" indent="0">
              <a:buNone/>
            </a:pPr>
            <a:r>
              <a:rPr lang="en-US" dirty="0" smtClean="0"/>
              <a:t>Update - November 2018</a:t>
            </a:r>
          </a:p>
          <a:p>
            <a:r>
              <a:rPr lang="en-US" sz="2600" b="1" dirty="0"/>
              <a:t>If the tuition rate at the Host Institution is less than the HOPE award rate, the HOPE award shall not exceed the actual tuition rate</a:t>
            </a:r>
          </a:p>
          <a:p>
            <a:r>
              <a:rPr lang="en-US" sz="2600" b="1" dirty="0"/>
              <a:t>Home Institution must have on file, documentation of: </a:t>
            </a:r>
          </a:p>
          <a:p>
            <a:pPr lvl="1"/>
            <a:r>
              <a:rPr lang="en-US" sz="2600" b="1" dirty="0"/>
              <a:t>The student’s actual tuition charges at the Host Institution </a:t>
            </a:r>
          </a:p>
          <a:p>
            <a:pPr lvl="1"/>
            <a:r>
              <a:rPr lang="en-US" sz="2600" b="1" dirty="0"/>
              <a:t>At the time of disbursement, the student’s current enrollment verification from the Host Institution indicating the number of credit hours approved</a:t>
            </a:r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C249-421A-48AE-B2C4-9D4AF0C391C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693" y="1130969"/>
            <a:ext cx="8491073" cy="4970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HOPE Scholarship Public, 106.3 Study Away, </a:t>
            </a:r>
          </a:p>
          <a:p>
            <a:pPr marL="0" indent="0">
              <a:buNone/>
            </a:pPr>
            <a:r>
              <a:rPr lang="en-US" dirty="0"/>
              <a:t>Update - November 2018</a:t>
            </a:r>
          </a:p>
          <a:p>
            <a:r>
              <a:rPr lang="en-US" spc="-2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HOPE Scholarship payment must take place through the Home Institution  </a:t>
            </a:r>
          </a:p>
          <a:p>
            <a:r>
              <a:rPr lang="en-US" b="1" spc="-2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earned HOPE award may be refunded to the student, if the student has prepaid the Study Away institution prior to the HOPE disbursement</a:t>
            </a:r>
          </a:p>
          <a:p>
            <a:r>
              <a:rPr lang="en-US" b="1" spc="-2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Eligible Postsecondary Institution must have on file the student’s written or electronic permission to have any specific fees withheld from the HOPE disbursement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0C249-421A-48AE-B2C4-9D4AF0C391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65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Custom</PresentationFormat>
  <Paragraphs>26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Study Away</vt:lpstr>
      <vt:lpstr>Study Away</vt:lpstr>
      <vt:lpstr>Study Away</vt:lpstr>
    </vt:vector>
  </TitlesOfParts>
  <Company>GSFC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Away</dc:title>
  <dc:creator>Pennie Strong</dc:creator>
  <cp:lastModifiedBy>Macon State College</cp:lastModifiedBy>
  <cp:revision>1</cp:revision>
  <dcterms:created xsi:type="dcterms:W3CDTF">2018-10-13T12:15:54Z</dcterms:created>
  <dcterms:modified xsi:type="dcterms:W3CDTF">2018-10-16T13:40:57Z</dcterms:modified>
</cp:coreProperties>
</file>