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6" r:id="rId12"/>
    <p:sldId id="269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3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4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63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4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6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19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5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3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7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9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23B9A-C347-4A4A-9F49-524DB30BAD23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86A4C-5B72-4B16-A41C-E9424FEFC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Accessing Travel and Expenses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User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 Self-Service</a:t>
            </a:r>
          </a:p>
          <a:p>
            <a:r>
              <a:rPr lang="en-US" dirty="0" smtClean="0"/>
              <a:t>Profiles and Preferences</a:t>
            </a:r>
          </a:p>
          <a:p>
            <a:r>
              <a:rPr lang="en-US" dirty="0" smtClean="0"/>
              <a:t>Review/Edit Profile</a:t>
            </a:r>
          </a:p>
          <a:p>
            <a:r>
              <a:rPr lang="en-US" dirty="0" smtClean="0"/>
              <a:t>Review information on various tabs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09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Delegating Entry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623331" cy="8308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Allows someone else to enter and view expense transactions on traveler’s behalf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14" y="2849803"/>
            <a:ext cx="9770723" cy="374806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2669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Delegating Entry Authority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 Self Service</a:t>
            </a:r>
          </a:p>
          <a:p>
            <a:r>
              <a:rPr lang="en-US" dirty="0" smtClean="0"/>
              <a:t>Profiles and Preferences</a:t>
            </a:r>
          </a:p>
          <a:p>
            <a:r>
              <a:rPr lang="en-US" dirty="0" smtClean="0"/>
              <a:t>Delegate Entry Authority</a:t>
            </a:r>
          </a:p>
          <a:p>
            <a:r>
              <a:rPr lang="en-US" dirty="0" smtClean="0"/>
              <a:t>Add </a:t>
            </a:r>
            <a:r>
              <a:rPr lang="en-US" smtClean="0"/>
              <a:t>a row (+)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1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Self-Service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Users only</a:t>
            </a:r>
          </a:p>
          <a:p>
            <a:r>
              <a:rPr lang="en-US" dirty="0" smtClean="0"/>
              <a:t>Current Users do not need to re-register after upgrade</a:t>
            </a:r>
          </a:p>
          <a:p>
            <a:r>
              <a:rPr lang="en-US" dirty="0" smtClean="0"/>
              <a:t>Core Users may self-register, but still need Local Security Admin to grant them proper access to applicable modules</a:t>
            </a:r>
          </a:p>
          <a:p>
            <a:r>
              <a:rPr lang="en-US" dirty="0" smtClean="0"/>
              <a:t>Users create their own user name</a:t>
            </a:r>
          </a:p>
          <a:p>
            <a:r>
              <a:rPr lang="en-US" dirty="0" smtClean="0"/>
              <a:t>User data is loaded from HR/Payroll Application twice daily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09" y="433136"/>
            <a:ext cx="11740224" cy="5269831"/>
          </a:xfrm>
        </p:spPr>
      </p:pic>
    </p:spTree>
    <p:extLst>
      <p:ext uri="{BB962C8B-B14F-4D97-AF65-F5344CB8AC3E}">
        <p14:creationId xmlns:p14="http://schemas.microsoft.com/office/powerpoint/2010/main" val="6110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System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 comes from HR/Payroll Application (ADP)</a:t>
            </a:r>
          </a:p>
          <a:p>
            <a:r>
              <a:rPr lang="en-US" dirty="0" smtClean="0"/>
              <a:t>Some info can be edited</a:t>
            </a:r>
          </a:p>
          <a:p>
            <a:r>
              <a:rPr lang="en-US" dirty="0" smtClean="0"/>
              <a:t>Various Tabs:</a:t>
            </a:r>
          </a:p>
          <a:p>
            <a:pPr lvl="1"/>
            <a:r>
              <a:rPr lang="en-US" dirty="0" smtClean="0"/>
              <a:t>Employee Data</a:t>
            </a:r>
          </a:p>
          <a:p>
            <a:pPr lvl="1"/>
            <a:r>
              <a:rPr lang="en-US" dirty="0" smtClean="0"/>
              <a:t>Organizational Data</a:t>
            </a:r>
          </a:p>
          <a:p>
            <a:pPr lvl="1"/>
            <a:r>
              <a:rPr lang="en-US" dirty="0" smtClean="0"/>
              <a:t>User Defaults </a:t>
            </a:r>
          </a:p>
          <a:p>
            <a:pPr lvl="1"/>
            <a:r>
              <a:rPr lang="en-US" dirty="0" smtClean="0"/>
              <a:t>Bank Accounts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7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Data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749455" cy="618030"/>
          </a:xfrm>
        </p:spPr>
        <p:txBody>
          <a:bodyPr/>
          <a:lstStyle/>
          <a:p>
            <a:r>
              <a:rPr lang="en-US" dirty="0" smtClean="0"/>
              <a:t>Verify information here including Home address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14" y="2278118"/>
            <a:ext cx="10278171" cy="436124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104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Data Tab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34" y="1621184"/>
            <a:ext cx="9379557" cy="491262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669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Defaults Tab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4"/>
            <a:ext cx="4293477" cy="40154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Default Creation Method:</a:t>
            </a:r>
          </a:p>
          <a:p>
            <a:pPr lvl="1"/>
            <a:r>
              <a:rPr lang="en-US" dirty="0" smtClean="0"/>
              <a:t>Select </a:t>
            </a:r>
            <a:r>
              <a:rPr lang="en-US" dirty="0" smtClean="0"/>
              <a:t>how to normally create an expense transaction</a:t>
            </a:r>
          </a:p>
          <a:p>
            <a:r>
              <a:rPr lang="en-US" dirty="0" smtClean="0"/>
              <a:t>Expense Defaults Section</a:t>
            </a:r>
          </a:p>
          <a:p>
            <a:pPr lvl="1"/>
            <a:r>
              <a:rPr lang="en-US" dirty="0" smtClean="0"/>
              <a:t>Can select a default Business Purpose </a:t>
            </a:r>
          </a:p>
          <a:p>
            <a:pPr lvl="1"/>
            <a:r>
              <a:rPr lang="en-US" dirty="0" smtClean="0"/>
              <a:t>Default originating location</a:t>
            </a:r>
          </a:p>
          <a:p>
            <a:pPr lvl="1"/>
            <a:r>
              <a:rPr lang="en-US" dirty="0" smtClean="0"/>
              <a:t>Default Payment Type – “Credit Card” now available for Payment Type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76" y="2227645"/>
            <a:ext cx="6955276" cy="263601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0187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Accounts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946524" cy="1319596"/>
          </a:xfrm>
        </p:spPr>
        <p:txBody>
          <a:bodyPr/>
          <a:lstStyle/>
          <a:p>
            <a:r>
              <a:rPr lang="en-US" dirty="0" smtClean="0"/>
              <a:t>Lists bank account information for how expenses are to be paid</a:t>
            </a:r>
          </a:p>
          <a:p>
            <a:r>
              <a:rPr lang="en-US" dirty="0" smtClean="0"/>
              <a:t>In HR/Payroll Application, employees ensure bank account is selected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475" y="2900855"/>
            <a:ext cx="9136117" cy="360881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1938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ccessing Travel and Expense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elf-Service Registration&amp;quot;&quot;/&gt;&lt;property id=&quot;20307&quot; value=&quot;257&quot;/&gt;&lt;/object&gt;&lt;object type=&quot;3&quot; unique_id=&quot;10006&quot;&gt;&lt;property id=&quot;20148&quot; value=&quot;5&quot;/&gt;&lt;property id=&quot;20300&quot; value=&quot;Slide 3&quot;/&gt;&lt;property id=&quot;20307&quot; value=&quot;258&quot;/&gt;&lt;/object&gt;&lt;object type=&quot;3&quot; unique_id=&quot;10007&quot;&gt;&lt;property id=&quot;20148&quot; value=&quot;5&quot;/&gt;&lt;property id=&quot;20300&quot; value=&quot;Slide 4&quot;/&gt;&lt;property id=&quot;20307&quot; value=&quot;259&quot;/&gt;&lt;/object&gt;&lt;object type=&quot;3&quot; unique_id=&quot;10008&quot;&gt;&lt;property id=&quot;20148&quot; value=&quot;5&quot;/&gt;&lt;property id=&quot;20300&quot; value=&quot;Slide 5 - &amp;quot;User System Profile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Employee Data Tab&amp;quot;&quot;/&gt;&lt;property id=&quot;20307&quot; value=&quot;261&quot;/&gt;&lt;/object&gt;&lt;object type=&quot;3&quot; unique_id=&quot;10010&quot;&gt;&lt;property id=&quot;20148&quot; value=&quot;5&quot;/&gt;&lt;property id=&quot;20300&quot; value=&quot;Slide 8 - &amp;quot;User Defaults Tab &amp;quot;&quot;/&gt;&lt;property id=&quot;20307&quot; value=&quot;262&quot;/&gt;&lt;/object&gt;&lt;object type=&quot;3&quot; unique_id=&quot;10011&quot;&gt;&lt;property id=&quot;20148&quot; value=&quot;5&quot;/&gt;&lt;property id=&quot;20300&quot; value=&quot;Slide 9 - &amp;quot;Bank Accounts Tab&amp;quot;&quot;/&gt;&lt;property id=&quot;20307&quot; value=&quot;263&quot;/&gt;&lt;/object&gt;&lt;object type=&quot;3&quot; unique_id=&quot;10012&quot;&gt;&lt;property id=&quot;20148&quot; value=&quot;5&quot;/&gt;&lt;property id=&quot;20300&quot; value=&quot;Slide 10 - &amp;quot;Accessing User Profile&amp;quot;&quot;/&gt;&lt;property id=&quot;20307&quot; value=&quot;264&quot;/&gt;&lt;/object&gt;&lt;object type=&quot;3&quot; unique_id=&quot;10014&quot;&gt;&lt;property id=&quot;20148&quot; value=&quot;5&quot;/&gt;&lt;property id=&quot;20300&quot; value=&quot;Slide 11 - &amp;quot;Delegating Entry Authority&amp;quot;&quot;/&gt;&lt;property id=&quot;20307&quot; value=&quot;266&quot;/&gt;&lt;/object&gt;&lt;object type=&quot;3&quot; unique_id=&quot;10072&quot;&gt;&lt;property id=&quot;20148&quot; value=&quot;5&quot;/&gt;&lt;property id=&quot;20300&quot; value=&quot;Slide 7 - &amp;quot;Organizational Data Tab&amp;quot;&quot;/&gt;&lt;property id=&quot;20307&quot; value=&quot;268&quot;/&gt;&lt;/object&gt;&lt;object type=&quot;3&quot; unique_id=&quot;10073&quot;&gt;&lt;property id=&quot;20148&quot; value=&quot;5&quot;/&gt;&lt;property id=&quot;20300&quot; value=&quot;Slide 12 - &amp;quot;Delegating Entry Authority&amp;quot;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201</Words>
  <Application>Microsoft Office PowerPoint</Application>
  <PresentationFormat>Widescreen</PresentationFormat>
  <Paragraphs>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Accessing Travel and Expenses</vt:lpstr>
      <vt:lpstr>Self-Service Registration</vt:lpstr>
      <vt:lpstr>PowerPoint Presentation</vt:lpstr>
      <vt:lpstr>PowerPoint Presentation</vt:lpstr>
      <vt:lpstr>User System Profile</vt:lpstr>
      <vt:lpstr>Employee Data Tab</vt:lpstr>
      <vt:lpstr>Organizational Data Tab</vt:lpstr>
      <vt:lpstr>User Defaults Tab </vt:lpstr>
      <vt:lpstr>Bank Accounts Tab</vt:lpstr>
      <vt:lpstr>Accessing User Profile</vt:lpstr>
      <vt:lpstr>Delegating Entry Authority</vt:lpstr>
      <vt:lpstr>Delegating Entry Authority</vt:lpstr>
    </vt:vector>
  </TitlesOfParts>
  <Company>University System of Georgia Board of Regents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Accessing Travel and Expenses</dc:title>
  <dc:creator>Teresa Piazza</dc:creator>
  <cp:lastModifiedBy>Teresa Piazza</cp:lastModifiedBy>
  <cp:revision>7</cp:revision>
  <dcterms:created xsi:type="dcterms:W3CDTF">2015-03-03T13:53:50Z</dcterms:created>
  <dcterms:modified xsi:type="dcterms:W3CDTF">2015-03-06T12:33:32Z</dcterms:modified>
</cp:coreProperties>
</file>