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0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9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8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0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3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0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8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10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43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8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 Authorizations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1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Expense Report from Travel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 Self-Service</a:t>
            </a:r>
          </a:p>
          <a:p>
            <a:r>
              <a:rPr lang="en-US" dirty="0" smtClean="0"/>
              <a:t>Travel and Expenses</a:t>
            </a:r>
          </a:p>
          <a:p>
            <a:r>
              <a:rPr lang="en-US" dirty="0" smtClean="0"/>
              <a:t>Create/Modify</a:t>
            </a:r>
          </a:p>
          <a:p>
            <a:r>
              <a:rPr lang="en-US" dirty="0" smtClean="0"/>
              <a:t>Quick Start drop down menu</a:t>
            </a:r>
          </a:p>
          <a:p>
            <a:pPr lvl="1"/>
            <a:r>
              <a:rPr lang="en-US" dirty="0" smtClean="0"/>
              <a:t>Select “A Travel Authorization”</a:t>
            </a:r>
          </a:p>
          <a:p>
            <a:pPr lvl="1"/>
            <a:r>
              <a:rPr lang="en-US" dirty="0" smtClean="0"/>
              <a:t>Click “GO”</a:t>
            </a:r>
          </a:p>
          <a:p>
            <a:r>
              <a:rPr lang="en-US" dirty="0" smtClean="0"/>
              <a:t>Select Travel Authorization to apply</a:t>
            </a:r>
          </a:p>
          <a:p>
            <a:r>
              <a:rPr lang="en-US" dirty="0" smtClean="0"/>
              <a:t>Complete Expense Report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Travel Authorizations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02" y="2637693"/>
            <a:ext cx="11356396" cy="328832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584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Travel Authorizations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662138" cy="3027729"/>
          </a:xfrm>
        </p:spPr>
        <p:txBody>
          <a:bodyPr/>
          <a:lstStyle/>
          <a:p>
            <a:r>
              <a:rPr lang="en-US" dirty="0" smtClean="0"/>
              <a:t>Travel Authorization Statuses:</a:t>
            </a:r>
          </a:p>
          <a:p>
            <a:pPr lvl="1"/>
            <a:r>
              <a:rPr lang="en-US" dirty="0" smtClean="0"/>
              <a:t>Pending: Saved but not yet submitted</a:t>
            </a:r>
          </a:p>
          <a:p>
            <a:pPr lvl="1"/>
            <a:r>
              <a:rPr lang="en-US" dirty="0" smtClean="0"/>
              <a:t>Submitted: For approval</a:t>
            </a:r>
          </a:p>
          <a:p>
            <a:pPr lvl="1"/>
            <a:r>
              <a:rPr lang="en-US" dirty="0" smtClean="0"/>
              <a:t>Pending Approval: Approver has placed it on hold</a:t>
            </a:r>
          </a:p>
          <a:p>
            <a:pPr lvl="1"/>
            <a:r>
              <a:rPr lang="en-US" dirty="0" smtClean="0"/>
              <a:t>Approved: Fully approved</a:t>
            </a:r>
          </a:p>
          <a:p>
            <a:r>
              <a:rPr lang="en-US" dirty="0" smtClean="0"/>
              <a:t>Can verify information or see where it is in the approval Workflow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07" y="4535633"/>
            <a:ext cx="10982323" cy="149589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6271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Travel Authorization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modify a Travel Authorization that has not been submitted for approval</a:t>
            </a:r>
          </a:p>
          <a:p>
            <a:r>
              <a:rPr lang="en-US" dirty="0" smtClean="0"/>
              <a:t>Must be in a “Pending” status</a:t>
            </a:r>
          </a:p>
          <a:p>
            <a:r>
              <a:rPr lang="en-US" dirty="0" smtClean="0"/>
              <a:t>Use Create/Modify link</a:t>
            </a:r>
          </a:p>
          <a:p>
            <a:r>
              <a:rPr lang="en-US" dirty="0" smtClean="0"/>
              <a:t>Modify Travel Authorization using same procedures as creating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Travel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print at any stage in the process</a:t>
            </a:r>
          </a:p>
          <a:p>
            <a:r>
              <a:rPr lang="en-US" dirty="0" smtClean="0"/>
              <a:t>Opens in a PDF file in a new tab/window</a:t>
            </a:r>
          </a:p>
          <a:p>
            <a:r>
              <a:rPr lang="en-US" dirty="0" smtClean="0"/>
              <a:t>Travel and Expenses &gt; Travel Authorization &gt; Print</a:t>
            </a:r>
          </a:p>
          <a:p>
            <a:r>
              <a:rPr lang="en-US" dirty="0" smtClean="0"/>
              <a:t>Select Print Travel Authorization link on read-only view of Travel Authorization</a:t>
            </a:r>
          </a:p>
          <a:p>
            <a:r>
              <a:rPr lang="en-US" dirty="0" smtClean="0"/>
              <a:t>Use browser print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 Travel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delete a Travel Authorization that has not yet been submitted for approval</a:t>
            </a:r>
          </a:p>
          <a:p>
            <a:r>
              <a:rPr lang="en-US" dirty="0" smtClean="0"/>
              <a:t>Only Travel Authorizations in “Pending” status may be deleted</a:t>
            </a:r>
          </a:p>
          <a:p>
            <a:r>
              <a:rPr lang="en-US" dirty="0" smtClean="0"/>
              <a:t>Travel and Expenses &gt; Travel Authorization &gt; Delete </a:t>
            </a:r>
          </a:p>
          <a:p>
            <a:r>
              <a:rPr lang="en-US" dirty="0" smtClean="0"/>
              <a:t>Select Travel Authorization and click “Delete Selected Authorization(s)” button</a:t>
            </a:r>
          </a:p>
          <a:p>
            <a:r>
              <a:rPr lang="en-US" dirty="0" smtClean="0"/>
              <a:t>If trip for an approved Travel Authorization was canceled</a:t>
            </a:r>
            <a:r>
              <a:rPr lang="en-US" smtClean="0"/>
              <a:t>, must contact </a:t>
            </a:r>
            <a:r>
              <a:rPr lang="en-US" dirty="0" smtClean="0"/>
              <a:t>Expense Administrator to cancel unused Travel Authorization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2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Authorization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Traveler enters Travel Authorization online</a:t>
            </a:r>
          </a:p>
          <a:p>
            <a:pPr lvl="1"/>
            <a:r>
              <a:rPr lang="en-US" dirty="0" smtClean="0"/>
              <a:t>Can scan and attach electronic copies of supporting documentation if needed</a:t>
            </a:r>
          </a:p>
          <a:p>
            <a:r>
              <a:rPr lang="en-US" dirty="0" smtClean="0"/>
              <a:t>Traveler submits Travel Authorization online</a:t>
            </a:r>
          </a:p>
          <a:p>
            <a:pPr lvl="1"/>
            <a:r>
              <a:rPr lang="en-US" dirty="0" smtClean="0"/>
              <a:t>Workflow sends submitted Travel Authorization to first approver</a:t>
            </a:r>
          </a:p>
          <a:p>
            <a:r>
              <a:rPr lang="en-US" dirty="0" smtClean="0"/>
              <a:t>Approver(s) approve/deny Travel Authorization online</a:t>
            </a:r>
          </a:p>
          <a:p>
            <a:r>
              <a:rPr lang="en-US" dirty="0" smtClean="0"/>
              <a:t>After travel is complete, Traveler creates Expense Report from approved </a:t>
            </a:r>
            <a:r>
              <a:rPr lang="en-US" smtClean="0"/>
              <a:t>Travel Authorization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Authorization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employees to request permission for official travel</a:t>
            </a:r>
          </a:p>
          <a:p>
            <a:r>
              <a:rPr lang="en-US" dirty="0" smtClean="0"/>
              <a:t>Travel Authorizations are budget checked to create an encumbrance in PSFIN </a:t>
            </a:r>
          </a:p>
          <a:p>
            <a:r>
              <a:rPr lang="en-US" dirty="0" smtClean="0"/>
              <a:t>Very little has changed in new version of PSFIN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9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Travel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222523" cy="812067"/>
          </a:xfrm>
        </p:spPr>
        <p:txBody>
          <a:bodyPr/>
          <a:lstStyle/>
          <a:p>
            <a:r>
              <a:rPr lang="en-US" dirty="0" smtClean="0"/>
              <a:t>Employee Self-Service &gt; Travel Authorization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89" y="2948475"/>
            <a:ext cx="10161633" cy="294237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411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Authorization Fields - Header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87" y="2074984"/>
            <a:ext cx="11683625" cy="4325816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026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Authorization Fields - Details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5" y="1951892"/>
            <a:ext cx="12082971" cy="406204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392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Travel Authorization to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Travelers must apply approved Travel Authorizations to their Expense Report</a:t>
            </a:r>
          </a:p>
          <a:p>
            <a:r>
              <a:rPr lang="en-US" dirty="0" smtClean="0"/>
              <a:t>Releases the encumbrance created by the Travel Authorization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Expense Report from Travel Authorization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9769"/>
            <a:ext cx="12194546" cy="307730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01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Expense Report from Travel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Pulls all Travel Authorization lines into Expense Report</a:t>
            </a:r>
          </a:p>
          <a:p>
            <a:r>
              <a:rPr lang="en-US" dirty="0" smtClean="0"/>
              <a:t>If adding additional lines (for expenses not on Travel Authorization), add them after all Travel Authorization lines</a:t>
            </a:r>
          </a:p>
          <a:p>
            <a:r>
              <a:rPr lang="en-US" dirty="0" smtClean="0"/>
              <a:t>If a line from Approved Travel Authorization does not apply (i.e., planned for parking, but didn’t actually spend money on parking), </a:t>
            </a:r>
          </a:p>
          <a:p>
            <a:pPr lvl="1"/>
            <a:r>
              <a:rPr lang="en-US" dirty="0" smtClean="0"/>
              <a:t>Do not delete the line</a:t>
            </a:r>
          </a:p>
          <a:p>
            <a:pPr lvl="1"/>
            <a:r>
              <a:rPr lang="en-US" dirty="0" smtClean="0"/>
              <a:t>Add a line at the end of the Expense Report and credit the exact amount that was approved through the Travel Authorization </a:t>
            </a:r>
          </a:p>
          <a:p>
            <a:pPr lvl="1"/>
            <a:r>
              <a:rPr lang="en-US" dirty="0" smtClean="0"/>
              <a:t>Use same Expense Type, Chartfields,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58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468&quot;&gt;&lt;/object&gt;&lt;object type=&quot;2&quot; unique_id=&quot;10469&quot;&gt;&lt;object type=&quot;3&quot; unique_id=&quot;10470&quot;&gt;&lt;property id=&quot;20148&quot; value=&quot;5&quot;/&gt;&lt;property id=&quot;20300&quot; value=&quot;Slide 1 - &amp;quot;Travel Authorizations&amp;quot;&quot;/&gt;&lt;property id=&quot;20307&quot; value=&quot;256&quot;/&gt;&lt;/object&gt;&lt;object type=&quot;3&quot; unique_id=&quot;10471&quot;&gt;&lt;property id=&quot;20148&quot; value=&quot;5&quot;/&gt;&lt;property id=&quot;20300&quot; value=&quot;Slide 2 - &amp;quot;Travel Authorization Process&amp;quot;&quot;/&gt;&lt;property id=&quot;20307&quot; value=&quot;257&quot;/&gt;&lt;/object&gt;&lt;object type=&quot;3&quot; unique_id=&quot;10472&quot;&gt;&lt;property id=&quot;20148&quot; value=&quot;5&quot;/&gt;&lt;property id=&quot;20300&quot; value=&quot;Slide 3 - &amp;quot;Travel Authorization Purpose&amp;quot;&quot;/&gt;&lt;property id=&quot;20307&quot; value=&quot;258&quot;/&gt;&lt;/object&gt;&lt;object type=&quot;3&quot; unique_id=&quot;10473&quot;&gt;&lt;property id=&quot;20148&quot; value=&quot;5&quot;/&gt;&lt;property id=&quot;20300&quot; value=&quot;Slide 4 - &amp;quot;Create Travel Authorization&amp;quot;&quot;/&gt;&lt;property id=&quot;20307&quot; value=&quot;259&quot;/&gt;&lt;/object&gt;&lt;object type=&quot;3&quot; unique_id=&quot;10552&quot;&gt;&lt;property id=&quot;20148&quot; value=&quot;5&quot;/&gt;&lt;property id=&quot;20300&quot; value=&quot;Slide 5 - &amp;quot;Travel Authorization Fields - Header&amp;quot;&quot;/&gt;&lt;property id=&quot;20307&quot; value=&quot;260&quot;/&gt;&lt;/object&gt;&lt;object type=&quot;3&quot; unique_id=&quot;10553&quot;&gt;&lt;property id=&quot;20148&quot; value=&quot;5&quot;/&gt;&lt;property id=&quot;20300&quot; value=&quot;Slide 6 - &amp;quot;Travel Authorization Fields - Details&amp;quot;&quot;/&gt;&lt;property id=&quot;20307&quot; value=&quot;261&quot;/&gt;&lt;/object&gt;&lt;object type=&quot;3&quot; unique_id=&quot;10554&quot;&gt;&lt;property id=&quot;20148&quot; value=&quot;5&quot;/&gt;&lt;property id=&quot;20300&quot; value=&quot;Slide 7 - &amp;quot;Applying Travel Authorization to Expense Report&amp;quot;&quot;/&gt;&lt;property id=&quot;20307&quot; value=&quot;262&quot;/&gt;&lt;/object&gt;&lt;object type=&quot;3&quot; unique_id=&quot;10555&quot;&gt;&lt;property id=&quot;20148&quot; value=&quot;5&quot;/&gt;&lt;property id=&quot;20300&quot; value=&quot;Slide 8 - &amp;quot;Creating Expense Report from Travel Authorization&amp;quot;&quot;/&gt;&lt;property id=&quot;20307&quot; value=&quot;263&quot;/&gt;&lt;/object&gt;&lt;object type=&quot;3&quot; unique_id=&quot;10556&quot;&gt;&lt;property id=&quot;20148&quot; value=&quot;5&quot;/&gt;&lt;property id=&quot;20300&quot; value=&quot;Slide 9 - &amp;quot;Creating Expense Report from Travel Authorization&amp;quot;&quot;/&gt;&lt;property id=&quot;20307&quot; value=&quot;264&quot;/&gt;&lt;/object&gt;&lt;object type=&quot;3&quot; unique_id=&quot;10557&quot;&gt;&lt;property id=&quot;20148&quot; value=&quot;5&quot;/&gt;&lt;property id=&quot;20300&quot; value=&quot;Slide 10 - &amp;quot;Creating Expense Report from Travel Authorization&amp;quot;&quot;/&gt;&lt;property id=&quot;20307&quot; value=&quot;265&quot;/&gt;&lt;/object&gt;&lt;object type=&quot;3&quot; unique_id=&quot;10558&quot;&gt;&lt;property id=&quot;20148&quot; value=&quot;5&quot;/&gt;&lt;property id=&quot;20300&quot; value=&quot;Slide 11 - &amp;quot;Working with Travel Authorizations&amp;quot;&quot;/&gt;&lt;property id=&quot;20307&quot; value=&quot;266&quot;/&gt;&lt;/object&gt;&lt;object type=&quot;3&quot; unique_id=&quot;10559&quot;&gt;&lt;property id=&quot;20148&quot; value=&quot;5&quot;/&gt;&lt;property id=&quot;20300&quot; value=&quot;Slide 12 - &amp;quot;Viewing Travel Authorizations&amp;quot;&quot;/&gt;&lt;property id=&quot;20307&quot; value=&quot;267&quot;/&gt;&lt;/object&gt;&lt;object type=&quot;3&quot; unique_id=&quot;10560&quot;&gt;&lt;property id=&quot;20148&quot; value=&quot;5&quot;/&gt;&lt;property id=&quot;20300&quot; value=&quot;Slide 13 - &amp;quot;Modify Travel Authorization&amp;quot;&quot;/&gt;&lt;property id=&quot;20307&quot; value=&quot;268&quot;/&gt;&lt;/object&gt;&lt;object type=&quot;3&quot; unique_id=&quot;10561&quot;&gt;&lt;property id=&quot;20148&quot; value=&quot;5&quot;/&gt;&lt;property id=&quot;20300&quot; value=&quot;Slide 14 - &amp;quot;Print Travel Authorization&amp;quot;&quot;/&gt;&lt;property id=&quot;20307&quot; value=&quot;269&quot;/&gt;&lt;/object&gt;&lt;object type=&quot;3&quot; unique_id=&quot;10562&quot;&gt;&lt;property id=&quot;20148&quot; value=&quot;5&quot;/&gt;&lt;property id=&quot;20300&quot; value=&quot;Slide 15 - &amp;quot;Delete Travel Authorization&amp;quot;&quot;/&gt;&lt;property id=&quot;20307&quot; value=&quot;27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451</Words>
  <Application>Microsoft Office PowerPoint</Application>
  <PresentationFormat>Widescreen</PresentationFormat>
  <Paragraphs>61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Travel Authorizations</vt:lpstr>
      <vt:lpstr>Travel Authorization Process</vt:lpstr>
      <vt:lpstr>Travel Authorization Purpose</vt:lpstr>
      <vt:lpstr>Create Travel Authorization</vt:lpstr>
      <vt:lpstr>Travel Authorization Fields - Header</vt:lpstr>
      <vt:lpstr>Travel Authorization Fields - Details</vt:lpstr>
      <vt:lpstr>Applying Travel Authorization to Expense Report</vt:lpstr>
      <vt:lpstr>Creating Expense Report from Travel Authorization</vt:lpstr>
      <vt:lpstr>Creating Expense Report from Travel Authorization</vt:lpstr>
      <vt:lpstr>Creating Expense Report from Travel Authorization</vt:lpstr>
      <vt:lpstr>Working with Travel Authorizations</vt:lpstr>
      <vt:lpstr>Viewing Travel Authorizations</vt:lpstr>
      <vt:lpstr>Modify Travel Authorization</vt:lpstr>
      <vt:lpstr>Print Travel Authorization</vt:lpstr>
      <vt:lpstr>Delete Travel Authorization</vt:lpstr>
    </vt:vector>
  </TitlesOfParts>
  <Company>University System of Georgia Board of Regents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Authorizations</dc:title>
  <dc:creator>Teresa Piazza</dc:creator>
  <cp:lastModifiedBy>Teresa Piazza</cp:lastModifiedBy>
  <cp:revision>10</cp:revision>
  <dcterms:created xsi:type="dcterms:W3CDTF">2015-03-03T21:40:03Z</dcterms:created>
  <dcterms:modified xsi:type="dcterms:W3CDTF">2015-03-06T12:34:14Z</dcterms:modified>
</cp:coreProperties>
</file>