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4.xml" ContentType="application/vnd.openxmlformats-officedocument.presentationml.notesSlide+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21"/>
  </p:notesMasterIdLst>
  <p:sldIdLst>
    <p:sldId id="1608" r:id="rId5"/>
    <p:sldId id="1682" r:id="rId6"/>
    <p:sldId id="1710" r:id="rId7"/>
    <p:sldId id="1711" r:id="rId8"/>
    <p:sldId id="1712" r:id="rId9"/>
    <p:sldId id="1713" r:id="rId10"/>
    <p:sldId id="1714" r:id="rId11"/>
    <p:sldId id="1709" r:id="rId12"/>
    <p:sldId id="1715" r:id="rId13"/>
    <p:sldId id="1721" r:id="rId14"/>
    <p:sldId id="1717" r:id="rId15"/>
    <p:sldId id="1716" r:id="rId16"/>
    <p:sldId id="1718" r:id="rId17"/>
    <p:sldId id="1720" r:id="rId18"/>
    <p:sldId id="1719" r:id="rId19"/>
    <p:sldId id="16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manda Bibby" initials="AB" lastIdx="15" clrIdx="6">
    <p:extLst>
      <p:ext uri="{19B8F6BF-5375-455C-9EA6-DF929625EA0E}">
        <p15:presenceInfo xmlns:p15="http://schemas.microsoft.com/office/powerpoint/2012/main" userId="S::amanda.bibby@usg.edu::4088cc7c-c18b-4101-a161-6d197cd2d893" providerId="AD"/>
      </p:ext>
    </p:extLst>
  </p:cmAuthor>
  <p:cmAuthor id="1" name="Asheley Faris" initials="AF" lastIdx="24" clrIdx="0">
    <p:extLst>
      <p:ext uri="{19B8F6BF-5375-455C-9EA6-DF929625EA0E}">
        <p15:presenceInfo xmlns:p15="http://schemas.microsoft.com/office/powerpoint/2012/main" userId="S-1-5-21-4060241145-1665654607-1753785296-38344" providerId="AD"/>
      </p:ext>
    </p:extLst>
  </p:cmAuthor>
  <p:cmAuthor id="8" name="Julie Harris" initials="JH" lastIdx="3" clrIdx="7">
    <p:extLst>
      <p:ext uri="{19B8F6BF-5375-455C-9EA6-DF929625EA0E}">
        <p15:presenceInfo xmlns:p15="http://schemas.microsoft.com/office/powerpoint/2012/main" userId="S::julie.harris@usg.edu::57c5158b-65b7-4c5d-94fd-eb0681c5af18" providerId="AD"/>
      </p:ext>
    </p:extLst>
  </p:cmAuthor>
  <p:cmAuthor id="2" name="Brad Freeman" initials="BF" lastIdx="1" clrIdx="1">
    <p:extLst>
      <p:ext uri="{19B8F6BF-5375-455C-9EA6-DF929625EA0E}">
        <p15:presenceInfo xmlns:p15="http://schemas.microsoft.com/office/powerpoint/2012/main" userId="S::brad.freeman@usg.edu::63e3dfc1-10ad-46fd-96ca-8ea4ea480535" providerId="AD"/>
      </p:ext>
    </p:extLst>
  </p:cmAuthor>
  <p:cmAuthor id="9" name="Sherry Smith" initials="SS" lastIdx="5" clrIdx="8">
    <p:extLst>
      <p:ext uri="{19B8F6BF-5375-455C-9EA6-DF929625EA0E}">
        <p15:presenceInfo xmlns:p15="http://schemas.microsoft.com/office/powerpoint/2012/main" userId="S::sherry.smith@usg.edu::0e064c36-e441-4471-a4db-2f766b5760f1" providerId="AD"/>
      </p:ext>
    </p:extLst>
  </p:cmAuthor>
  <p:cmAuthor id="3" name="Wanda Aldridge" initials="WA" lastIdx="25" clrIdx="2">
    <p:extLst>
      <p:ext uri="{19B8F6BF-5375-455C-9EA6-DF929625EA0E}">
        <p15:presenceInfo xmlns:p15="http://schemas.microsoft.com/office/powerpoint/2012/main" userId="S::wanda.aldridge@usg.edu::73802b2e-6967-4afb-b7fb-7c5766483de3" providerId="AD"/>
      </p:ext>
    </p:extLst>
  </p:cmAuthor>
  <p:cmAuthor id="10" name="Benjamin Scott" initials="BS" lastIdx="4" clrIdx="9">
    <p:extLst>
      <p:ext uri="{19B8F6BF-5375-455C-9EA6-DF929625EA0E}">
        <p15:presenceInfo xmlns:p15="http://schemas.microsoft.com/office/powerpoint/2012/main" userId="S::benjamin.scott2@usg.edu::f5487e5e-a037-4624-82c8-243a0099c9a1" providerId="AD"/>
      </p:ext>
    </p:extLst>
  </p:cmAuthor>
  <p:cmAuthor id="4" name="Tracie Arnold-Dixon" initials="TA" lastIdx="2" clrIdx="3">
    <p:extLst>
      <p:ext uri="{19B8F6BF-5375-455C-9EA6-DF929625EA0E}">
        <p15:presenceInfo xmlns:p15="http://schemas.microsoft.com/office/powerpoint/2012/main" userId="S::tracie.dixon@usg.edu::a3595468-2ae3-4d54-8724-1efd692124b3" providerId="AD"/>
      </p:ext>
    </p:extLst>
  </p:cmAuthor>
  <p:cmAuthor id="11" name="Julie Thompson" initials="JT" lastIdx="5" clrIdx="10">
    <p:extLst>
      <p:ext uri="{19B8F6BF-5375-455C-9EA6-DF929625EA0E}">
        <p15:presenceInfo xmlns:p15="http://schemas.microsoft.com/office/powerpoint/2012/main" userId="S::julie.thompson@usg.edu::f52793c9-6e03-45fb-af5e-7ff9f01b17e9" providerId="AD"/>
      </p:ext>
    </p:extLst>
  </p:cmAuthor>
  <p:cmAuthor id="5" name="Asheley Faris" initials="AF [2]" lastIdx="7" clrIdx="4">
    <p:extLst>
      <p:ext uri="{19B8F6BF-5375-455C-9EA6-DF929625EA0E}">
        <p15:presenceInfo xmlns:p15="http://schemas.microsoft.com/office/powerpoint/2012/main" userId="S::asheley.faris@usg.edu::d2e51fe6-0eec-4076-bd96-05a94b18fb41" providerId="AD"/>
      </p:ext>
    </p:extLst>
  </p:cmAuthor>
  <p:cmAuthor id="6" name="Deborah Scott" initials="DS" lastIdx="8" clrIdx="5">
    <p:extLst>
      <p:ext uri="{19B8F6BF-5375-455C-9EA6-DF929625EA0E}">
        <p15:presenceInfo xmlns:p15="http://schemas.microsoft.com/office/powerpoint/2012/main" userId="S::deborah.scott@usg.edu::6a718ed8-643c-42f6-9417-665abbe58be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641"/>
    <a:srgbClr val="6EBCDB"/>
    <a:srgbClr val="2D3F50"/>
    <a:srgbClr val="0082D7"/>
    <a:srgbClr val="F084E1"/>
    <a:srgbClr val="F19D83"/>
    <a:srgbClr val="A814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80" autoAdjust="0"/>
  </p:normalViewPr>
  <p:slideViewPr>
    <p:cSldViewPr snapToGrid="0">
      <p:cViewPr varScale="1">
        <p:scale>
          <a:sx n="123" d="100"/>
          <a:sy n="123" d="100"/>
        </p:scale>
        <p:origin x="114" y="18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13ADAD-8CFB-4845-AF89-465FDA5708DE}" type="datetimeFigureOut">
              <a:rPr lang="en-US" smtClean="0"/>
              <a:t>12/2/2022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CE1CBE-8CCD-4914-83F5-C7F397BAC0DA}" type="slidenum">
              <a:rPr lang="en-US" smtClean="0"/>
              <a:t>‹#›</a:t>
            </a:fld>
            <a:endParaRPr lang="en-US"/>
          </a:p>
        </p:txBody>
      </p:sp>
    </p:spTree>
    <p:extLst>
      <p:ext uri="{BB962C8B-B14F-4D97-AF65-F5344CB8AC3E}">
        <p14:creationId xmlns:p14="http://schemas.microsoft.com/office/powerpoint/2010/main" val="3889302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2</a:t>
            </a:fld>
            <a:endParaRPr lang="en-US"/>
          </a:p>
        </p:txBody>
      </p:sp>
    </p:spTree>
    <p:extLst>
      <p:ext uri="{BB962C8B-B14F-4D97-AF65-F5344CB8AC3E}">
        <p14:creationId xmlns:p14="http://schemas.microsoft.com/office/powerpoint/2010/main" val="2220020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11</a:t>
            </a:fld>
            <a:endParaRPr lang="en-US"/>
          </a:p>
        </p:txBody>
      </p:sp>
    </p:spTree>
    <p:extLst>
      <p:ext uri="{BB962C8B-B14F-4D97-AF65-F5344CB8AC3E}">
        <p14:creationId xmlns:p14="http://schemas.microsoft.com/office/powerpoint/2010/main" val="300945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12</a:t>
            </a:fld>
            <a:endParaRPr lang="en-US"/>
          </a:p>
        </p:txBody>
      </p:sp>
    </p:spTree>
    <p:extLst>
      <p:ext uri="{BB962C8B-B14F-4D97-AF65-F5344CB8AC3E}">
        <p14:creationId xmlns:p14="http://schemas.microsoft.com/office/powerpoint/2010/main" val="2336249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13</a:t>
            </a:fld>
            <a:endParaRPr lang="en-US"/>
          </a:p>
        </p:txBody>
      </p:sp>
    </p:spTree>
    <p:extLst>
      <p:ext uri="{BB962C8B-B14F-4D97-AF65-F5344CB8AC3E}">
        <p14:creationId xmlns:p14="http://schemas.microsoft.com/office/powerpoint/2010/main" val="3166856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14</a:t>
            </a:fld>
            <a:endParaRPr lang="en-US"/>
          </a:p>
        </p:txBody>
      </p:sp>
    </p:spTree>
    <p:extLst>
      <p:ext uri="{BB962C8B-B14F-4D97-AF65-F5344CB8AC3E}">
        <p14:creationId xmlns:p14="http://schemas.microsoft.com/office/powerpoint/2010/main" val="4049366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a:t>
            </a:r>
            <a:r>
              <a:rPr lang="en-US" baseline="0" dirty="0"/>
              <a:t> Wanda</a:t>
            </a:r>
            <a:endParaRPr lang="en-US" dirty="0"/>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220" rtl="0" eaLnBrk="1" fontAlgn="auto" latinLnBrk="0" hangingPunct="1">
              <a:lnSpc>
                <a:spcPct val="100000"/>
              </a:lnSpc>
              <a:spcBef>
                <a:spcPts val="0"/>
              </a:spcBef>
              <a:spcAft>
                <a:spcPts val="0"/>
              </a:spcAft>
              <a:buClrTx/>
              <a:buSzTx/>
              <a:buFontTx/>
              <a:buNone/>
              <a:tabLst/>
              <a:defRPr/>
            </a:pPr>
            <a:fld id="{19B8E343-A82C-4466-BF65-AA6E9AC830D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2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690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3</a:t>
            </a:fld>
            <a:endParaRPr lang="en-US"/>
          </a:p>
        </p:txBody>
      </p:sp>
    </p:spTree>
    <p:extLst>
      <p:ext uri="{BB962C8B-B14F-4D97-AF65-F5344CB8AC3E}">
        <p14:creationId xmlns:p14="http://schemas.microsoft.com/office/powerpoint/2010/main" val="224431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4</a:t>
            </a:fld>
            <a:endParaRPr lang="en-US"/>
          </a:p>
        </p:txBody>
      </p:sp>
    </p:spTree>
    <p:extLst>
      <p:ext uri="{BB962C8B-B14F-4D97-AF65-F5344CB8AC3E}">
        <p14:creationId xmlns:p14="http://schemas.microsoft.com/office/powerpoint/2010/main" val="4209955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5</a:t>
            </a:fld>
            <a:endParaRPr lang="en-US"/>
          </a:p>
        </p:txBody>
      </p:sp>
    </p:spTree>
    <p:extLst>
      <p:ext uri="{BB962C8B-B14F-4D97-AF65-F5344CB8AC3E}">
        <p14:creationId xmlns:p14="http://schemas.microsoft.com/office/powerpoint/2010/main" val="2616054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6</a:t>
            </a:fld>
            <a:endParaRPr lang="en-US"/>
          </a:p>
        </p:txBody>
      </p:sp>
    </p:spTree>
    <p:extLst>
      <p:ext uri="{BB962C8B-B14F-4D97-AF65-F5344CB8AC3E}">
        <p14:creationId xmlns:p14="http://schemas.microsoft.com/office/powerpoint/2010/main" val="1905203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7</a:t>
            </a:fld>
            <a:endParaRPr lang="en-US"/>
          </a:p>
        </p:txBody>
      </p:sp>
    </p:spTree>
    <p:extLst>
      <p:ext uri="{BB962C8B-B14F-4D97-AF65-F5344CB8AC3E}">
        <p14:creationId xmlns:p14="http://schemas.microsoft.com/office/powerpoint/2010/main" val="2194547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8</a:t>
            </a:fld>
            <a:endParaRPr lang="en-US"/>
          </a:p>
        </p:txBody>
      </p:sp>
    </p:spTree>
    <p:extLst>
      <p:ext uri="{BB962C8B-B14F-4D97-AF65-F5344CB8AC3E}">
        <p14:creationId xmlns:p14="http://schemas.microsoft.com/office/powerpoint/2010/main" val="3913096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9</a:t>
            </a:fld>
            <a:endParaRPr lang="en-US"/>
          </a:p>
        </p:txBody>
      </p:sp>
    </p:spTree>
    <p:extLst>
      <p:ext uri="{BB962C8B-B14F-4D97-AF65-F5344CB8AC3E}">
        <p14:creationId xmlns:p14="http://schemas.microsoft.com/office/powerpoint/2010/main" val="4258599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Asheley</a:t>
            </a:r>
          </a:p>
        </p:txBody>
      </p:sp>
      <p:sp>
        <p:nvSpPr>
          <p:cNvPr id="4" name="Slide Number Placeholder 3"/>
          <p:cNvSpPr>
            <a:spLocks noGrp="1"/>
          </p:cNvSpPr>
          <p:nvPr>
            <p:ph type="sldNum" sz="quarter" idx="10"/>
          </p:nvPr>
        </p:nvSpPr>
        <p:spPr/>
        <p:txBody>
          <a:bodyPr/>
          <a:lstStyle/>
          <a:p>
            <a:fld id="{7BCE1CBE-8CCD-4914-83F5-C7F397BAC0DA}" type="slidenum">
              <a:rPr lang="en-US" smtClean="0"/>
              <a:t>10</a:t>
            </a:fld>
            <a:endParaRPr lang="en-US"/>
          </a:p>
        </p:txBody>
      </p:sp>
    </p:spTree>
    <p:extLst>
      <p:ext uri="{BB962C8B-B14F-4D97-AF65-F5344CB8AC3E}">
        <p14:creationId xmlns:p14="http://schemas.microsoft.com/office/powerpoint/2010/main" val="1309952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Placeholder 1"/>
          <p:cNvSpPr>
            <a:spLocks noGrp="1"/>
          </p:cNvSpPr>
          <p:nvPr>
            <p:ph type="title"/>
          </p:nvPr>
        </p:nvSpPr>
        <p:spPr>
          <a:xfrm>
            <a:off x="696240" y="274639"/>
            <a:ext cx="11495760" cy="1143000"/>
          </a:xfrm>
          <a:prstGeom prst="rect">
            <a:avLst/>
          </a:prstGeom>
          <a:solidFill>
            <a:srgbClr val="2A81BA"/>
          </a:solidFill>
        </p:spPr>
        <p:txBody>
          <a:bodyPr vert="horz" lIns="91440" tIns="45720" rIns="274320" bIns="45720" rtlCol="0" anchor="ctr">
            <a:noAutofit/>
          </a:bodyPr>
          <a:lstStyle/>
          <a:p>
            <a:r>
              <a:rPr lang="en-US"/>
              <a:t>Click to edit Master title style</a:t>
            </a:r>
            <a:br>
              <a:rPr lang="en-US"/>
            </a:br>
            <a:r>
              <a:rPr lang="en-US"/>
              <a:t>Second Line</a:t>
            </a:r>
          </a:p>
        </p:txBody>
      </p:sp>
      <p:sp>
        <p:nvSpPr>
          <p:cNvPr id="8" name="Slide Number Placeholder 4"/>
          <p:cNvSpPr>
            <a:spLocks noGrp="1"/>
          </p:cNvSpPr>
          <p:nvPr>
            <p:ph type="sldNum" sz="quarter" idx="4"/>
          </p:nvPr>
        </p:nvSpPr>
        <p:spPr>
          <a:xfrm>
            <a:off x="186028" y="6273802"/>
            <a:ext cx="508000" cy="366183"/>
          </a:xfrm>
          <a:prstGeom prst="rect">
            <a:avLst/>
          </a:prstGeom>
        </p:spPr>
        <p:txBody>
          <a:bodyPr vert="horz" lIns="91440" tIns="45720" rIns="91440" bIns="45720" rtlCol="0" anchor="ctr"/>
          <a:lstStyle>
            <a:lvl1pPr algn="r">
              <a:defRPr sz="1333">
                <a:solidFill>
                  <a:schemeClr val="tx1">
                    <a:tint val="75000"/>
                  </a:schemeClr>
                </a:solidFill>
                <a:latin typeface="Century Gothic"/>
                <a:cs typeface="Century Gothic"/>
              </a:defRPr>
            </a:lvl1pPr>
          </a:lstStyle>
          <a:p>
            <a:fld id="{8D637BDE-139F-F64C-9F6D-A75C4D60CFCC}" type="slidenum">
              <a:rPr lang="en-US" smtClean="0"/>
              <a:pPr/>
              <a:t>‹#›</a:t>
            </a:fld>
            <a:endParaRPr lang="en-US"/>
          </a:p>
        </p:txBody>
      </p:sp>
    </p:spTree>
    <p:extLst>
      <p:ext uri="{BB962C8B-B14F-4D97-AF65-F5344CB8AC3E}">
        <p14:creationId xmlns:p14="http://schemas.microsoft.com/office/powerpoint/2010/main" val="283933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86288" y="2130430"/>
            <a:ext cx="10696112" cy="1470025"/>
          </a:xfrm>
        </p:spPr>
        <p:txBody>
          <a:bodyPr/>
          <a:lstStyle/>
          <a:p>
            <a:r>
              <a:rPr lang="en-US"/>
              <a:t>Click to edit Master title style</a:t>
            </a:r>
          </a:p>
        </p:txBody>
      </p:sp>
      <p:sp>
        <p:nvSpPr>
          <p:cNvPr id="3" name="Subtitle 2"/>
          <p:cNvSpPr>
            <a:spLocks noGrp="1"/>
          </p:cNvSpPr>
          <p:nvPr>
            <p:ph type="subTitle" idx="1"/>
          </p:nvPr>
        </p:nvSpPr>
        <p:spPr>
          <a:xfrm>
            <a:off x="1967144" y="3886200"/>
            <a:ext cx="8534400" cy="1752600"/>
          </a:xfrm>
        </p:spPr>
        <p:txBody>
          <a:bodyPr/>
          <a:lstStyle>
            <a:lvl1pPr marL="0" indent="0" algn="ctr">
              <a:buNone/>
              <a:defRPr>
                <a:solidFill>
                  <a:schemeClr val="tx1">
                    <a:tint val="75000"/>
                  </a:schemeClr>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4"/>
          <p:cNvSpPr>
            <a:spLocks noGrp="1"/>
          </p:cNvSpPr>
          <p:nvPr>
            <p:ph type="sldNum" sz="quarter" idx="4"/>
          </p:nvPr>
        </p:nvSpPr>
        <p:spPr>
          <a:xfrm>
            <a:off x="342394" y="6304213"/>
            <a:ext cx="543903" cy="299901"/>
          </a:xfrm>
          <a:prstGeom prst="rect">
            <a:avLst/>
          </a:prstGeom>
        </p:spPr>
        <p:txBody>
          <a:bodyPr vert="horz" lIns="91440" tIns="45720" rIns="91440" bIns="45720" rtlCol="0" anchor="ctr"/>
          <a:lstStyle>
            <a:lvl1pPr algn="r">
              <a:defRPr sz="1200">
                <a:solidFill>
                  <a:schemeClr val="tx1">
                    <a:tint val="75000"/>
                  </a:schemeClr>
                </a:solidFill>
                <a:latin typeface="Century Gothic"/>
                <a:cs typeface="Century Gothic"/>
              </a:defRPr>
            </a:lvl1pPr>
          </a:lstStyle>
          <a:p>
            <a:fld id="{1CE4956D-515A-0A42-9701-32492B03E732}" type="slidenum">
              <a:rPr lang="en-US" smtClean="0"/>
              <a:pPr/>
              <a:t>‹#›</a:t>
            </a:fld>
            <a:endParaRPr lang="en-US"/>
          </a:p>
        </p:txBody>
      </p:sp>
    </p:spTree>
    <p:extLst>
      <p:ext uri="{BB962C8B-B14F-4D97-AF65-F5344CB8AC3E}">
        <p14:creationId xmlns:p14="http://schemas.microsoft.com/office/powerpoint/2010/main" val="78674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22402" y="4139605"/>
            <a:ext cx="9903884" cy="1362075"/>
          </a:xfrm>
        </p:spPr>
        <p:txBody>
          <a:bodyPr anchor="ctr">
            <a:normAutofit/>
          </a:bodyPr>
          <a:lstStyle>
            <a:lvl1pPr algn="ctr">
              <a:defRPr sz="4267" b="0" cap="none" baseline="0"/>
            </a:lvl1pPr>
          </a:lstStyle>
          <a:p>
            <a:r>
              <a:rPr lang="en-US"/>
              <a:t>Click to edit the title style</a:t>
            </a:r>
          </a:p>
        </p:txBody>
      </p:sp>
      <p:sp>
        <p:nvSpPr>
          <p:cNvPr id="3" name="Text Placeholder 2"/>
          <p:cNvSpPr>
            <a:spLocks noGrp="1"/>
          </p:cNvSpPr>
          <p:nvPr>
            <p:ph type="body" idx="1"/>
          </p:nvPr>
        </p:nvSpPr>
        <p:spPr>
          <a:xfrm>
            <a:off x="1422403" y="2616200"/>
            <a:ext cx="9903884"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6" name="Slide Number Placeholder 4"/>
          <p:cNvSpPr txBox="1">
            <a:spLocks/>
          </p:cNvSpPr>
          <p:nvPr userDrawn="1"/>
        </p:nvSpPr>
        <p:spPr>
          <a:xfrm>
            <a:off x="186028" y="6273802"/>
            <a:ext cx="508000" cy="366183"/>
          </a:xfrm>
          <a:prstGeom prst="rect">
            <a:avLst/>
          </a:prstGeom>
        </p:spPr>
        <p:txBody>
          <a:bodyPr vert="horz" lIns="121920" tIns="60960" rIns="121920" bIns="60960" rtlCol="0" anchor="ctr"/>
          <a:lstStyle>
            <a:defPPr>
              <a:defRPr lang="en-US"/>
            </a:defPPr>
            <a:lvl1pPr marL="0" algn="r" defTabSz="914400" rtl="0" eaLnBrk="1" latinLnBrk="0" hangingPunct="1">
              <a:defRPr sz="1000" kern="1200">
                <a:solidFill>
                  <a:schemeClr val="tx1">
                    <a:tint val="75000"/>
                  </a:schemeClr>
                </a:solidFill>
                <a:latin typeface="Century Gothic"/>
                <a:ea typeface="+mn-ea"/>
                <a:cs typeface="Century Gothic"/>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637BDE-139F-F64C-9F6D-A75C4D60CFCC}" type="slidenum">
              <a:rPr lang="en-US" sz="1333" smtClean="0"/>
              <a:pPr/>
              <a:t>‹#›</a:t>
            </a:fld>
            <a:endParaRPr lang="en-US" sz="1333"/>
          </a:p>
        </p:txBody>
      </p:sp>
    </p:spTree>
    <p:extLst>
      <p:ext uri="{BB962C8B-B14F-4D97-AF65-F5344CB8AC3E}">
        <p14:creationId xmlns:p14="http://schemas.microsoft.com/office/powerpoint/2010/main" val="149009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502400" y="1600200"/>
            <a:ext cx="5384800" cy="43434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1"/>
          <p:cNvSpPr>
            <a:spLocks noGrp="1"/>
          </p:cNvSpPr>
          <p:nvPr>
            <p:ph type="title"/>
          </p:nvPr>
        </p:nvSpPr>
        <p:spPr>
          <a:xfrm>
            <a:off x="696240" y="274639"/>
            <a:ext cx="11495760" cy="1143000"/>
          </a:xfrm>
          <a:prstGeom prst="rect">
            <a:avLst/>
          </a:prstGeom>
          <a:solidFill>
            <a:srgbClr val="2A81BA"/>
          </a:solidFill>
        </p:spPr>
        <p:txBody>
          <a:bodyPr vert="horz" lIns="91440" tIns="45720" rIns="274320" bIns="45720" rtlCol="0" anchor="ctr">
            <a:noAutofit/>
          </a:bodyPr>
          <a:lstStyle/>
          <a:p>
            <a:r>
              <a:rPr lang="en-US"/>
              <a:t>Click to edit Master title style</a:t>
            </a:r>
            <a:br>
              <a:rPr lang="en-US"/>
            </a:br>
            <a:r>
              <a:rPr lang="en-US"/>
              <a:t>Second Line</a:t>
            </a:r>
          </a:p>
        </p:txBody>
      </p:sp>
      <p:sp>
        <p:nvSpPr>
          <p:cNvPr id="9" name="Content Placeholder 3"/>
          <p:cNvSpPr>
            <a:spLocks noGrp="1"/>
          </p:cNvSpPr>
          <p:nvPr>
            <p:ph sz="half" idx="10"/>
          </p:nvPr>
        </p:nvSpPr>
        <p:spPr>
          <a:xfrm>
            <a:off x="696240" y="1600200"/>
            <a:ext cx="5384800" cy="43434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4"/>
          <p:cNvSpPr>
            <a:spLocks noGrp="1"/>
          </p:cNvSpPr>
          <p:nvPr>
            <p:ph type="sldNum" sz="quarter" idx="4"/>
          </p:nvPr>
        </p:nvSpPr>
        <p:spPr>
          <a:xfrm>
            <a:off x="186028" y="6273802"/>
            <a:ext cx="508000" cy="366183"/>
          </a:xfrm>
          <a:prstGeom prst="rect">
            <a:avLst/>
          </a:prstGeom>
        </p:spPr>
        <p:txBody>
          <a:bodyPr vert="horz" lIns="91440" tIns="45720" rIns="91440" bIns="45720" rtlCol="0" anchor="ctr"/>
          <a:lstStyle>
            <a:lvl1pPr algn="r">
              <a:defRPr sz="1333">
                <a:solidFill>
                  <a:schemeClr val="tx1">
                    <a:tint val="75000"/>
                  </a:schemeClr>
                </a:solidFill>
                <a:latin typeface="Century Gothic"/>
                <a:cs typeface="Century Gothic"/>
              </a:defRPr>
            </a:lvl1pPr>
          </a:lstStyle>
          <a:p>
            <a:fld id="{8D637BDE-139F-F64C-9F6D-A75C4D60CFCC}" type="slidenum">
              <a:rPr lang="en-US" smtClean="0"/>
              <a:pPr/>
              <a:t>‹#›</a:t>
            </a:fld>
            <a:endParaRPr lang="en-US"/>
          </a:p>
        </p:txBody>
      </p:sp>
    </p:spTree>
    <p:extLst>
      <p:ext uri="{BB962C8B-B14F-4D97-AF65-F5344CB8AC3E}">
        <p14:creationId xmlns:p14="http://schemas.microsoft.com/office/powerpoint/2010/main" val="225393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0" y="1941512"/>
            <a:ext cx="5080000" cy="639763"/>
          </a:xfrm>
        </p:spPr>
        <p:txBody>
          <a:bodyPr anchor="b">
            <a:noAutofit/>
          </a:bodyPr>
          <a:lstStyle>
            <a:lvl1pPr marL="0" indent="0">
              <a:buNone/>
              <a:defRPr sz="2667"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1320800" y="2581275"/>
            <a:ext cx="4978400" cy="3286125"/>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02400" y="1941512"/>
            <a:ext cx="5080000" cy="639763"/>
          </a:xfrm>
        </p:spPr>
        <p:txBody>
          <a:bodyPr anchor="b">
            <a:noAutofit/>
          </a:bodyPr>
          <a:lstStyle>
            <a:lvl1pPr marL="0" indent="0">
              <a:buNone/>
              <a:defRPr sz="2667"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502400" y="2581275"/>
            <a:ext cx="5080000" cy="3286125"/>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Placeholder 1"/>
          <p:cNvSpPr>
            <a:spLocks noGrp="1"/>
          </p:cNvSpPr>
          <p:nvPr>
            <p:ph type="title"/>
          </p:nvPr>
        </p:nvSpPr>
        <p:spPr>
          <a:xfrm>
            <a:off x="696240" y="274639"/>
            <a:ext cx="11495760" cy="1143000"/>
          </a:xfrm>
          <a:prstGeom prst="rect">
            <a:avLst/>
          </a:prstGeom>
          <a:solidFill>
            <a:srgbClr val="2A81BA"/>
          </a:solidFill>
        </p:spPr>
        <p:txBody>
          <a:bodyPr vert="horz" lIns="91440" tIns="45720" rIns="274320" bIns="45720" rtlCol="0" anchor="ctr">
            <a:noAutofit/>
          </a:bodyPr>
          <a:lstStyle/>
          <a:p>
            <a:r>
              <a:rPr lang="en-US"/>
              <a:t>Click to edit Master title style</a:t>
            </a:r>
            <a:br>
              <a:rPr lang="en-US"/>
            </a:br>
            <a:r>
              <a:rPr lang="en-US"/>
              <a:t>Second Line</a:t>
            </a:r>
          </a:p>
        </p:txBody>
      </p:sp>
      <p:sp>
        <p:nvSpPr>
          <p:cNvPr id="11" name="Slide Number Placeholder 4"/>
          <p:cNvSpPr>
            <a:spLocks noGrp="1"/>
          </p:cNvSpPr>
          <p:nvPr>
            <p:ph type="sldNum" sz="quarter" idx="10"/>
          </p:nvPr>
        </p:nvSpPr>
        <p:spPr>
          <a:xfrm>
            <a:off x="186028" y="6273802"/>
            <a:ext cx="508000" cy="366183"/>
          </a:xfrm>
          <a:prstGeom prst="rect">
            <a:avLst/>
          </a:prstGeom>
        </p:spPr>
        <p:txBody>
          <a:bodyPr vert="horz" lIns="91440" tIns="45720" rIns="91440" bIns="45720" rtlCol="0" anchor="ctr"/>
          <a:lstStyle>
            <a:lvl1pPr algn="r">
              <a:defRPr sz="1333">
                <a:solidFill>
                  <a:schemeClr val="tx1">
                    <a:tint val="75000"/>
                  </a:schemeClr>
                </a:solidFill>
                <a:latin typeface="Century Gothic"/>
                <a:cs typeface="Century Gothic"/>
              </a:defRPr>
            </a:lvl1pPr>
          </a:lstStyle>
          <a:p>
            <a:fld id="{8D637BDE-139F-F64C-9F6D-A75C4D60CFCC}" type="slidenum">
              <a:rPr lang="en-US" smtClean="0"/>
              <a:pPr/>
              <a:t>‹#›</a:t>
            </a:fld>
            <a:endParaRPr lang="en-US"/>
          </a:p>
        </p:txBody>
      </p:sp>
    </p:spTree>
    <p:extLst>
      <p:ext uri="{BB962C8B-B14F-4D97-AF65-F5344CB8AC3E}">
        <p14:creationId xmlns:p14="http://schemas.microsoft.com/office/powerpoint/2010/main" val="374881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696240" y="274639"/>
            <a:ext cx="11495760" cy="1143000"/>
          </a:xfrm>
          <a:prstGeom prst="rect">
            <a:avLst/>
          </a:prstGeom>
          <a:solidFill>
            <a:srgbClr val="2A81BA"/>
          </a:solidFill>
        </p:spPr>
        <p:txBody>
          <a:bodyPr vert="horz" lIns="91440" tIns="45720" rIns="274320" bIns="45720" rtlCol="0" anchor="ctr">
            <a:noAutofit/>
          </a:bodyPr>
          <a:lstStyle>
            <a:lvl1pPr>
              <a:defRPr sz="3733"/>
            </a:lvl1pPr>
          </a:lstStyle>
          <a:p>
            <a:r>
              <a:rPr lang="en-US"/>
              <a:t>Click to edit Master title style</a:t>
            </a:r>
            <a:br>
              <a:rPr lang="en-US"/>
            </a:br>
            <a:r>
              <a:rPr lang="en-US"/>
              <a:t>Second Line</a:t>
            </a:r>
          </a:p>
        </p:txBody>
      </p:sp>
      <p:sp>
        <p:nvSpPr>
          <p:cNvPr id="7" name="Slide Number Placeholder 4"/>
          <p:cNvSpPr>
            <a:spLocks noGrp="1"/>
          </p:cNvSpPr>
          <p:nvPr>
            <p:ph type="sldNum" sz="quarter" idx="4"/>
          </p:nvPr>
        </p:nvSpPr>
        <p:spPr>
          <a:xfrm>
            <a:off x="186028" y="6273802"/>
            <a:ext cx="508000" cy="366183"/>
          </a:xfrm>
          <a:prstGeom prst="rect">
            <a:avLst/>
          </a:prstGeom>
        </p:spPr>
        <p:txBody>
          <a:bodyPr vert="horz" lIns="91440" tIns="45720" rIns="91440" bIns="45720" rtlCol="0" anchor="ctr"/>
          <a:lstStyle>
            <a:lvl1pPr algn="r">
              <a:defRPr sz="1333">
                <a:solidFill>
                  <a:schemeClr val="tx1">
                    <a:tint val="75000"/>
                  </a:schemeClr>
                </a:solidFill>
                <a:latin typeface="Century Gothic"/>
                <a:cs typeface="Century Gothic"/>
              </a:defRPr>
            </a:lvl1pPr>
          </a:lstStyle>
          <a:p>
            <a:fld id="{8D637BDE-139F-F64C-9F6D-A75C4D60CFCC}" type="slidenum">
              <a:rPr lang="en-US" smtClean="0"/>
              <a:pPr/>
              <a:t>‹#›</a:t>
            </a:fld>
            <a:endParaRPr lang="en-US"/>
          </a:p>
        </p:txBody>
      </p:sp>
    </p:spTree>
    <p:extLst>
      <p:ext uri="{BB962C8B-B14F-4D97-AF65-F5344CB8AC3E}">
        <p14:creationId xmlns:p14="http://schemas.microsoft.com/office/powerpoint/2010/main" val="367250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6921" y="273049"/>
            <a:ext cx="4011084" cy="1162051"/>
          </a:xfrm>
        </p:spPr>
        <p:txBody>
          <a:bodyPr anchor="b"/>
          <a:lstStyle>
            <a:lvl1pPr algn="l">
              <a:defRPr sz="3200" b="0"/>
            </a:lvl1pPr>
          </a:lstStyle>
          <a:p>
            <a:r>
              <a:rPr lang="en-US"/>
              <a:t>Click to edit Master title style</a:t>
            </a:r>
          </a:p>
        </p:txBody>
      </p:sp>
      <p:sp>
        <p:nvSpPr>
          <p:cNvPr id="3" name="Content Placeholder 2"/>
          <p:cNvSpPr>
            <a:spLocks noGrp="1"/>
          </p:cNvSpPr>
          <p:nvPr>
            <p:ph idx="1"/>
          </p:nvPr>
        </p:nvSpPr>
        <p:spPr>
          <a:xfrm>
            <a:off x="5689600" y="273052"/>
            <a:ext cx="5892800" cy="5594349"/>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76921" y="1435103"/>
            <a:ext cx="4011084" cy="4432300"/>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8" name="Slide Number Placeholder 4"/>
          <p:cNvSpPr>
            <a:spLocks noGrp="1"/>
          </p:cNvSpPr>
          <p:nvPr>
            <p:ph type="sldNum" sz="quarter" idx="4"/>
          </p:nvPr>
        </p:nvSpPr>
        <p:spPr>
          <a:xfrm>
            <a:off x="186028" y="6273802"/>
            <a:ext cx="508000" cy="366183"/>
          </a:xfrm>
          <a:prstGeom prst="rect">
            <a:avLst/>
          </a:prstGeom>
        </p:spPr>
        <p:txBody>
          <a:bodyPr vert="horz" lIns="91440" tIns="45720" rIns="91440" bIns="45720" rtlCol="0" anchor="ctr"/>
          <a:lstStyle>
            <a:lvl1pPr algn="r">
              <a:defRPr sz="1333">
                <a:solidFill>
                  <a:schemeClr val="tx1">
                    <a:tint val="75000"/>
                  </a:schemeClr>
                </a:solidFill>
                <a:latin typeface="Century Gothic"/>
                <a:cs typeface="Century Gothic"/>
              </a:defRPr>
            </a:lvl1pPr>
          </a:lstStyle>
          <a:p>
            <a:fld id="{8D637BDE-139F-F64C-9F6D-A75C4D60CFCC}" type="slidenum">
              <a:rPr lang="en-US" smtClean="0"/>
              <a:pPr/>
              <a:t>‹#›</a:t>
            </a:fld>
            <a:endParaRPr lang="en-US"/>
          </a:p>
        </p:txBody>
      </p:sp>
    </p:spTree>
    <p:extLst>
      <p:ext uri="{BB962C8B-B14F-4D97-AF65-F5344CB8AC3E}">
        <p14:creationId xmlns:p14="http://schemas.microsoft.com/office/powerpoint/2010/main" val="292459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029" y="4467227"/>
            <a:ext cx="11091572" cy="566739"/>
          </a:xfrm>
        </p:spPr>
        <p:txBody>
          <a:bodyPr anchor="b"/>
          <a:lstStyle>
            <a:lvl1pPr algn="ctr">
              <a:defRPr sz="3200" b="0"/>
            </a:lvl1pPr>
          </a:lstStyle>
          <a:p>
            <a:r>
              <a:rPr lang="en-US"/>
              <a:t>Click to edit Master title style</a:t>
            </a:r>
          </a:p>
        </p:txBody>
      </p:sp>
      <p:sp>
        <p:nvSpPr>
          <p:cNvPr id="3" name="Picture Placeholder 2"/>
          <p:cNvSpPr>
            <a:spLocks noGrp="1"/>
          </p:cNvSpPr>
          <p:nvPr>
            <p:ph type="pic" idx="1"/>
          </p:nvPr>
        </p:nvSpPr>
        <p:spPr>
          <a:xfrm>
            <a:off x="694029" y="279400"/>
            <a:ext cx="11091572"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694029" y="5033965"/>
            <a:ext cx="11091572" cy="652463"/>
          </a:xfrm>
        </p:spPr>
        <p:txBody>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8" name="Slide Number Placeholder 4"/>
          <p:cNvSpPr>
            <a:spLocks noGrp="1"/>
          </p:cNvSpPr>
          <p:nvPr>
            <p:ph type="sldNum" sz="quarter" idx="4"/>
          </p:nvPr>
        </p:nvSpPr>
        <p:spPr>
          <a:xfrm>
            <a:off x="186028" y="6273802"/>
            <a:ext cx="508000" cy="366183"/>
          </a:xfrm>
          <a:prstGeom prst="rect">
            <a:avLst/>
          </a:prstGeom>
        </p:spPr>
        <p:txBody>
          <a:bodyPr vert="horz" lIns="91440" tIns="45720" rIns="91440" bIns="45720" rtlCol="0" anchor="ctr"/>
          <a:lstStyle>
            <a:lvl1pPr algn="r">
              <a:defRPr sz="1333">
                <a:solidFill>
                  <a:schemeClr val="tx1">
                    <a:tint val="75000"/>
                  </a:schemeClr>
                </a:solidFill>
                <a:latin typeface="Century Gothic"/>
                <a:cs typeface="Century Gothic"/>
              </a:defRPr>
            </a:lvl1pPr>
          </a:lstStyle>
          <a:p>
            <a:fld id="{8D637BDE-139F-F64C-9F6D-A75C4D60CFCC}" type="slidenum">
              <a:rPr lang="en-US" smtClean="0"/>
              <a:pPr/>
              <a:t>‹#›</a:t>
            </a:fld>
            <a:endParaRPr lang="en-US"/>
          </a:p>
        </p:txBody>
      </p:sp>
    </p:spTree>
    <p:extLst>
      <p:ext uri="{BB962C8B-B14F-4D97-AF65-F5344CB8AC3E}">
        <p14:creationId xmlns:p14="http://schemas.microsoft.com/office/powerpoint/2010/main" val="236117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D637BDE-139F-F64C-9F6D-A75C4D60CFCC}" type="slidenum">
              <a:rPr lang="en-US" smtClean="0"/>
              <a:pPr/>
              <a:t>‹#›</a:t>
            </a:fld>
            <a:endParaRPr lang="en-US"/>
          </a:p>
        </p:txBody>
      </p:sp>
    </p:spTree>
    <p:extLst>
      <p:ext uri="{BB962C8B-B14F-4D97-AF65-F5344CB8AC3E}">
        <p14:creationId xmlns:p14="http://schemas.microsoft.com/office/powerpoint/2010/main" val="179014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15" name="Picture 14" descr="Paper clouds_2.jpg"/>
          <p:cNvPicPr>
            <a:picLocks noChangeAspect="1"/>
          </p:cNvPicPr>
          <p:nvPr userDrawn="1"/>
        </p:nvPicPr>
        <p:blipFill rotWithShape="1">
          <a:blip r:embed="rId2" cstate="screen">
            <a:alphaModFix amt="70000"/>
            <a:extLst>
              <a:ext uri="{28A0092B-C50C-407E-A947-70E740481C1C}">
                <a14:useLocalDpi xmlns:a14="http://schemas.microsoft.com/office/drawing/2010/main"/>
              </a:ext>
            </a:extLst>
          </a:blip>
          <a:srcRect/>
          <a:stretch/>
        </p:blipFill>
        <p:spPr>
          <a:xfrm>
            <a:off x="4673600" y="76200"/>
            <a:ext cx="7416800" cy="2438293"/>
          </a:xfrm>
          <a:prstGeom prst="rect">
            <a:avLst/>
          </a:prstGeom>
        </p:spPr>
      </p:pic>
      <p:pic>
        <p:nvPicPr>
          <p:cNvPr id="26" name="Picture 2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1600" y="76201"/>
            <a:ext cx="4470400" cy="2438400"/>
          </a:xfrm>
          <a:prstGeom prst="rect">
            <a:avLst/>
          </a:prstGeom>
        </p:spPr>
      </p:pic>
      <p:pic>
        <p:nvPicPr>
          <p:cNvPr id="8" name="Picture 9"/>
          <p:cNvPicPr>
            <a:picLocks noChangeAspect="1" noChangeArrowheads="1"/>
          </p:cNvPicPr>
          <p:nvPr userDrawn="1"/>
        </p:nvPicPr>
        <p:blipFill>
          <a:blip r:embed="rId4" cstate="screen">
            <a:extLst>
              <a:ext uri="{28A0092B-C50C-407E-A947-70E740481C1C}">
                <a14:useLocalDpi xmlns:a14="http://schemas.microsoft.com/office/drawing/2010/main"/>
              </a:ext>
            </a:extLst>
          </a:blip>
          <a:stretch>
            <a:fillRect/>
          </a:stretch>
        </p:blipFill>
        <p:spPr bwMode="auto">
          <a:xfrm>
            <a:off x="101606" y="2590800"/>
            <a:ext cx="9042399" cy="16764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p:cNvSpPr/>
          <p:nvPr userDrawn="1"/>
        </p:nvSpPr>
        <p:spPr>
          <a:xfrm>
            <a:off x="9042400" y="2590800"/>
            <a:ext cx="3048000" cy="1676400"/>
          </a:xfrm>
          <a:prstGeom prst="rect">
            <a:avLst/>
          </a:prstGeom>
          <a:gradFill flip="none" rotWithShape="1">
            <a:gsLst>
              <a:gs pos="0">
                <a:schemeClr val="bg2">
                  <a:lumMod val="50000"/>
                </a:schemeClr>
              </a:gs>
              <a:gs pos="100000">
                <a:schemeClr val="bg1"/>
              </a:gs>
            </a:gsLst>
            <a:lin ang="16200000" scaled="0"/>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400"/>
          </a:p>
        </p:txBody>
      </p:sp>
      <p:sp>
        <p:nvSpPr>
          <p:cNvPr id="23" name="Subtitle 2"/>
          <p:cNvSpPr>
            <a:spLocks noGrp="1"/>
          </p:cNvSpPr>
          <p:nvPr>
            <p:ph type="subTitle" idx="1"/>
          </p:nvPr>
        </p:nvSpPr>
        <p:spPr>
          <a:xfrm>
            <a:off x="203200" y="3505200"/>
            <a:ext cx="8737600" cy="609600"/>
          </a:xfrm>
        </p:spPr>
        <p:txBody>
          <a:bodyPr>
            <a:normAutofit/>
          </a:bodyPr>
          <a:lstStyle>
            <a:lvl1pPr marL="0" indent="0" algn="ctr">
              <a:buNone/>
              <a:defRPr sz="3200">
                <a:solidFill>
                  <a:srgbClr val="FFFFFF"/>
                </a:solidFill>
                <a:latin typeface="Century Gothic"/>
                <a:cs typeface="Century Gothic"/>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2" name="Title 1"/>
          <p:cNvSpPr>
            <a:spLocks noGrp="1"/>
          </p:cNvSpPr>
          <p:nvPr>
            <p:ph type="title"/>
          </p:nvPr>
        </p:nvSpPr>
        <p:spPr>
          <a:xfrm>
            <a:off x="203200" y="2667000"/>
            <a:ext cx="8737600" cy="762000"/>
          </a:xfrm>
          <a:noFill/>
        </p:spPr>
        <p:txBody>
          <a:bodyPr anchor="ctr" anchorCtr="0">
            <a:normAutofit/>
          </a:bodyPr>
          <a:lstStyle>
            <a:lvl1pPr algn="ctr">
              <a:defRPr sz="4267" b="0">
                <a:solidFill>
                  <a:schemeClr val="bg1"/>
                </a:solidFill>
                <a:latin typeface="Georgia" panose="02040502050405020303" pitchFamily="18" charset="0"/>
              </a:defRPr>
            </a:lvl1pPr>
          </a:lstStyle>
          <a:p>
            <a:r>
              <a:rPr lang="en-US"/>
              <a:t>Click to edit Master title style</a:t>
            </a:r>
          </a:p>
        </p:txBody>
      </p:sp>
      <p:pic>
        <p:nvPicPr>
          <p:cNvPr id="5" name="Picture 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299200" y="1436162"/>
            <a:ext cx="5384800" cy="1351820"/>
          </a:xfrm>
          <a:prstGeom prst="rect">
            <a:avLst/>
          </a:prstGeom>
        </p:spPr>
      </p:pic>
      <p:sp>
        <p:nvSpPr>
          <p:cNvPr id="10" name="Picture Placeholder 9"/>
          <p:cNvSpPr>
            <a:spLocks noGrp="1"/>
          </p:cNvSpPr>
          <p:nvPr>
            <p:ph type="pic" sz="quarter" idx="10"/>
          </p:nvPr>
        </p:nvSpPr>
        <p:spPr>
          <a:xfrm>
            <a:off x="9144000" y="2616200"/>
            <a:ext cx="2844800" cy="1524000"/>
          </a:xfrm>
        </p:spPr>
        <p:txBody>
          <a:bodyPr>
            <a:normAutofit/>
          </a:bodyPr>
          <a:lstStyle>
            <a:lvl1pPr marL="0" indent="0">
              <a:buNone/>
              <a:defRPr sz="1333"/>
            </a:lvl1pPr>
          </a:lstStyle>
          <a:p>
            <a:endParaRPr lang="en-US"/>
          </a:p>
        </p:txBody>
      </p:sp>
      <p:pic>
        <p:nvPicPr>
          <p:cNvPr id="11" name="Picture 10"/>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01600" y="4270851"/>
            <a:ext cx="11988800" cy="2451120"/>
          </a:xfrm>
          <a:prstGeom prst="rect">
            <a:avLst/>
          </a:prstGeom>
        </p:spPr>
      </p:pic>
    </p:spTree>
    <p:extLst>
      <p:ext uri="{BB962C8B-B14F-4D97-AF65-F5344CB8AC3E}">
        <p14:creationId xmlns:p14="http://schemas.microsoft.com/office/powerpoint/2010/main" val="1351283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6240" y="274639"/>
            <a:ext cx="11495760" cy="1143000"/>
          </a:xfrm>
          <a:prstGeom prst="rect">
            <a:avLst/>
          </a:prstGeom>
          <a:solidFill>
            <a:srgbClr val="2A81BA"/>
          </a:solidFill>
        </p:spPr>
        <p:txBody>
          <a:bodyPr vert="horz" lIns="91440" tIns="45720" rIns="274320" bIns="45720" rtlCol="0" anchor="ctr">
            <a:noAutofit/>
          </a:bodyPr>
          <a:lstStyle/>
          <a:p>
            <a:r>
              <a:rPr lang="en-US"/>
              <a:t>Click to edit Master title style</a:t>
            </a:r>
            <a:br>
              <a:rPr lang="en-US"/>
            </a:br>
            <a:r>
              <a:rPr lang="en-US"/>
              <a:t>Second Line</a:t>
            </a:r>
          </a:p>
        </p:txBody>
      </p:sp>
      <p:sp>
        <p:nvSpPr>
          <p:cNvPr id="3" name="Text Placeholder 2"/>
          <p:cNvSpPr>
            <a:spLocks noGrp="1"/>
          </p:cNvSpPr>
          <p:nvPr>
            <p:ph type="body" idx="1"/>
          </p:nvPr>
        </p:nvSpPr>
        <p:spPr>
          <a:xfrm>
            <a:off x="696240" y="1600201"/>
            <a:ext cx="11190960"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flipV="1">
            <a:off x="203200" y="274639"/>
            <a:ext cx="0" cy="6405563"/>
          </a:xfrm>
          <a:prstGeom prst="line">
            <a:avLst/>
          </a:prstGeom>
          <a:ln>
            <a:solidFill>
              <a:srgbClr val="2D3F50"/>
            </a:solidFill>
          </a:ln>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userDrawn="1"/>
        </p:nvPicPr>
        <p:blipFill rotWithShape="1">
          <a:blip r:embed="rId12" cstate="screen">
            <a:extLst>
              <a:ext uri="{28A0092B-C50C-407E-A947-70E740481C1C}">
                <a14:useLocalDpi xmlns:a14="http://schemas.microsoft.com/office/drawing/2010/main"/>
              </a:ext>
            </a:extLst>
          </a:blip>
          <a:srcRect/>
          <a:stretch/>
        </p:blipFill>
        <p:spPr>
          <a:xfrm>
            <a:off x="10972801" y="5880459"/>
            <a:ext cx="1082897" cy="833844"/>
          </a:xfrm>
          <a:prstGeom prst="rect">
            <a:avLst/>
          </a:prstGeom>
        </p:spPr>
      </p:pic>
      <p:sp>
        <p:nvSpPr>
          <p:cNvPr id="5" name="Slide Number Placeholder 4"/>
          <p:cNvSpPr>
            <a:spLocks noGrp="1"/>
          </p:cNvSpPr>
          <p:nvPr>
            <p:ph type="sldNum" sz="quarter" idx="4"/>
          </p:nvPr>
        </p:nvSpPr>
        <p:spPr>
          <a:xfrm>
            <a:off x="186028" y="6273802"/>
            <a:ext cx="508000" cy="366183"/>
          </a:xfrm>
          <a:prstGeom prst="rect">
            <a:avLst/>
          </a:prstGeom>
        </p:spPr>
        <p:txBody>
          <a:bodyPr vert="horz" lIns="91440" tIns="45720" rIns="91440" bIns="45720" rtlCol="0" anchor="ctr"/>
          <a:lstStyle>
            <a:lvl1pPr algn="r">
              <a:defRPr sz="1333">
                <a:solidFill>
                  <a:schemeClr val="tx1">
                    <a:tint val="75000"/>
                  </a:schemeClr>
                </a:solidFill>
                <a:latin typeface="Century Gothic"/>
                <a:cs typeface="Century Gothic"/>
              </a:defRPr>
            </a:lvl1pPr>
          </a:lstStyle>
          <a:p>
            <a:fld id="{8D637BDE-139F-F64C-9F6D-A75C4D60CFCC}" type="slidenum">
              <a:rPr lang="en-US" smtClean="0"/>
              <a:pPr/>
              <a:t>‹#›</a:t>
            </a:fld>
            <a:endParaRPr lang="en-US"/>
          </a:p>
        </p:txBody>
      </p:sp>
      <p:cxnSp>
        <p:nvCxnSpPr>
          <p:cNvPr id="16" name="Straight Connector 15"/>
          <p:cNvCxnSpPr/>
          <p:nvPr userDrawn="1"/>
        </p:nvCxnSpPr>
        <p:spPr>
          <a:xfrm flipH="1">
            <a:off x="180387" y="6672720"/>
            <a:ext cx="10581733" cy="0"/>
          </a:xfrm>
          <a:prstGeom prst="line">
            <a:avLst/>
          </a:prstGeom>
          <a:ln>
            <a:solidFill>
              <a:srgbClr val="2D3F5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9282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r" defTabSz="1219170" rtl="0" eaLnBrk="1" latinLnBrk="0" hangingPunct="1">
        <a:spcBef>
          <a:spcPct val="0"/>
        </a:spcBef>
        <a:buNone/>
        <a:defRPr sz="3733" b="0" kern="1200">
          <a:solidFill>
            <a:srgbClr val="FFFFFF"/>
          </a:solidFill>
          <a:latin typeface="Georgia" panose="02040502050405020303" pitchFamily="18" charset="0"/>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Century Gothic"/>
          <a:ea typeface="+mn-ea"/>
          <a:cs typeface="Century Gothic"/>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Century Gothic"/>
          <a:ea typeface="+mn-ea"/>
          <a:cs typeface="Century Gothic"/>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Century Gothic"/>
          <a:ea typeface="+mn-ea"/>
          <a:cs typeface="Century Gothic"/>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Century Gothic"/>
          <a:ea typeface="+mn-ea"/>
          <a:cs typeface="Century Gothic"/>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Century Gothic"/>
          <a:ea typeface="+mn-ea"/>
          <a:cs typeface="Century Gothic"/>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core.ftest2.gafirst.usg.ed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app.smartsheet.com/sheets/wGfh5cx4Vwx3jH4Mfm9hHcwr384Rc2m92XFWF2G1" TargetMode="External"/><Relationship Id="rId4" Type="http://schemas.openxmlformats.org/officeDocument/2006/relationships/hyperlink" Target="https://app.smartsheet.com/dashboards/7cPHfRWv64x8GVRRH97FF2j9W6J9C8mcmVwgvFf1"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14.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6.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image" Target="../media/image9.png"/><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image" Target="../media/image8.png"/><Relationship Id="rId8" Type="http://schemas.openxmlformats.org/officeDocument/2006/relationships/tags" Target="../tags/tag8.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0.xml"/><Relationship Id="rId1" Type="http://schemas.openxmlformats.org/officeDocument/2006/relationships/tags" Target="../tags/tag3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latin typeface="Arial" panose="020B0604020202020204" pitchFamily="34" charset="0"/>
                <a:cs typeface="Arial" panose="020B0604020202020204" pitchFamily="34" charset="0"/>
              </a:rPr>
              <a:t>Payment Request, B Business Unit</a:t>
            </a:r>
          </a:p>
        </p:txBody>
      </p:sp>
      <p:sp>
        <p:nvSpPr>
          <p:cNvPr id="3" name="Title 2"/>
          <p:cNvSpPr>
            <a:spLocks noGrp="1"/>
          </p:cNvSpPr>
          <p:nvPr>
            <p:ph type="title"/>
          </p:nvPr>
        </p:nvSpPr>
        <p:spPr/>
        <p:txBody>
          <a:bodyPr/>
          <a:lstStyle/>
          <a:p>
            <a:r>
              <a:rPr lang="en-US" dirty="0"/>
              <a:t>Georgia</a:t>
            </a:r>
            <a:r>
              <a:rPr lang="en-US" i="1" dirty="0"/>
              <a:t>FIRST</a:t>
            </a:r>
            <a:r>
              <a:rPr lang="en-US" dirty="0"/>
              <a:t> Financials</a:t>
            </a:r>
          </a:p>
        </p:txBody>
      </p:sp>
      <p:sp>
        <p:nvSpPr>
          <p:cNvPr id="5" name="TextBox 4"/>
          <p:cNvSpPr txBox="1"/>
          <p:nvPr/>
        </p:nvSpPr>
        <p:spPr>
          <a:xfrm>
            <a:off x="9158400" y="3182400"/>
            <a:ext cx="2808000"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September 29, 2022</a:t>
            </a:r>
          </a:p>
        </p:txBody>
      </p:sp>
    </p:spTree>
    <p:extLst>
      <p:ext uri="{BB962C8B-B14F-4D97-AF65-F5344CB8AC3E}">
        <p14:creationId xmlns:p14="http://schemas.microsoft.com/office/powerpoint/2010/main" val="4122981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1497724"/>
            <a:ext cx="10962520" cy="4959169"/>
          </a:xfrm>
        </p:spPr>
        <p:txBody>
          <a:bodyPr vert="horz" lIns="121899" tIns="60949" rIns="121899" bIns="60949" rtlCol="0" anchor="t">
            <a:noAutofit/>
          </a:bodyPr>
          <a:lstStyle/>
          <a:p>
            <a:pPr marL="574675" lvl="1" indent="-457200"/>
            <a:endParaRPr lang="en-US" sz="1200" dirty="0">
              <a:latin typeface="Arial" panose="020B0604020202020204" pitchFamily="34" charset="0"/>
              <a:cs typeface="Arial" panose="020B0604020202020204" pitchFamily="34" charset="0"/>
            </a:endParaRPr>
          </a:p>
          <a:p>
            <a:pPr marL="117475" lvl="1" indent="0">
              <a:buNone/>
            </a:pPr>
            <a:r>
              <a:rPr lang="en-US" sz="2800" dirty="0">
                <a:latin typeface="Arial" panose="020B0604020202020204" pitchFamily="34" charset="0"/>
                <a:cs typeface="Arial" panose="020B0604020202020204" pitchFamily="34" charset="0"/>
              </a:rPr>
              <a:t>Testing Scenarios Overview:</a:t>
            </a:r>
          </a:p>
          <a:p>
            <a:pPr marL="993762" lvl="2" indent="-342900"/>
            <a:r>
              <a:rPr lang="en-US" sz="2000" dirty="0">
                <a:latin typeface="Arial" panose="020B0604020202020204" pitchFamily="34" charset="0"/>
                <a:cs typeface="Arial" panose="020B0604020202020204" pitchFamily="34" charset="0"/>
              </a:rPr>
              <a:t>Payment requesters are able to create and submit Payment Requests for the “B” Business Unit.</a:t>
            </a:r>
          </a:p>
          <a:p>
            <a:pPr marL="993762" lvl="2" indent="-342900"/>
            <a:endParaRPr lang="en-US" sz="1000" dirty="0">
              <a:latin typeface="Arial" panose="020B0604020202020204" pitchFamily="34" charset="0"/>
              <a:cs typeface="Arial" panose="020B0604020202020204" pitchFamily="34" charset="0"/>
            </a:endParaRPr>
          </a:p>
          <a:p>
            <a:pPr marL="993762" lvl="2" indent="-342900"/>
            <a:r>
              <a:rPr lang="en-US" sz="2000" dirty="0">
                <a:latin typeface="Arial" panose="020B0604020202020204" pitchFamily="34" charset="0"/>
                <a:cs typeface="Arial" panose="020B0604020202020204" pitchFamily="34" charset="0"/>
              </a:rPr>
              <a:t>Payment Requests route for approval, as expected, based upon institutional configuration and </a:t>
            </a:r>
            <a:r>
              <a:rPr lang="en-US" sz="2000" dirty="0" err="1">
                <a:latin typeface="Arial" panose="020B0604020202020204" pitchFamily="34" charset="0"/>
                <a:cs typeface="Arial" panose="020B0604020202020204" pitchFamily="34" charset="0"/>
              </a:rPr>
              <a:t>chartfields</a:t>
            </a:r>
            <a:r>
              <a:rPr lang="en-US" sz="2000" dirty="0">
                <a:latin typeface="Arial" panose="020B0604020202020204" pitchFamily="34" charset="0"/>
                <a:cs typeface="Arial" panose="020B0604020202020204" pitchFamily="34" charset="0"/>
              </a:rPr>
              <a:t> specified on the payment request.</a:t>
            </a:r>
          </a:p>
          <a:p>
            <a:pPr marL="993762" lvl="2" indent="-342900"/>
            <a:endParaRPr lang="en-US" sz="1000" dirty="0">
              <a:latin typeface="Arial" panose="020B0604020202020204" pitchFamily="34" charset="0"/>
              <a:cs typeface="Arial" panose="020B0604020202020204" pitchFamily="34" charset="0"/>
            </a:endParaRPr>
          </a:p>
          <a:p>
            <a:pPr marL="993762" lvl="2" indent="-342900"/>
            <a:r>
              <a:rPr lang="en-US" sz="2000" dirty="0">
                <a:latin typeface="Arial" panose="020B0604020202020204" pitchFamily="34" charset="0"/>
                <a:cs typeface="Arial" panose="020B0604020202020204" pitchFamily="34" charset="0"/>
              </a:rPr>
              <a:t>Payment Request Approvers are able to successfully approve and deny payment requests created for the “B” Business Unit. </a:t>
            </a:r>
          </a:p>
          <a:p>
            <a:pPr marL="993762" lvl="2" indent="-342900"/>
            <a:endParaRPr lang="en-US" sz="1000" dirty="0">
              <a:latin typeface="Arial" panose="020B0604020202020204" pitchFamily="34" charset="0"/>
              <a:cs typeface="Arial" panose="020B0604020202020204" pitchFamily="34" charset="0"/>
            </a:endParaRPr>
          </a:p>
          <a:p>
            <a:pPr marL="993762" lvl="2" indent="-342900"/>
            <a:r>
              <a:rPr lang="en-US" sz="2000" dirty="0">
                <a:latin typeface="Arial" panose="020B0604020202020204" pitchFamily="34" charset="0"/>
                <a:cs typeface="Arial" panose="020B0604020202020204" pitchFamily="34" charset="0"/>
              </a:rPr>
              <a:t>Accounts Payable team is able to run Voucher Build for approved “B” Business Unit payment requests and confirms vouchers are created as expected.</a:t>
            </a:r>
          </a:p>
          <a:p>
            <a:pPr marL="574675" lvl="1" indent="-457200"/>
            <a:endParaRPr lang="en-US" sz="2800" dirty="0">
              <a:latin typeface="Arial" panose="020B0604020202020204" pitchFamily="34" charset="0"/>
              <a:cs typeface="Arial" panose="020B0604020202020204" pitchFamily="34" charset="0"/>
            </a:endParaRPr>
          </a:p>
          <a:p>
            <a:pPr marL="117475" lvl="1" indent="1588">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UAT Testing</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10</a:t>
            </a:fld>
            <a:endParaRPr lang="en-US"/>
          </a:p>
        </p:txBody>
      </p:sp>
    </p:spTree>
    <p:extLst>
      <p:ext uri="{BB962C8B-B14F-4D97-AF65-F5344CB8AC3E}">
        <p14:creationId xmlns:p14="http://schemas.microsoft.com/office/powerpoint/2010/main" val="2923822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2049517"/>
            <a:ext cx="10962520" cy="4407376"/>
          </a:xfrm>
        </p:spPr>
        <p:txBody>
          <a:bodyPr vert="horz" lIns="121899" tIns="60949" rIns="121899" bIns="60949" rtlCol="0" anchor="t">
            <a:noAutofit/>
          </a:bodyPr>
          <a:lstStyle/>
          <a:p>
            <a:pPr marL="574675" lvl="1" indent="-457200"/>
            <a:endParaRPr lang="en-US" sz="1200" dirty="0">
              <a:latin typeface="Arial" panose="020B0604020202020204" pitchFamily="34" charset="0"/>
              <a:cs typeface="Arial" panose="020B0604020202020204" pitchFamily="34" charset="0"/>
            </a:endParaRPr>
          </a:p>
          <a:p>
            <a:pPr marL="574675" lvl="1" indent="-457200"/>
            <a:r>
              <a:rPr lang="en-US" sz="2400" dirty="0">
                <a:latin typeface="Arial" panose="020B0604020202020204" pitchFamily="34" charset="0"/>
                <a:cs typeface="Arial" panose="020B0604020202020204" pitchFamily="34" charset="0"/>
              </a:rPr>
              <a:t>Testing Environment: FTEST2 – </a:t>
            </a:r>
            <a:r>
              <a:rPr lang="en-US" sz="2400" dirty="0">
                <a:latin typeface="Arial" panose="020B0604020202020204" pitchFamily="34" charset="0"/>
                <a:cs typeface="Arial" panose="020B0604020202020204" pitchFamily="34" charset="0"/>
                <a:hlinkClick r:id="rId3"/>
              </a:rPr>
              <a:t>https://core.ftest2.gafirst.usg.edu</a:t>
            </a:r>
            <a:endParaRPr lang="en-US" sz="2400" dirty="0">
              <a:latin typeface="Arial" panose="020B0604020202020204" pitchFamily="34" charset="0"/>
              <a:cs typeface="Arial" panose="020B0604020202020204" pitchFamily="34" charset="0"/>
            </a:endParaRPr>
          </a:p>
          <a:p>
            <a:pPr marL="574675" lvl="1" indent="-457200"/>
            <a:endParaRPr lang="en-US" sz="2400" dirty="0">
              <a:latin typeface="Arial" panose="020B0604020202020204" pitchFamily="34" charset="0"/>
              <a:cs typeface="Arial" panose="020B0604020202020204" pitchFamily="34" charset="0"/>
            </a:endParaRPr>
          </a:p>
          <a:p>
            <a:pPr marL="574675" lvl="1" indent="-457200"/>
            <a:r>
              <a:rPr lang="en-US" sz="2400" dirty="0">
                <a:latin typeface="Arial" panose="020B0604020202020204" pitchFamily="34" charset="0"/>
                <a:cs typeface="Arial" panose="020B0604020202020204" pitchFamily="34" charset="0"/>
              </a:rPr>
              <a:t>Test scripts in Smartsheet via the </a:t>
            </a:r>
            <a:r>
              <a:rPr lang="en-US" sz="2400" dirty="0">
                <a:latin typeface="Arial" panose="020B0604020202020204" pitchFamily="34" charset="0"/>
                <a:cs typeface="Arial" panose="020B0604020202020204" pitchFamily="34" charset="0"/>
                <a:hlinkClick r:id="rId4"/>
              </a:rPr>
              <a:t>Payment Release 5.80 Dashboard</a:t>
            </a:r>
            <a:endParaRPr lang="en-US" sz="2400" dirty="0">
              <a:latin typeface="Arial" panose="020B0604020202020204" pitchFamily="34" charset="0"/>
              <a:cs typeface="Arial" panose="020B0604020202020204" pitchFamily="34" charset="0"/>
            </a:endParaRPr>
          </a:p>
          <a:p>
            <a:pPr marL="574675" lvl="1" indent="-457200"/>
            <a:endParaRPr lang="en-US" sz="2400" dirty="0">
              <a:latin typeface="Arial" panose="020B0604020202020204" pitchFamily="34" charset="0"/>
              <a:cs typeface="Arial" panose="020B0604020202020204" pitchFamily="34" charset="0"/>
            </a:endParaRPr>
          </a:p>
          <a:p>
            <a:pPr marL="574675" lvl="1" indent="-457200"/>
            <a:r>
              <a:rPr lang="en-US" sz="2400" dirty="0">
                <a:latin typeface="Arial" panose="020B0604020202020204" pitchFamily="34" charset="0"/>
                <a:cs typeface="Arial" panose="020B0604020202020204" pitchFamily="34" charset="0"/>
              </a:rPr>
              <a:t>Log any defects in the </a:t>
            </a:r>
            <a:r>
              <a:rPr lang="en-US" sz="2400" dirty="0">
                <a:latin typeface="Arial" panose="020B0604020202020204" pitchFamily="34" charset="0"/>
                <a:cs typeface="Arial" panose="020B0604020202020204" pitchFamily="34" charset="0"/>
                <a:hlinkClick r:id="rId5"/>
              </a:rPr>
              <a:t>Payment Request B Business Unit Defect Log </a:t>
            </a:r>
            <a:r>
              <a:rPr lang="en-US" sz="2400" dirty="0">
                <a:latin typeface="Arial" panose="020B0604020202020204" pitchFamily="34" charset="0"/>
                <a:cs typeface="Arial" panose="020B0604020202020204" pitchFamily="34" charset="0"/>
              </a:rPr>
              <a:t>via the Smartsheet dashboard</a:t>
            </a:r>
          </a:p>
          <a:p>
            <a:pPr marL="117475" lvl="1" indent="0">
              <a:buNone/>
            </a:pPr>
            <a:endParaRPr lang="en-US" sz="2400" dirty="0">
              <a:latin typeface="Arial" panose="020B0604020202020204" pitchFamily="34" charset="0"/>
              <a:cs typeface="Arial" panose="020B0604020202020204" pitchFamily="34" charset="0"/>
            </a:endParaRPr>
          </a:p>
          <a:p>
            <a:pPr marL="117475" lvl="1" indent="1588">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UAT Testing</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11</a:t>
            </a:fld>
            <a:endParaRPr lang="en-US"/>
          </a:p>
        </p:txBody>
      </p:sp>
    </p:spTree>
    <p:extLst>
      <p:ext uri="{BB962C8B-B14F-4D97-AF65-F5344CB8AC3E}">
        <p14:creationId xmlns:p14="http://schemas.microsoft.com/office/powerpoint/2010/main" val="3926162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1466193"/>
            <a:ext cx="10962520" cy="4990700"/>
          </a:xfrm>
        </p:spPr>
        <p:txBody>
          <a:bodyPr vert="horz" lIns="121899" tIns="60949" rIns="121899" bIns="60949" rtlCol="0" anchor="t">
            <a:noAutofit/>
          </a:bodyPr>
          <a:lstStyle/>
          <a:p>
            <a:pPr marL="117475" lvl="1" indent="0">
              <a:buNone/>
            </a:pPr>
            <a:endParaRPr lang="en-US" sz="2400" dirty="0">
              <a:latin typeface="Arial" panose="020B0604020202020204" pitchFamily="34" charset="0"/>
              <a:cs typeface="Arial" panose="020B0604020202020204" pitchFamily="34" charset="0"/>
            </a:endParaRPr>
          </a:p>
          <a:p>
            <a:pPr marL="574675" lvl="1" indent="-457200"/>
            <a:r>
              <a:rPr lang="en-US" sz="2400" dirty="0">
                <a:latin typeface="Arial" panose="020B0604020202020204" pitchFamily="34" charset="0"/>
                <a:cs typeface="Arial" panose="020B0604020202020204" pitchFamily="34" charset="0"/>
              </a:rPr>
              <a:t>Please finish testing as soon as possible</a:t>
            </a:r>
          </a:p>
          <a:p>
            <a:pPr marL="1108062" lvl="2" indent="-457200"/>
            <a:r>
              <a:rPr lang="en-US" sz="1600" dirty="0">
                <a:latin typeface="Arial" panose="020B0604020202020204" pitchFamily="34" charset="0"/>
                <a:cs typeface="Arial" panose="020B0604020202020204" pitchFamily="34" charset="0"/>
              </a:rPr>
              <a:t>No later than 5pm on Friday, October 7, 2022</a:t>
            </a:r>
          </a:p>
          <a:p>
            <a:pPr marL="1108062" lvl="2" indent="-457200"/>
            <a:endParaRPr lang="en-US" sz="1467" dirty="0">
              <a:latin typeface="Arial" panose="020B0604020202020204" pitchFamily="34" charset="0"/>
              <a:cs typeface="Arial" panose="020B0604020202020204" pitchFamily="34" charset="0"/>
            </a:endParaRPr>
          </a:p>
          <a:p>
            <a:pPr marL="1108062" lvl="2" indent="-457200"/>
            <a:endParaRPr lang="en-US" sz="1467" dirty="0">
              <a:latin typeface="Arial" panose="020B0604020202020204" pitchFamily="34" charset="0"/>
              <a:cs typeface="Arial" panose="020B0604020202020204" pitchFamily="34" charset="0"/>
            </a:endParaRPr>
          </a:p>
          <a:p>
            <a:pPr marL="574675" lvl="1" indent="-457200"/>
            <a:r>
              <a:rPr lang="en-US" sz="2000" dirty="0">
                <a:latin typeface="Arial" panose="020B0604020202020204" pitchFamily="34" charset="0"/>
                <a:cs typeface="Arial" panose="020B0604020202020204" pitchFamily="34" charset="0"/>
              </a:rPr>
              <a:t>Following satisfactory testing in FTEST2, if your institution would like to implement Payment Request functionality for the “B” Business Unit as part of REL 5.80, please submit an ITS Helpdesk ticket to request this functionality:  helpdesk@usg.edu</a:t>
            </a:r>
          </a:p>
          <a:p>
            <a:pPr marL="117475" lvl="1" indent="1588">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UAT Testing</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12</a:t>
            </a:fld>
            <a:endParaRPr lang="en-US"/>
          </a:p>
        </p:txBody>
      </p:sp>
    </p:spTree>
    <p:extLst>
      <p:ext uri="{BB962C8B-B14F-4D97-AF65-F5344CB8AC3E}">
        <p14:creationId xmlns:p14="http://schemas.microsoft.com/office/powerpoint/2010/main" val="120837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2215055"/>
            <a:ext cx="11359054" cy="4241838"/>
          </a:xfrm>
        </p:spPr>
        <p:txBody>
          <a:bodyPr vert="horz" lIns="121899" tIns="60949" rIns="121899" bIns="60949" rtlCol="0" anchor="t">
            <a:noAutofit/>
          </a:bodyPr>
          <a:lstStyle/>
          <a:p>
            <a:pPr marL="117475" lvl="1" indent="0">
              <a:buNone/>
            </a:pPr>
            <a:endParaRPr lang="en-US" sz="1800" dirty="0">
              <a:latin typeface="Arial" panose="020B0604020202020204" pitchFamily="34" charset="0"/>
              <a:cs typeface="Arial" panose="020B0604020202020204" pitchFamily="34" charset="0"/>
            </a:endParaRPr>
          </a:p>
          <a:p>
            <a:pPr marL="117475" lvl="1" indent="1588" algn="ctr">
              <a:buNone/>
            </a:pPr>
            <a:r>
              <a:rPr lang="en-US" sz="4400" dirty="0">
                <a:latin typeface="Arial" panose="020B0604020202020204" pitchFamily="34" charset="0"/>
                <a:cs typeface="Arial" panose="020B0604020202020204" pitchFamily="34" charset="0"/>
              </a:rPr>
              <a:t>Demo – Logging Into Smartsheet</a:t>
            </a: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0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Logging into Smartsheet</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13</a:t>
            </a:fld>
            <a:endParaRPr lang="en-US"/>
          </a:p>
        </p:txBody>
      </p:sp>
    </p:spTree>
    <p:extLst>
      <p:ext uri="{BB962C8B-B14F-4D97-AF65-F5344CB8AC3E}">
        <p14:creationId xmlns:p14="http://schemas.microsoft.com/office/powerpoint/2010/main" val="1932158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2215055"/>
            <a:ext cx="10962520" cy="4241838"/>
          </a:xfrm>
        </p:spPr>
        <p:txBody>
          <a:bodyPr vert="horz" lIns="121899" tIns="60949" rIns="121899" bIns="60949" rtlCol="0" anchor="t">
            <a:noAutofit/>
          </a:bodyPr>
          <a:lstStyle/>
          <a:p>
            <a:pPr marL="117475" lvl="1" indent="0">
              <a:buNone/>
            </a:pPr>
            <a:endParaRPr lang="en-US" sz="1800" dirty="0">
              <a:latin typeface="Arial" panose="020B0604020202020204" pitchFamily="34" charset="0"/>
              <a:cs typeface="Arial" panose="020B0604020202020204" pitchFamily="34" charset="0"/>
            </a:endParaRPr>
          </a:p>
          <a:p>
            <a:pPr marL="117475" lvl="1" indent="1588" algn="ctr">
              <a:buNone/>
            </a:pPr>
            <a:r>
              <a:rPr lang="en-US" sz="8000" dirty="0">
                <a:latin typeface="Arial" panose="020B0604020202020204" pitchFamily="34" charset="0"/>
                <a:cs typeface="Arial" panose="020B0604020202020204" pitchFamily="34" charset="0"/>
              </a:rPr>
              <a:t>Questions?</a:t>
            </a:r>
          </a:p>
          <a:p>
            <a:pPr>
              <a:spcBef>
                <a:spcPts val="0"/>
              </a:spcBef>
            </a:pPr>
            <a:endParaRPr lang="en-US" sz="1800" i="1" dirty="0">
              <a:latin typeface="Arial" panose="020B0604020202020204" pitchFamily="34" charset="0"/>
              <a:cs typeface="Arial" panose="020B0604020202020204" pitchFamily="34" charset="0"/>
            </a:endParaRPr>
          </a:p>
          <a:p>
            <a:pPr>
              <a:spcBef>
                <a:spcPts val="975"/>
              </a:spcBef>
              <a:spcAft>
                <a:spcPts val="1850"/>
              </a:spcAft>
            </a:pPr>
            <a:endParaRPr lang="en-US" sz="20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Logging into Smartsheet</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14</a:t>
            </a:fld>
            <a:endParaRPr lang="en-US"/>
          </a:p>
        </p:txBody>
      </p:sp>
    </p:spTree>
    <p:extLst>
      <p:ext uri="{BB962C8B-B14F-4D97-AF65-F5344CB8AC3E}">
        <p14:creationId xmlns:p14="http://schemas.microsoft.com/office/powerpoint/2010/main" val="482907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5" name="OTLSHAPE_M_f262e84dafb44fd88f912489289d8831_Date"/>
          <p:cNvSpPr txBox="1"/>
          <p:nvPr>
            <p:custDataLst>
              <p:tags r:id="rId2"/>
            </p:custDataLst>
          </p:nvPr>
        </p:nvSpPr>
        <p:spPr>
          <a:xfrm flipH="1">
            <a:off x="4897695" y="2236737"/>
            <a:ext cx="64575" cy="143565"/>
          </a:xfrm>
          <a:prstGeom prst="rect">
            <a:avLst/>
          </a:prstGeom>
          <a:noFill/>
        </p:spPr>
        <p:txBody>
          <a:bodyPr vert="horz" wrap="square" lIns="0" tIns="0" rIns="0" bIns="0" rtlCol="0" anchor="ctr" anchorCtr="0">
            <a:spAutoFit/>
          </a:bodyPr>
          <a:lstStyle/>
          <a:p>
            <a:pPr defTabSz="1218930">
              <a:defRPr/>
            </a:pPr>
            <a:endParaRPr lang="en-US" sz="933" spc="-21">
              <a:solidFill>
                <a:prstClr val="black"/>
              </a:solidFill>
              <a:latin typeface="Calibri" panose="020F0502020204030204" pitchFamily="34" charset="0"/>
            </a:endParaRPr>
          </a:p>
        </p:txBody>
      </p:sp>
      <p:sp>
        <p:nvSpPr>
          <p:cNvPr id="7820" name="OTLSHAPE_T_6dd1af6f892d49418341de2fa455b696_ShapePercentage" hidden="1"/>
          <p:cNvSpPr/>
          <p:nvPr>
            <p:custDataLst>
              <p:tags r:id="rId3"/>
            </p:custDataLst>
          </p:nvPr>
        </p:nvSpPr>
        <p:spPr>
          <a:xfrm>
            <a:off x="4643753" y="5479232"/>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21" name="OTLSHAPE_T_6dd1af6f892d49418341de2fa455b696_Duration" hidden="1"/>
          <p:cNvSpPr txBox="1"/>
          <p:nvPr>
            <p:custDataLst>
              <p:tags r:id="rId4"/>
            </p:custDataLst>
          </p:nvPr>
        </p:nvSpPr>
        <p:spPr>
          <a:xfrm>
            <a:off x="0" y="5480022"/>
            <a:ext cx="524933"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37 days</a:t>
            </a:r>
          </a:p>
        </p:txBody>
      </p:sp>
      <p:sp>
        <p:nvSpPr>
          <p:cNvPr id="7822" name="OTLSHAPE_T_6dd1af6f892d49418341de2fa455b696_TextPercentage" hidden="1"/>
          <p:cNvSpPr txBox="1"/>
          <p:nvPr>
            <p:custDataLst>
              <p:tags r:id="rId5"/>
            </p:custDataLst>
          </p:nvPr>
        </p:nvSpPr>
        <p:spPr>
          <a:xfrm>
            <a:off x="0" y="5685964"/>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23" name="OTLSHAPE_T_6dd1af6f892d49418341de2fa455b696_JoinedDate" hidden="1"/>
          <p:cNvSpPr txBox="1"/>
          <p:nvPr>
            <p:custDataLst>
              <p:tags r:id="rId6"/>
            </p:custDataLst>
          </p:nvPr>
        </p:nvSpPr>
        <p:spPr>
          <a:xfrm>
            <a:off x="0" y="5685931"/>
            <a:ext cx="0" cy="0"/>
          </a:xfrm>
          <a:prstGeom prst="rect">
            <a:avLst/>
          </a:prstGeom>
          <a:noFill/>
        </p:spPr>
        <p:txBody>
          <a:bodyPr vert="horz" wrap="square" lIns="0" tIns="0" rIns="0" bIns="0" rtlCol="0" anchor="ctr" anchorCtr="0">
            <a:noAutofit/>
          </a:bodyPr>
          <a:lstStyle/>
          <a:p>
            <a:pPr defTabSz="1218930">
              <a:defRPr/>
            </a:pPr>
            <a:endParaRPr lang="en-US" sz="1333">
              <a:solidFill>
                <a:prstClr val="black"/>
              </a:solidFill>
              <a:latin typeface="Calibri" panose="020F0502020204030204" pitchFamily="34" charset="0"/>
            </a:endParaRPr>
          </a:p>
        </p:txBody>
      </p:sp>
      <p:sp>
        <p:nvSpPr>
          <p:cNvPr id="7824" name="OTLSHAPE_T_6dd1af6f892d49418341de2fa455b696_StartDate" hidden="1"/>
          <p:cNvSpPr txBox="1"/>
          <p:nvPr>
            <p:custDataLst>
              <p:tags r:id="rId7"/>
            </p:custDataLst>
          </p:nvPr>
        </p:nvSpPr>
        <p:spPr>
          <a:xfrm>
            <a:off x="0" y="5685964"/>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25" name="OTLSHAPE_T_6dd1af6f892d49418341de2fa455b696_EndDate" hidden="1"/>
          <p:cNvSpPr txBox="1"/>
          <p:nvPr>
            <p:custDataLst>
              <p:tags r:id="rId8"/>
            </p:custDataLst>
          </p:nvPr>
        </p:nvSpPr>
        <p:spPr>
          <a:xfrm>
            <a:off x="0" y="5685964"/>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28" name="OTLSHAPE_T_4cb5b5fac7824cb1b22f38e0f74c4225_ShapePercentage" hidden="1"/>
          <p:cNvSpPr/>
          <p:nvPr>
            <p:custDataLst>
              <p:tags r:id="rId9"/>
            </p:custDataLst>
          </p:nvPr>
        </p:nvSpPr>
        <p:spPr>
          <a:xfrm>
            <a:off x="7548248" y="5700551"/>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29" name="OTLSHAPE_T_4cb5b5fac7824cb1b22f38e0f74c4225_Duration" hidden="1"/>
          <p:cNvSpPr txBox="1"/>
          <p:nvPr>
            <p:custDataLst>
              <p:tags r:id="rId10"/>
            </p:custDataLst>
          </p:nvPr>
        </p:nvSpPr>
        <p:spPr>
          <a:xfrm>
            <a:off x="0" y="5701340"/>
            <a:ext cx="524933"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22 days</a:t>
            </a:r>
          </a:p>
        </p:txBody>
      </p:sp>
      <p:sp>
        <p:nvSpPr>
          <p:cNvPr id="7830" name="OTLSHAPE_T_4cb5b5fac7824cb1b22f38e0f74c4225_TextPercentage" hidden="1"/>
          <p:cNvSpPr txBox="1"/>
          <p:nvPr>
            <p:custDataLst>
              <p:tags r:id="rId11"/>
            </p:custDataLst>
          </p:nvPr>
        </p:nvSpPr>
        <p:spPr>
          <a:xfrm>
            <a:off x="0" y="5907282"/>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31" name="OTLSHAPE_T_4cb5b5fac7824cb1b22f38e0f74c4225_JoinedDate" hidden="1"/>
          <p:cNvSpPr txBox="1"/>
          <p:nvPr>
            <p:custDataLst>
              <p:tags r:id="rId12"/>
            </p:custDataLst>
          </p:nvPr>
        </p:nvSpPr>
        <p:spPr>
          <a:xfrm>
            <a:off x="0" y="5907282"/>
            <a:ext cx="0" cy="205121"/>
          </a:xfrm>
          <a:prstGeom prst="rect">
            <a:avLst/>
          </a:prstGeom>
          <a:noFill/>
        </p:spPr>
        <p:txBody>
          <a:bodyPr vert="horz" wrap="square" lIns="0" tIns="0" rIns="0" bIns="0" rtlCol="0" anchor="ctr" anchorCtr="0">
            <a:spAutoFit/>
          </a:bodyPr>
          <a:lstStyle/>
          <a:p>
            <a:pPr defTabSz="1218930">
              <a:defRPr/>
            </a:pPr>
            <a:endParaRPr lang="en-US" sz="1333">
              <a:solidFill>
                <a:prstClr val="black"/>
              </a:solidFill>
              <a:latin typeface="Calibri" panose="020F0502020204030204" pitchFamily="34" charset="0"/>
            </a:endParaRPr>
          </a:p>
        </p:txBody>
      </p:sp>
      <p:sp>
        <p:nvSpPr>
          <p:cNvPr id="7832" name="OTLSHAPE_T_4cb5b5fac7824cb1b22f38e0f74c4225_StartDate" hidden="1"/>
          <p:cNvSpPr txBox="1"/>
          <p:nvPr>
            <p:custDataLst>
              <p:tags r:id="rId13"/>
            </p:custDataLst>
          </p:nvPr>
        </p:nvSpPr>
        <p:spPr>
          <a:xfrm>
            <a:off x="0" y="5907282"/>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33" name="OTLSHAPE_T_4cb5b5fac7824cb1b22f38e0f74c4225_EndDate" hidden="1"/>
          <p:cNvSpPr txBox="1"/>
          <p:nvPr>
            <p:custDataLst>
              <p:tags r:id="rId14"/>
            </p:custDataLst>
          </p:nvPr>
        </p:nvSpPr>
        <p:spPr>
          <a:xfrm>
            <a:off x="0" y="5907282"/>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36" name="OTLSHAPE_T_3a5f2ff0b5a1424390d1c459450b0c18_ShapePercentage" hidden="1"/>
          <p:cNvSpPr/>
          <p:nvPr>
            <p:custDataLst>
              <p:tags r:id="rId15"/>
            </p:custDataLst>
          </p:nvPr>
        </p:nvSpPr>
        <p:spPr>
          <a:xfrm>
            <a:off x="9242536" y="5920684"/>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37" name="OTLSHAPE_T_3a5f2ff0b5a1424390d1c459450b0c18_Duration" hidden="1"/>
          <p:cNvSpPr txBox="1"/>
          <p:nvPr>
            <p:custDataLst>
              <p:tags r:id="rId16"/>
            </p:custDataLst>
          </p:nvPr>
        </p:nvSpPr>
        <p:spPr>
          <a:xfrm>
            <a:off x="0" y="5921474"/>
            <a:ext cx="440267"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8 days</a:t>
            </a:r>
          </a:p>
        </p:txBody>
      </p:sp>
      <p:sp>
        <p:nvSpPr>
          <p:cNvPr id="7838" name="OTLSHAPE_T_3a5f2ff0b5a1424390d1c459450b0c18_TextPercentage" hidden="1"/>
          <p:cNvSpPr txBox="1"/>
          <p:nvPr>
            <p:custDataLst>
              <p:tags r:id="rId17"/>
            </p:custDataLst>
          </p:nvPr>
        </p:nvSpPr>
        <p:spPr>
          <a:xfrm>
            <a:off x="0" y="6127416"/>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39" name="OTLSHAPE_T_3a5f2ff0b5a1424390d1c459450b0c18_JoinedDate" hidden="1"/>
          <p:cNvSpPr txBox="1"/>
          <p:nvPr>
            <p:custDataLst>
              <p:tags r:id="rId18"/>
            </p:custDataLst>
          </p:nvPr>
        </p:nvSpPr>
        <p:spPr>
          <a:xfrm>
            <a:off x="0" y="6127416"/>
            <a:ext cx="0" cy="205121"/>
          </a:xfrm>
          <a:prstGeom prst="rect">
            <a:avLst/>
          </a:prstGeom>
          <a:noFill/>
        </p:spPr>
        <p:txBody>
          <a:bodyPr vert="horz" wrap="square" lIns="0" tIns="0" rIns="0" bIns="0" rtlCol="0" anchor="ctr" anchorCtr="0">
            <a:spAutoFit/>
          </a:bodyPr>
          <a:lstStyle/>
          <a:p>
            <a:pPr defTabSz="1218930">
              <a:defRPr/>
            </a:pPr>
            <a:endParaRPr lang="en-US" sz="1333">
              <a:solidFill>
                <a:prstClr val="black"/>
              </a:solidFill>
              <a:latin typeface="Calibri" panose="020F0502020204030204" pitchFamily="34" charset="0"/>
            </a:endParaRPr>
          </a:p>
        </p:txBody>
      </p:sp>
      <p:sp>
        <p:nvSpPr>
          <p:cNvPr id="7840" name="OTLSHAPE_T_3a5f2ff0b5a1424390d1c459450b0c18_StartDate" hidden="1"/>
          <p:cNvSpPr txBox="1"/>
          <p:nvPr>
            <p:custDataLst>
              <p:tags r:id="rId19"/>
            </p:custDataLst>
          </p:nvPr>
        </p:nvSpPr>
        <p:spPr>
          <a:xfrm>
            <a:off x="0" y="6127416"/>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41" name="OTLSHAPE_T_3a5f2ff0b5a1424390d1c459450b0c18_EndDate" hidden="1"/>
          <p:cNvSpPr txBox="1"/>
          <p:nvPr>
            <p:custDataLst>
              <p:tags r:id="rId20"/>
            </p:custDataLst>
          </p:nvPr>
        </p:nvSpPr>
        <p:spPr>
          <a:xfrm>
            <a:off x="0" y="6127416"/>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44" name="OTLSHAPE_T_5b136f545a7e4cb38d40273a31da08e3_ShapePercentage" hidden="1"/>
          <p:cNvSpPr/>
          <p:nvPr>
            <p:custDataLst>
              <p:tags r:id="rId21"/>
            </p:custDataLst>
          </p:nvPr>
        </p:nvSpPr>
        <p:spPr>
          <a:xfrm>
            <a:off x="2142661" y="6140817"/>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45" name="OTLSHAPE_T_5b136f545a7e4cb38d40273a31da08e3_Duration" hidden="1"/>
          <p:cNvSpPr txBox="1"/>
          <p:nvPr>
            <p:custDataLst>
              <p:tags r:id="rId22"/>
            </p:custDataLst>
          </p:nvPr>
        </p:nvSpPr>
        <p:spPr>
          <a:xfrm>
            <a:off x="0" y="6141607"/>
            <a:ext cx="524933"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32 days</a:t>
            </a:r>
          </a:p>
        </p:txBody>
      </p:sp>
      <p:sp>
        <p:nvSpPr>
          <p:cNvPr id="7846" name="OTLSHAPE_T_5b136f545a7e4cb38d40273a31da08e3_TextPercentage" hidden="1"/>
          <p:cNvSpPr txBox="1"/>
          <p:nvPr>
            <p:custDataLst>
              <p:tags r:id="rId23"/>
            </p:custDataLst>
          </p:nvPr>
        </p:nvSpPr>
        <p:spPr>
          <a:xfrm>
            <a:off x="0" y="6347549"/>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47" name="OTLSHAPE_T_5b136f545a7e4cb38d40273a31da08e3_JoinedDate" hidden="1"/>
          <p:cNvSpPr txBox="1"/>
          <p:nvPr>
            <p:custDataLst>
              <p:tags r:id="rId24"/>
            </p:custDataLst>
          </p:nvPr>
        </p:nvSpPr>
        <p:spPr>
          <a:xfrm>
            <a:off x="0" y="6347516"/>
            <a:ext cx="0" cy="0"/>
          </a:xfrm>
          <a:prstGeom prst="rect">
            <a:avLst/>
          </a:prstGeom>
          <a:noFill/>
        </p:spPr>
        <p:txBody>
          <a:bodyPr vert="horz" wrap="square" lIns="0" tIns="0" rIns="0" bIns="0" rtlCol="0" anchor="ctr" anchorCtr="0">
            <a:noAutofit/>
          </a:bodyPr>
          <a:lstStyle/>
          <a:p>
            <a:pPr defTabSz="1218930">
              <a:defRPr/>
            </a:pPr>
            <a:endParaRPr lang="en-US" sz="1333">
              <a:solidFill>
                <a:prstClr val="black"/>
              </a:solidFill>
              <a:latin typeface="Calibri" panose="020F0502020204030204" pitchFamily="34" charset="0"/>
            </a:endParaRPr>
          </a:p>
        </p:txBody>
      </p:sp>
      <p:sp>
        <p:nvSpPr>
          <p:cNvPr id="7848" name="OTLSHAPE_T_5b136f545a7e4cb38d40273a31da08e3_StartDate" hidden="1"/>
          <p:cNvSpPr txBox="1"/>
          <p:nvPr>
            <p:custDataLst>
              <p:tags r:id="rId25"/>
            </p:custDataLst>
          </p:nvPr>
        </p:nvSpPr>
        <p:spPr>
          <a:xfrm>
            <a:off x="0" y="6347549"/>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49" name="OTLSHAPE_T_5b136f545a7e4cb38d40273a31da08e3_EndDate" hidden="1"/>
          <p:cNvSpPr txBox="1"/>
          <p:nvPr>
            <p:custDataLst>
              <p:tags r:id="rId26"/>
            </p:custDataLst>
          </p:nvPr>
        </p:nvSpPr>
        <p:spPr>
          <a:xfrm>
            <a:off x="0" y="6347549"/>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52" name="OTLSHAPE_T_7054479fde0e4ebd90bdeb245a4b4c78_ShapePercentage" hidden="1"/>
          <p:cNvSpPr/>
          <p:nvPr>
            <p:custDataLst>
              <p:tags r:id="rId27"/>
            </p:custDataLst>
          </p:nvPr>
        </p:nvSpPr>
        <p:spPr>
          <a:xfrm>
            <a:off x="2142661" y="6362136"/>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53" name="OTLSHAPE_T_7054479fde0e4ebd90bdeb245a4b4c78_Duration" hidden="1"/>
          <p:cNvSpPr txBox="1"/>
          <p:nvPr>
            <p:custDataLst>
              <p:tags r:id="rId28"/>
            </p:custDataLst>
          </p:nvPr>
        </p:nvSpPr>
        <p:spPr>
          <a:xfrm>
            <a:off x="0" y="6362926"/>
            <a:ext cx="524933"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32 days</a:t>
            </a:r>
          </a:p>
        </p:txBody>
      </p:sp>
      <p:sp>
        <p:nvSpPr>
          <p:cNvPr id="7854" name="OTLSHAPE_T_7054479fde0e4ebd90bdeb245a4b4c78_TextPercentage" hidden="1"/>
          <p:cNvSpPr txBox="1"/>
          <p:nvPr>
            <p:custDataLst>
              <p:tags r:id="rId29"/>
            </p:custDataLst>
          </p:nvPr>
        </p:nvSpPr>
        <p:spPr>
          <a:xfrm>
            <a:off x="0" y="6568868"/>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55" name="OTLSHAPE_T_7054479fde0e4ebd90bdeb245a4b4c78_JoinedDate" hidden="1"/>
          <p:cNvSpPr txBox="1"/>
          <p:nvPr>
            <p:custDataLst>
              <p:tags r:id="rId30"/>
            </p:custDataLst>
          </p:nvPr>
        </p:nvSpPr>
        <p:spPr>
          <a:xfrm>
            <a:off x="0" y="6568835"/>
            <a:ext cx="0" cy="0"/>
          </a:xfrm>
          <a:prstGeom prst="rect">
            <a:avLst/>
          </a:prstGeom>
          <a:noFill/>
        </p:spPr>
        <p:txBody>
          <a:bodyPr vert="horz" wrap="square" lIns="0" tIns="0" rIns="0" bIns="0" rtlCol="0" anchor="ctr" anchorCtr="0">
            <a:noAutofit/>
          </a:bodyPr>
          <a:lstStyle/>
          <a:p>
            <a:pPr defTabSz="1218930">
              <a:defRPr/>
            </a:pPr>
            <a:endParaRPr lang="en-US" sz="1333">
              <a:solidFill>
                <a:prstClr val="black"/>
              </a:solidFill>
              <a:latin typeface="Calibri" panose="020F0502020204030204" pitchFamily="34" charset="0"/>
            </a:endParaRPr>
          </a:p>
        </p:txBody>
      </p:sp>
      <p:sp>
        <p:nvSpPr>
          <p:cNvPr id="7856" name="OTLSHAPE_T_7054479fde0e4ebd90bdeb245a4b4c78_StartDate" hidden="1"/>
          <p:cNvSpPr txBox="1"/>
          <p:nvPr>
            <p:custDataLst>
              <p:tags r:id="rId31"/>
            </p:custDataLst>
          </p:nvPr>
        </p:nvSpPr>
        <p:spPr>
          <a:xfrm>
            <a:off x="0" y="6568868"/>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57" name="OTLSHAPE_T_7054479fde0e4ebd90bdeb245a4b4c78_EndDate" hidden="1"/>
          <p:cNvSpPr txBox="1"/>
          <p:nvPr>
            <p:custDataLst>
              <p:tags r:id="rId32"/>
            </p:custDataLst>
          </p:nvPr>
        </p:nvSpPr>
        <p:spPr>
          <a:xfrm>
            <a:off x="0" y="6568868"/>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pic>
        <p:nvPicPr>
          <p:cNvPr id="913" name="Picture 912"/>
          <p:cNvPicPr>
            <a:picLocks noChangeAspect="1"/>
          </p:cNvPicPr>
          <p:nvPr/>
        </p:nvPicPr>
        <p:blipFill>
          <a:blip r:embed="rId35"/>
          <a:stretch>
            <a:fillRect/>
          </a:stretch>
        </p:blipFill>
        <p:spPr>
          <a:xfrm>
            <a:off x="2276767" y="937233"/>
            <a:ext cx="7191084" cy="2428463"/>
          </a:xfrm>
          <a:prstGeom prst="rect">
            <a:avLst/>
          </a:prstGeom>
        </p:spPr>
      </p:pic>
      <p:sp>
        <p:nvSpPr>
          <p:cNvPr id="2" name="Slide Number Placeholder 1"/>
          <p:cNvSpPr>
            <a:spLocks noGrp="1"/>
          </p:cNvSpPr>
          <p:nvPr>
            <p:ph type="sldNum" sz="quarter" idx="4"/>
          </p:nvPr>
        </p:nvSpPr>
        <p:spPr/>
        <p:txBody>
          <a:bodyPr/>
          <a:lstStyle/>
          <a:p>
            <a:fld id="{8D637BDE-139F-F64C-9F6D-A75C4D60CFCC}" type="slidenum">
              <a:rPr lang="en-US" dirty="0" smtClean="0"/>
              <a:pPr/>
              <a:t>15</a:t>
            </a:fld>
            <a:endParaRPr lang="en-US"/>
          </a:p>
        </p:txBody>
      </p:sp>
      <p:pic>
        <p:nvPicPr>
          <p:cNvPr id="6" name="Picture 5"/>
          <p:cNvPicPr>
            <a:picLocks noChangeAspect="1"/>
          </p:cNvPicPr>
          <p:nvPr/>
        </p:nvPicPr>
        <p:blipFill>
          <a:blip r:embed="rId36" cstate="print">
            <a:extLst>
              <a:ext uri="{28A0092B-C50C-407E-A947-70E740481C1C}">
                <a14:useLocalDpi xmlns:a14="http://schemas.microsoft.com/office/drawing/2010/main" val="0"/>
              </a:ext>
            </a:extLst>
          </a:blip>
          <a:stretch>
            <a:fillRect/>
          </a:stretch>
        </p:blipFill>
        <p:spPr>
          <a:xfrm>
            <a:off x="5322954" y="4118906"/>
            <a:ext cx="1546092" cy="1554103"/>
          </a:xfrm>
          <a:prstGeom prst="rect">
            <a:avLst/>
          </a:prstGeom>
        </p:spPr>
      </p:pic>
    </p:spTree>
    <p:custDataLst>
      <p:tags r:id="rId1"/>
    </p:custDataLst>
    <p:extLst>
      <p:ext uri="{BB962C8B-B14F-4D97-AF65-F5344CB8AC3E}">
        <p14:creationId xmlns:p14="http://schemas.microsoft.com/office/powerpoint/2010/main" val="1985532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926" t="10001" r="2833" b="9336"/>
          <a:stretch/>
        </p:blipFill>
        <p:spPr>
          <a:xfrm>
            <a:off x="-19879" y="0"/>
            <a:ext cx="12192000" cy="6869176"/>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2801" y="2311401"/>
            <a:ext cx="10838047" cy="2720823"/>
          </a:xfrm>
          <a:prstGeom prst="rect">
            <a:avLst/>
          </a:prstGeom>
        </p:spPr>
      </p:pic>
      <p:sp>
        <p:nvSpPr>
          <p:cNvPr id="3" name="Slide Number Placeholder 2"/>
          <p:cNvSpPr>
            <a:spLocks noGrp="1"/>
          </p:cNvSpPr>
          <p:nvPr>
            <p:ph type="sldNum" sz="quarter" idx="4"/>
          </p:nvPr>
        </p:nvSpPr>
        <p:spPr/>
        <p:txBody>
          <a:bodyPr/>
          <a:lstStyle/>
          <a:p>
            <a:fld id="{8D637BDE-139F-F64C-9F6D-A75C4D60CFCC}" type="slidenum">
              <a:rPr lang="en-US" smtClean="0"/>
              <a:pPr/>
              <a:t>16</a:t>
            </a:fld>
            <a:endParaRPr lang="en-US"/>
          </a:p>
        </p:txBody>
      </p:sp>
    </p:spTree>
    <p:custDataLst>
      <p:tags r:id="rId1"/>
    </p:custDataLst>
    <p:extLst>
      <p:ext uri="{BB962C8B-B14F-4D97-AF65-F5344CB8AC3E}">
        <p14:creationId xmlns:p14="http://schemas.microsoft.com/office/powerpoint/2010/main" val="2601114121"/>
      </p:ext>
    </p:extLst>
  </p:cSld>
  <p:clrMapOvr>
    <a:masterClrMapping/>
  </p:clrMapOvr>
  <mc:AlternateContent xmlns:mc="http://schemas.openxmlformats.org/markup-compatibility/2006" xmlns:p14="http://schemas.microsoft.com/office/powerpoint/2010/main">
    <mc:Choice Requires="p14">
      <p:transition spd="slow" p14:dur="2000" advTm="5805"/>
    </mc:Choice>
    <mc:Fallback xmlns="">
      <p:transition spd="slow" advTm="5805"/>
    </mc:Fallback>
  </mc:AlternateContent>
  <p:extLst>
    <p:ext uri="{E180D4A7-C9FB-4DFB-919C-405C955672EB}">
      <p14:showEvtLst xmlns:p14="http://schemas.microsoft.com/office/powerpoint/2010/main">
        <p14:playEvt time="316" objId="6"/>
        <p14:stopEvt time="5805" objId="6"/>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43911" y="1513490"/>
            <a:ext cx="10962520" cy="4516820"/>
          </a:xfrm>
        </p:spPr>
        <p:txBody>
          <a:bodyPr vert="horz" lIns="121899" tIns="60949" rIns="121899" bIns="60949" rtlCol="0" anchor="t">
            <a:noAutofit/>
          </a:bodyPr>
          <a:lstStyle/>
          <a:p>
            <a:pPr marL="574675" lvl="1" indent="-457200"/>
            <a:r>
              <a:rPr lang="en-US" sz="2800" dirty="0">
                <a:latin typeface="Arial" panose="020B0604020202020204" pitchFamily="34" charset="0"/>
                <a:cs typeface="Arial" panose="020B0604020202020204" pitchFamily="34" charset="0"/>
              </a:rPr>
              <a:t>Introduction</a:t>
            </a:r>
          </a:p>
          <a:p>
            <a:pPr marL="574675" lvl="1" indent="-457200"/>
            <a:endParaRPr lang="en-US" sz="10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Who Can Implement?</a:t>
            </a:r>
          </a:p>
          <a:p>
            <a:pPr marL="574675" lvl="1" indent="-457200"/>
            <a:endParaRPr lang="en-US" sz="10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Security Requirements for “B” Payment Requests</a:t>
            </a:r>
          </a:p>
          <a:p>
            <a:pPr marL="574675" lvl="1" indent="-457200"/>
            <a:endParaRPr lang="en-US" sz="10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Approval Workflow and Security Roles</a:t>
            </a:r>
          </a:p>
          <a:p>
            <a:pPr marL="574675" lvl="1" indent="-457200"/>
            <a:endParaRPr lang="en-US" sz="10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UAT Testing</a:t>
            </a:r>
          </a:p>
          <a:p>
            <a:pPr marL="574675" lvl="1" indent="-457200"/>
            <a:endParaRPr lang="en-US" sz="10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Logging into Smartsheet</a:t>
            </a:r>
          </a:p>
          <a:p>
            <a:pPr marL="574675" lvl="1" indent="-457200"/>
            <a:endParaRPr lang="en-US" sz="1200"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Agenda</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2</a:t>
            </a:fld>
            <a:endParaRPr lang="en-US"/>
          </a:p>
        </p:txBody>
      </p:sp>
    </p:spTree>
    <p:extLst>
      <p:ext uri="{BB962C8B-B14F-4D97-AF65-F5344CB8AC3E}">
        <p14:creationId xmlns:p14="http://schemas.microsoft.com/office/powerpoint/2010/main" val="216113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1765737"/>
            <a:ext cx="10962520" cy="4691155"/>
          </a:xfrm>
        </p:spPr>
        <p:txBody>
          <a:bodyPr vert="horz" lIns="121899" tIns="60949" rIns="121899" bIns="60949" rtlCol="0" anchor="t">
            <a:noAutofit/>
          </a:bodyPr>
          <a:lstStyle/>
          <a:p>
            <a:pPr marL="574675" lvl="1" indent="-457200"/>
            <a:r>
              <a:rPr lang="en-US" sz="2800" dirty="0">
                <a:latin typeface="Arial" panose="020B0604020202020204" pitchFamily="34" charset="0"/>
                <a:cs typeface="Arial" panose="020B0604020202020204" pitchFamily="34" charset="0"/>
              </a:rPr>
              <a:t>With the move to the SHARE Supplier </a:t>
            </a:r>
            <a:r>
              <a:rPr lang="en-US" sz="2800" dirty="0" err="1">
                <a:latin typeface="Arial" panose="020B0604020202020204" pitchFamily="34" charset="0"/>
                <a:cs typeface="Arial" panose="020B0604020202020204" pitchFamily="34" charset="0"/>
              </a:rPr>
              <a:t>Setid</a:t>
            </a:r>
            <a:r>
              <a:rPr lang="en-US" sz="2800" dirty="0">
                <a:latin typeface="Arial" panose="020B0604020202020204" pitchFamily="34" charset="0"/>
                <a:cs typeface="Arial" panose="020B0604020202020204" pitchFamily="34" charset="0"/>
              </a:rPr>
              <a:t>, Institutions submitted a change request requesting Payment Request functionality in the “B” Business Unit.</a:t>
            </a:r>
          </a:p>
          <a:p>
            <a:pPr marL="574675" lvl="1" indent="-457200"/>
            <a:endParaRPr lang="en-US" sz="28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Functionality will be available, following application of REL 5.80, Nov 4-7, 2022.</a:t>
            </a:r>
          </a:p>
          <a:p>
            <a:pPr marL="574675" lvl="1" indent="-457200"/>
            <a:endParaRPr lang="en-US" sz="2800" dirty="0">
              <a:latin typeface="Arial" panose="020B0604020202020204" pitchFamily="34" charset="0"/>
              <a:cs typeface="Arial" panose="020B0604020202020204" pitchFamily="34" charset="0"/>
            </a:endParaRPr>
          </a:p>
          <a:p>
            <a:pPr marL="574675" lvl="1" indent="-457200"/>
            <a:endParaRPr lang="en-US" sz="1200"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Introduction</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3</a:t>
            </a:fld>
            <a:endParaRPr lang="en-US"/>
          </a:p>
        </p:txBody>
      </p:sp>
    </p:spTree>
    <p:extLst>
      <p:ext uri="{BB962C8B-B14F-4D97-AF65-F5344CB8AC3E}">
        <p14:creationId xmlns:p14="http://schemas.microsoft.com/office/powerpoint/2010/main" val="97813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1568669"/>
            <a:ext cx="10962520" cy="4888224"/>
          </a:xfrm>
        </p:spPr>
        <p:txBody>
          <a:bodyPr vert="horz" lIns="121899" tIns="60949" rIns="121899" bIns="60949" rtlCol="0" anchor="t">
            <a:noAutofit/>
          </a:bodyPr>
          <a:lstStyle/>
          <a:p>
            <a:pPr marL="574675" lvl="1" indent="-457200"/>
            <a:r>
              <a:rPr lang="en-US" sz="2800" dirty="0">
                <a:latin typeface="Arial" panose="020B0604020202020204" pitchFamily="34" charset="0"/>
                <a:cs typeface="Arial" panose="020B0604020202020204" pitchFamily="34" charset="0"/>
              </a:rPr>
              <a:t>Institutions must already be using Payment Requests in the main Business Unit in order to implement Payment Requests in the “B” Business Unit as part of Release 5.80.</a:t>
            </a:r>
          </a:p>
          <a:p>
            <a:pPr marL="574675" lvl="1" indent="-457200"/>
            <a:endParaRPr lang="en-US" sz="1200" dirty="0">
              <a:latin typeface="Arial" panose="020B0604020202020204" pitchFamily="34" charset="0"/>
              <a:cs typeface="Arial" panose="020B0604020202020204" pitchFamily="34" charset="0"/>
            </a:endParaRPr>
          </a:p>
          <a:p>
            <a:pPr marL="574675" lvl="1" indent="-457200"/>
            <a:endParaRPr lang="en-US" sz="28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If your institution is not currently using Payment Request functionality and is interested in implementing this functionality, please submit a ticket to the ITS Helpdesk to discuss the implementation process.</a:t>
            </a:r>
          </a:p>
          <a:p>
            <a:pPr marL="574675" lvl="1" indent="-457200"/>
            <a:endParaRPr lang="en-US" sz="1200" dirty="0">
              <a:latin typeface="Arial" panose="020B0604020202020204" pitchFamily="34" charset="0"/>
              <a:cs typeface="Arial" panose="020B0604020202020204" pitchFamily="34" charset="0"/>
            </a:endParaRPr>
          </a:p>
          <a:p>
            <a:pPr marL="117475" lvl="1" indent="1588">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Who Can Implement?</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4</a:t>
            </a:fld>
            <a:endParaRPr lang="en-US"/>
          </a:p>
        </p:txBody>
      </p:sp>
    </p:spTree>
    <p:extLst>
      <p:ext uri="{BB962C8B-B14F-4D97-AF65-F5344CB8AC3E}">
        <p14:creationId xmlns:p14="http://schemas.microsoft.com/office/powerpoint/2010/main" val="142598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1466193"/>
            <a:ext cx="10962520" cy="4990700"/>
          </a:xfrm>
        </p:spPr>
        <p:txBody>
          <a:bodyPr vert="horz" lIns="121899" tIns="60949" rIns="121899" bIns="60949" rtlCol="0" anchor="t">
            <a:noAutofit/>
          </a:bodyPr>
          <a:lstStyle/>
          <a:p>
            <a:pPr marL="574675" lvl="1" indent="-457200"/>
            <a:endParaRPr lang="en-US" sz="12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If your institution would like to ‘Go Live’ with Payment Request in the “B” Business Unit as part of Release 5.80:</a:t>
            </a:r>
          </a:p>
          <a:p>
            <a:pPr marL="1108062" lvl="2" indent="-457200"/>
            <a:r>
              <a:rPr lang="en-US" sz="2267" dirty="0">
                <a:latin typeface="Arial" panose="020B0604020202020204" pitchFamily="34" charset="0"/>
                <a:cs typeface="Arial" panose="020B0604020202020204" pitchFamily="34" charset="0"/>
              </a:rPr>
              <a:t>Completion of UAT testing for the “B” Business Unit is required</a:t>
            </a:r>
          </a:p>
          <a:p>
            <a:pPr marL="1108062" lvl="2" indent="-457200"/>
            <a:r>
              <a:rPr lang="en-US" sz="2267" dirty="0">
                <a:latin typeface="Arial" panose="020B0604020202020204" pitchFamily="34" charset="0"/>
                <a:cs typeface="Arial" panose="020B0604020202020204" pitchFamily="34" charset="0"/>
              </a:rPr>
              <a:t>Upon successful completion of the UAT scenarios, please submit a ticket to the ITS Helpdesk to let us know you would like to turn on the functionality</a:t>
            </a:r>
          </a:p>
          <a:p>
            <a:pPr marL="117475" lvl="1" indent="1588">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Who Can Implement?</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5</a:t>
            </a:fld>
            <a:endParaRPr lang="en-US"/>
          </a:p>
        </p:txBody>
      </p:sp>
    </p:spTree>
    <p:extLst>
      <p:ext uri="{BB962C8B-B14F-4D97-AF65-F5344CB8AC3E}">
        <p14:creationId xmlns:p14="http://schemas.microsoft.com/office/powerpoint/2010/main" val="182202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1466193"/>
            <a:ext cx="10962520" cy="4990700"/>
          </a:xfrm>
        </p:spPr>
        <p:txBody>
          <a:bodyPr vert="horz" lIns="121899" tIns="60949" rIns="121899" bIns="60949" rtlCol="0" anchor="t">
            <a:noAutofit/>
          </a:bodyPr>
          <a:lstStyle/>
          <a:p>
            <a:pPr marL="574675" lvl="1" indent="-457200"/>
            <a:endParaRPr lang="en-US" sz="12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Payment Requesters must have the BOR_BU_XXXXB Primary Permission List assigned to their user profile in order to create payment requests for “B” </a:t>
            </a:r>
            <a:r>
              <a:rPr lang="en-US" sz="2800" dirty="0" err="1">
                <a:latin typeface="Arial" panose="020B0604020202020204" pitchFamily="34" charset="0"/>
                <a:cs typeface="Arial" panose="020B0604020202020204" pitchFamily="34" charset="0"/>
              </a:rPr>
              <a:t>SetID</a:t>
            </a:r>
            <a:r>
              <a:rPr lang="en-US" sz="2800" dirty="0">
                <a:latin typeface="Arial" panose="020B0604020202020204" pitchFamily="34" charset="0"/>
                <a:cs typeface="Arial" panose="020B0604020202020204" pitchFamily="34" charset="0"/>
              </a:rPr>
              <a:t> Suppliers.</a:t>
            </a:r>
          </a:p>
          <a:p>
            <a:pPr marL="574675" lvl="1" indent="-457200"/>
            <a:endParaRPr lang="en-US" sz="28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Payment Requesters should be trained to pay close attention to which Business Unit they select when entering a Payment Request, as they will have the option to select both the main Business Unit and the “B” Business Unit.</a:t>
            </a:r>
            <a:endParaRPr lang="en-US" sz="2267" dirty="0">
              <a:latin typeface="Arial" panose="020B0604020202020204" pitchFamily="34" charset="0"/>
              <a:cs typeface="Arial" panose="020B0604020202020204" pitchFamily="34" charset="0"/>
            </a:endParaRPr>
          </a:p>
          <a:p>
            <a:pPr marL="117475" lvl="1" indent="1588">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Security Requirements for “B” Payment Requests</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6</a:t>
            </a:fld>
            <a:endParaRPr lang="en-US"/>
          </a:p>
        </p:txBody>
      </p:sp>
    </p:spTree>
    <p:extLst>
      <p:ext uri="{BB962C8B-B14F-4D97-AF65-F5344CB8AC3E}">
        <p14:creationId xmlns:p14="http://schemas.microsoft.com/office/powerpoint/2010/main" val="1225031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1466193"/>
            <a:ext cx="10962520" cy="4990700"/>
          </a:xfrm>
        </p:spPr>
        <p:txBody>
          <a:bodyPr vert="horz" lIns="121899" tIns="60949" rIns="121899" bIns="60949" rtlCol="0" anchor="t">
            <a:noAutofit/>
          </a:bodyPr>
          <a:lstStyle/>
          <a:p>
            <a:pPr marL="574675" lvl="1" indent="-457200"/>
            <a:endParaRPr lang="en-US" sz="12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Approval Workflow and Security Roles are the same for the “B” Business Unit Payment Requests as they are for the main Business Unit.</a:t>
            </a:r>
          </a:p>
          <a:p>
            <a:pPr marL="574675" lvl="1" indent="-457200"/>
            <a:endParaRPr lang="en-US" sz="28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No change to approvers or security roles are required.</a:t>
            </a:r>
          </a:p>
          <a:p>
            <a:pPr marL="574675" lvl="1" indent="-457200"/>
            <a:endParaRPr lang="en-US" sz="2800" dirty="0">
              <a:latin typeface="Arial" panose="020B0604020202020204" pitchFamily="34" charset="0"/>
              <a:cs typeface="Arial" panose="020B0604020202020204" pitchFamily="34" charset="0"/>
            </a:endParaRPr>
          </a:p>
          <a:p>
            <a:pPr marL="574675" lvl="1" indent="-457200"/>
            <a:r>
              <a:rPr lang="en-US" sz="2800" dirty="0">
                <a:latin typeface="Arial" panose="020B0604020202020204" pitchFamily="34" charset="0"/>
                <a:cs typeface="Arial" panose="020B0604020202020204" pitchFamily="34" charset="0"/>
              </a:rPr>
              <a:t>Approval steps enabled can be different between the “B” Business Unit and the main Business Unit.</a:t>
            </a:r>
            <a:endParaRPr lang="en-US" sz="2267" dirty="0">
              <a:latin typeface="Arial" panose="020B0604020202020204" pitchFamily="34" charset="0"/>
              <a:cs typeface="Arial" panose="020B0604020202020204" pitchFamily="34" charset="0"/>
            </a:endParaRPr>
          </a:p>
          <a:p>
            <a:pPr marL="117475" lvl="1" indent="1588">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Approval Workflow and Security Roles</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7</a:t>
            </a:fld>
            <a:endParaRPr lang="en-US"/>
          </a:p>
        </p:txBody>
      </p:sp>
    </p:spTree>
    <p:extLst>
      <p:ext uri="{BB962C8B-B14F-4D97-AF65-F5344CB8AC3E}">
        <p14:creationId xmlns:p14="http://schemas.microsoft.com/office/powerpoint/2010/main" val="3100285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893033" y="1671145"/>
            <a:ext cx="10589749" cy="4785748"/>
          </a:xfrm>
        </p:spPr>
        <p:txBody>
          <a:bodyPr vert="horz" lIns="121899" tIns="60949" rIns="121899" bIns="60949" rtlCol="0" anchor="t">
            <a:noAutofit/>
          </a:bodyPr>
          <a:lstStyle/>
          <a:p>
            <a:pPr marL="608013" lvl="1" indent="-488950">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Payment Request Workflow</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8</a:t>
            </a:fld>
            <a:endParaRPr lang="en-US"/>
          </a:p>
        </p:txBody>
      </p:sp>
      <p:pic>
        <p:nvPicPr>
          <p:cNvPr id="11" name="Picture 10">
            <a:extLst>
              <a:ext uri="{FF2B5EF4-FFF2-40B4-BE49-F238E27FC236}">
                <a16:creationId xmlns:a16="http://schemas.microsoft.com/office/drawing/2014/main" id="{817AF654-C592-294C-2777-854BCC3A4629}"/>
              </a:ext>
            </a:extLst>
          </p:cNvPr>
          <p:cNvPicPr>
            <a:picLocks noChangeAspect="1"/>
          </p:cNvPicPr>
          <p:nvPr/>
        </p:nvPicPr>
        <p:blipFill>
          <a:blip r:embed="rId3"/>
          <a:stretch>
            <a:fillRect/>
          </a:stretch>
        </p:blipFill>
        <p:spPr>
          <a:xfrm>
            <a:off x="1323975" y="1694463"/>
            <a:ext cx="9544050" cy="4667250"/>
          </a:xfrm>
          <a:prstGeom prst="rect">
            <a:avLst/>
          </a:prstGeom>
        </p:spPr>
      </p:pic>
    </p:spTree>
    <p:extLst>
      <p:ext uri="{BB962C8B-B14F-4D97-AF65-F5344CB8AC3E}">
        <p14:creationId xmlns:p14="http://schemas.microsoft.com/office/powerpoint/2010/main" val="220043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EC683-7161-4FD9-980C-A592EF9B7F17}"/>
              </a:ext>
            </a:extLst>
          </p:cNvPr>
          <p:cNvSpPr>
            <a:spLocks noGrp="1"/>
          </p:cNvSpPr>
          <p:nvPr>
            <p:ph idx="1"/>
          </p:nvPr>
        </p:nvSpPr>
        <p:spPr>
          <a:xfrm>
            <a:off x="520263" y="1671145"/>
            <a:ext cx="10962520" cy="4785748"/>
          </a:xfrm>
        </p:spPr>
        <p:txBody>
          <a:bodyPr vert="horz" lIns="121899" tIns="60949" rIns="121899" bIns="60949" rtlCol="0" anchor="t">
            <a:noAutofit/>
          </a:bodyPr>
          <a:lstStyle/>
          <a:p>
            <a:pPr marL="117475" lvl="1" indent="0">
              <a:buNone/>
            </a:pPr>
            <a:r>
              <a:rPr lang="en-US" sz="2000" b="1" dirty="0">
                <a:latin typeface="Arial" panose="020B0604020202020204" pitchFamily="34" charset="0"/>
                <a:cs typeface="Arial" panose="020B0604020202020204" pitchFamily="34" charset="0"/>
              </a:rPr>
              <a:t>BOR_PAYMENT_REQUEST:  </a:t>
            </a:r>
            <a:r>
              <a:rPr lang="en-US" sz="2000" dirty="0">
                <a:latin typeface="Arial" panose="020B0604020202020204" pitchFamily="34" charset="0"/>
                <a:cs typeface="Arial" panose="020B0604020202020204" pitchFamily="34" charset="0"/>
              </a:rPr>
              <a:t>Payment Requester creates and submits Payment Requests</a:t>
            </a:r>
          </a:p>
          <a:p>
            <a:pPr marL="117475" lvl="1" indent="0">
              <a:buNone/>
            </a:pPr>
            <a:endParaRPr lang="en-US" sz="2000" dirty="0">
              <a:latin typeface="Arial" panose="020B0604020202020204" pitchFamily="34" charset="0"/>
              <a:cs typeface="Arial" panose="020B0604020202020204" pitchFamily="34" charset="0"/>
            </a:endParaRPr>
          </a:p>
          <a:p>
            <a:pPr marL="117475" lvl="1" indent="0">
              <a:buNone/>
            </a:pPr>
            <a:r>
              <a:rPr lang="en-US" sz="2000" b="1" dirty="0">
                <a:latin typeface="Arial" panose="020B0604020202020204" pitchFamily="34" charset="0"/>
                <a:cs typeface="Arial" panose="020B0604020202020204" pitchFamily="34" charset="0"/>
              </a:rPr>
              <a:t>BOR_PAYMENT_REQ_APPR:  </a:t>
            </a:r>
            <a:r>
              <a:rPr lang="en-US" sz="2000" dirty="0">
                <a:latin typeface="Arial" panose="020B0604020202020204" pitchFamily="34" charset="0"/>
                <a:cs typeface="Arial" panose="020B0604020202020204" pitchFamily="34" charset="0"/>
              </a:rPr>
              <a:t>Department Approver, Additional Department Approver, Project Approver, Additional Project Approver, and Ad Hoc Approver role required for approval access</a:t>
            </a:r>
          </a:p>
          <a:p>
            <a:pPr marL="117475" lvl="1" indent="0">
              <a:buNone/>
            </a:pPr>
            <a:endParaRPr lang="en-US" sz="2000" dirty="0">
              <a:latin typeface="Arial" panose="020B0604020202020204" pitchFamily="34" charset="0"/>
              <a:cs typeface="Arial" panose="020B0604020202020204" pitchFamily="34" charset="0"/>
            </a:endParaRPr>
          </a:p>
          <a:p>
            <a:pPr marL="117475" lvl="1" indent="0">
              <a:buNone/>
            </a:pPr>
            <a:r>
              <a:rPr lang="en-US" sz="2000" b="1" dirty="0">
                <a:latin typeface="Arial" panose="020B0604020202020204" pitchFamily="34" charset="0"/>
                <a:cs typeface="Arial" panose="020B0604020202020204" pitchFamily="34" charset="0"/>
              </a:rPr>
              <a:t>BOR_PAYMENT_REQ_AMOUNT_APPR:  </a:t>
            </a:r>
            <a:r>
              <a:rPr lang="en-US" sz="2000" dirty="0">
                <a:latin typeface="Arial" panose="020B0604020202020204" pitchFamily="34" charset="0"/>
                <a:cs typeface="Arial" panose="020B0604020202020204" pitchFamily="34" charset="0"/>
              </a:rPr>
              <a:t>Special Approver for Amounts over $2,500.00</a:t>
            </a:r>
          </a:p>
          <a:p>
            <a:pPr marL="117475" lvl="1" indent="0">
              <a:buNone/>
            </a:pPr>
            <a:endParaRPr lang="en-US" sz="2000" dirty="0">
              <a:latin typeface="Arial" panose="020B0604020202020204" pitchFamily="34" charset="0"/>
              <a:cs typeface="Arial" panose="020B0604020202020204" pitchFamily="34" charset="0"/>
            </a:endParaRPr>
          </a:p>
          <a:p>
            <a:pPr marL="117475" lvl="1" indent="0">
              <a:buNone/>
            </a:pPr>
            <a:r>
              <a:rPr lang="en-US" sz="2000" b="1" dirty="0">
                <a:latin typeface="Arial" panose="020B0604020202020204" pitchFamily="34" charset="0"/>
                <a:cs typeface="Arial" panose="020B0604020202020204" pitchFamily="34" charset="0"/>
              </a:rPr>
              <a:t>BOR_PAYMENT_REQ_AP_APPR:  </a:t>
            </a:r>
            <a:r>
              <a:rPr lang="en-US" sz="2000" dirty="0">
                <a:latin typeface="Arial" panose="020B0604020202020204" pitchFamily="34" charset="0"/>
                <a:cs typeface="Arial" panose="020B0604020202020204" pitchFamily="34" charset="0"/>
              </a:rPr>
              <a:t>AP Approver (final workflow Approver)</a:t>
            </a:r>
          </a:p>
          <a:p>
            <a:pPr marL="117475" lvl="1" indent="0">
              <a:buNone/>
            </a:pPr>
            <a:endParaRPr lang="en-US" sz="2000" dirty="0">
              <a:latin typeface="Arial" panose="020B0604020202020204" pitchFamily="34" charset="0"/>
              <a:cs typeface="Arial" panose="020B0604020202020204" pitchFamily="34" charset="0"/>
            </a:endParaRPr>
          </a:p>
          <a:p>
            <a:pPr marL="117475" lvl="1" indent="0">
              <a:buNone/>
            </a:pPr>
            <a:r>
              <a:rPr lang="en-US" sz="2000" b="1" dirty="0" err="1">
                <a:latin typeface="Arial" panose="020B0604020202020204" pitchFamily="34" charset="0"/>
                <a:cs typeface="Arial" panose="020B0604020202020204" pitchFamily="34" charset="0"/>
              </a:rPr>
              <a:t>BOR_PR_ADMINxx</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Payment Request Administrator</a:t>
            </a:r>
            <a:endParaRPr lang="en-US" sz="3600" dirty="0">
              <a:latin typeface="Arial" panose="020B0604020202020204" pitchFamily="34" charset="0"/>
              <a:cs typeface="Arial" panose="020B0604020202020204" pitchFamily="34" charset="0"/>
            </a:endParaRPr>
          </a:p>
          <a:p>
            <a:pPr marL="574675" lvl="1" indent="-457200"/>
            <a:endParaRPr lang="en-US" sz="2800" dirty="0">
              <a:latin typeface="Arial" panose="020B0604020202020204" pitchFamily="34" charset="0"/>
              <a:cs typeface="Arial" panose="020B0604020202020204" pitchFamily="34" charset="0"/>
            </a:endParaRPr>
          </a:p>
          <a:p>
            <a:pPr marL="117475" lvl="1" indent="1588">
              <a:buNone/>
            </a:pPr>
            <a:endParaRPr lang="en-US" sz="2800" dirty="0">
              <a:latin typeface="Arial" panose="020B0604020202020204" pitchFamily="34" charset="0"/>
              <a:cs typeface="Arial" panose="020B0604020202020204" pitchFamily="34" charset="0"/>
            </a:endParaRPr>
          </a:p>
          <a:p>
            <a:pPr>
              <a:spcBef>
                <a:spcPts val="0"/>
              </a:spcBef>
            </a:pPr>
            <a:endParaRPr lang="en-US" sz="2400" i="1" dirty="0">
              <a:latin typeface="Arial" panose="020B0604020202020204" pitchFamily="34" charset="0"/>
              <a:cs typeface="Arial" panose="020B0604020202020204" pitchFamily="34" charset="0"/>
            </a:endParaRPr>
          </a:p>
          <a:p>
            <a:pPr>
              <a:spcBef>
                <a:spcPts val="975"/>
              </a:spcBef>
              <a:spcAft>
                <a:spcPts val="1850"/>
              </a:spcAft>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97C019-2680-47B0-85E0-697C2653B56B}"/>
              </a:ext>
            </a:extLst>
          </p:cNvPr>
          <p:cNvSpPr>
            <a:spLocks noGrp="1"/>
          </p:cNvSpPr>
          <p:nvPr>
            <p:ph type="title"/>
          </p:nvPr>
        </p:nvSpPr>
        <p:spPr>
          <a:xfrm>
            <a:off x="440027" y="218015"/>
            <a:ext cx="11495760" cy="1143000"/>
          </a:xfrm>
        </p:spPr>
        <p:txBody>
          <a:bodyPr/>
          <a:lstStyle/>
          <a:p>
            <a:r>
              <a:rPr lang="en-US" sz="3600" dirty="0">
                <a:cs typeface="Arial" panose="020B0604020202020204" pitchFamily="34" charset="0"/>
              </a:rPr>
              <a:t>Payment Request Security Roles</a:t>
            </a:r>
          </a:p>
        </p:txBody>
      </p:sp>
      <p:sp>
        <p:nvSpPr>
          <p:cNvPr id="4" name="Slide Number Placeholder 3">
            <a:extLst>
              <a:ext uri="{FF2B5EF4-FFF2-40B4-BE49-F238E27FC236}">
                <a16:creationId xmlns:a16="http://schemas.microsoft.com/office/drawing/2014/main" id="{8286C39B-D753-4661-ACF3-65F18C471341}"/>
              </a:ext>
            </a:extLst>
          </p:cNvPr>
          <p:cNvSpPr>
            <a:spLocks noGrp="1"/>
          </p:cNvSpPr>
          <p:nvPr>
            <p:ph type="sldNum" sz="quarter" idx="4"/>
          </p:nvPr>
        </p:nvSpPr>
        <p:spPr/>
        <p:txBody>
          <a:bodyPr/>
          <a:lstStyle/>
          <a:p>
            <a:fld id="{8D637BDE-139F-F64C-9F6D-A75C4D60CFCC}" type="slidenum">
              <a:rPr lang="en-US" smtClean="0"/>
              <a:pPr/>
              <a:t>9</a:t>
            </a:fld>
            <a:endParaRPr lang="en-US"/>
          </a:p>
        </p:txBody>
      </p:sp>
    </p:spTree>
    <p:extLst>
      <p:ext uri="{BB962C8B-B14F-4D97-AF65-F5344CB8AC3E}">
        <p14:creationId xmlns:p14="http://schemas.microsoft.com/office/powerpoint/2010/main" val="20259867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MZWFmIiwiSXNUZW1wbGF0ZSI6ZmFsc2UsIlZlcnNpb24iOnsiJGlkIjoiMiIsIlZlcnNpb24iOiIzLjEuMCIsIk9yaWdpbmFsQXNzZW1ibHlWZXJzaW9uIjoiMy4wOS4wNS4wMCIsIkVkaXRpb24iOiJQbHVzIiwiSXNQbHVzRWRpdGlvbiI6dHJ1ZX0sIkVmZmVjdCI6MCwiU3R5bGUiOnsiJGlkIjoiMyIsIlRpbWViYW5kU3R5bGUiOnsiJGlkIjoiNCIsIlNjYWxlTWFya2luZyI6MCwiU2hhcGUiOjE3LCJTaGFwZVN0eWxlIjp7IiRpZCI6IjUiLCJNYXJnaW4iOnsiJGlkIjoiNiIsIlRvcCI6MCwiTGVmdCI6MTAsIlJpZ2h0IjoxMCwiQm90dG9tIjowfSwiUGFkZGluZyI6eyIkaWQiOiI3IiwiVG9wIjo1LCJMZWZ0IjoxMywiUmlnaHQiOjEzLCJCb3R0b20iOjV9LCJCYWNrZ3JvdW5kIjp7IiRpZCI6IjgiLCJDb2xvciI6eyIkaWQiOiI5IiwiQSI6MjU1LCJSIjoxMTYsIkciOjE0MywiQiI6MTc4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zLCJGb250TmFtZSI6IkNhbGlicmkiLCJJc0JvbGQiOnRydWUsIklzSXRhbGljIjpmYWxzZSwiSXNVbmRlcmxpbmVkIjpmYWxzZSwiUGFyZW50U3R5bGUiOm51bGx9LCJBdXRvU2l6ZSI6MCwiRm9yZWdyb3VuZCI6eyIkaWQiOiIxNSIsIkNvbG9yIjp7IiRpZCI6IjE2IiwiQSI6MjU1LCJSIjoxNzgsIkciOjE3OCwiQiI6MTc4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MywiRm9udE5hbWUiOiJDYWxpYnJpIiwiSXNCb2xkIjp0cnVlLCJJc0l0YWxpYyI6ZmFsc2UsIklzVW5kZXJsaW5lZCI6ZmFsc2UsIlBhcmVudFN0eWxlIjpudWxsfSwiQXV0b1NpemUiOjAsIkZvcmVncm91bmQiOnsiJGlkIjoiMjMiLCJDb2xvciI6eyIkaWQiOiIyNCIsIkEiOjI1NSwiUiI6MTc4LCJHIjoxNzgsIkIiOjE3OH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k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k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MzQsIkciOjIyLCJCIjozMH19LCJBcHBlbmRZZWFyT25ZZWFyQ2hhbmdlIjp0cnVlLCJFbGFwc2VkVGltZUZvcm1hdCI6MSwiVG9kYXlNYXJrZXJQb3NpdGlvbiI6MCwiUXVpY2tQb3NpdGlvbiI6MywiQWJzb2x1dGVQb3NpdGlvbiI6MjQ1LjE1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5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AsIkciOjAsIkIiOjB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UsIkRhdGVJc1Zpc2libGUiOmZhbHNlLCJUaW1lSXNWaXNpYmxlIjpmYWxzZSwiSG91ckRpZ2l0cyI6MSwiQW1QbURlc2lnbmF0b3IiOjIsIlRyaW0wME1pbnV0ZXMiOmZhbHNlLCJMYXN0S25vd25WaXNpYmlsaXR5U3RhdGUiOm51bGx9LCJJc1Zpc2libGUiOnRydWUsIlBhcmVudFN0eWxlIjpudWxsfSwiRGVmYXVsdFRhc2tTdHlsZSI6eyIkaWQiOiI4MCIsIlNoYXBlIjo4LCJTaGFwZVRoaWNrbmVzcyI6MC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c4LCJHIjoxNzgsIkIiOjE3OH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3OCwiRyI6MTc4LCJCIjoxNzh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w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CwiRyI6MCwiQiI6MH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TIyIiwiRGF0ZVBhcnRJc1Zpc2libGUiOmZhbHNlLCJUaW1lUGFydElzVmlzaWJsZSI6ZmFsc2V9fSwiSXNWaXNpYmxlIjp0cnVlLCJQYXJlbnRTdHlsZSI6bnVsbH0sIlNob3dFbGFwc2VkVGltZUdyYWRpZW50U3R5bGUiOmZhbHNlfSwiU2NhbGUiOnsiJGlkIjoiMTIzIiwiU3RhcnREYXRlIjoiMjAxNy0wMy0xM1QwMDowMDowMCIsIkVuZERhdGUiOiIyMDE3LTA2LTE4VDIzOjU5OjAwIiwiRm9ybWF0IjoiTU1NIiwiVHlwZSI6MiwiQXV0b0RhdGVSYW5nZSI6dHJ1ZSwiV29ya2luZ0RheXMiOjEyNywiVG9kYXlNYXJrZXJUZXh0IjoiVG9kYXkiLCJBdXRvU2NhbGVUeXBlIjpmYWxzZX0sIk1pbGVzdG9uZXMiOlt7IiRpZCI6IjEyNCIsIkRhdGUiOiIyMDE3LTAzLTI5VDIzOjU5OjAwIiwiU3R5bGUiOnsiJGlkIjoiMTI1IiwiU2hhcGUiOjIsIkNvbm5lY3Rvck1hcmdpbiI6eyIkcmVmIjoiNTQifSwiQ29ubmVjdG9yU3R5bGUiOnsiJGlkIjoiMTI2IiwiTGluZUNvbG9yIjp7IiRpZCI6IjEyNyIsIiR0eXBlIjoiTkxSRS5Db21tb24uRG9tLlNvbGlkQ29sb3JCcnVzaCwgTkxSRS5Db21tb24iLCJDb2xvciI6eyIkaWQiOiIxMjgiLCJBIjoxMjcsIlIiOjIzNCwiRyI6MjIsIkIiOjMwfX0sIkxpbmVXZWlnaHQiOjEuMCwiTGluZVR5cGUiOjAsIlBhcmVudFN0eWxlIjp7IiRyZWYiOiI1NSJ9fSwiSXNCZWxvd1RpbWViYW5kIjpmYWxzZSwiSGlkZURhdGUiOmZhbHNlLCJTaGFwZVNpemUiOjMsIlNwYWNpbmciOjIuMCwiUGFkZGluZyI6eyIkcmVmIjoiNTgifSwiU2hhcGVTdHlsZSI6eyIkaWQiOiIxMjkiLCJNYXJnaW4iOnsiJHJlZiI6IjYwIn0sIlBhZGRpbmciOnsiJHJlZiI6IjYxIn0sIkJhY2tncm91bmQiOnsiJGlkIjoiMTMwIiwiQ29sb3IiOnsiJGlkIjoiMTMxIiwiQSI6MjU1LCJSIjoyMzQsIkciOjIyLCJCIjozMH19LCJJc1Zpc2libGUiOnRydWUsIldpZHRoIjoxMC4wLCJIZWlnaHQiOjkuNzUsIkJvcmRlclN0eWxlIjp7IiRpZCI6IjEzMiIsIkxpbmVDb2xvciI6eyIkcmVmIjoiNjMifSwiTGluZVdlaWdodCI6MC4wLCJMaW5lVHlwZSI6MCwiUGFyZW50U3R5bGUiOnsiJHJlZiI6IjYyIn19LCJQYXJlbnRTdHlsZSI6eyIkcmVmIjoiNTkifX0sIlRpdGxlU3R5bGUiOnsiJGlkIjoiMTMzIiwiRm9udFNldHRpbmdzIjp7IiRpZCI6IjEzNCIsIkZvbnRTaXplIjo4LCJGb250TmFtZSI6IkNhbGlicmkiLCJJc0JvbGQiOnRydWUsIklzSXRhbGljIjpmYWxzZSwiSXNVbmRlcmxpbmVkIjpmYWxzZSwiUGFyZW50U3R5bGUiOnsiJHJlZiI6IjY2In19LCJBdXRvU2l6ZSI6MiwiRm9yZWdyb3VuZCI6eyIkcmVmIjoiNjcifSwiTWF4V2lkdGgiOjE1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3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EzOCIsIkxpbmVDb2xvciI6bnVsbCwiTGluZVdlaWdodCI6MC4wLCJMaW5lVHlwZSI6MCwiUGFyZW50U3R5bGUiOm51bGx9LCJQYXJlbnRTdHlsZSI6eyIkcmVmIjoiNzIifX0sIkRhdGVGb3JtYXQiOnsiJHJlZiI6Ijc5In0sIklzVmlzaWJsZSI6ZmFsc2UsIlBhcmVudFN0eWxlIjp7IiRyZWYiOiI1MyJ9fSwiUG9zaXRpb24iOnsiUmF0aW8iOjAuMjA0NjU4NDUyNzkxNDQxNjUsIklzQ3VzdG9tIjp0cnVlfSwiRGF0ZUZvcm1hdCI6eyIkcmVmIjoiNzkifSwiSWQiOiIwMmY5Y2FlYy0xNzU0LTRhNzUtYmQyYy1hZTg2NWE4MzE2NWMiLCJJbXBvcnRJZCI6bnVsbCwiVGl0bGUiOiJPbmVVU0cgQmVuZWZpdHMgQ29ubmVjdCBCdXNpbmVzcyBQcm9jZXNzIGFuZCBDb21wbGFpbmNlIFJldmlldyIsIk5vdGUiOm51bGwsIkh5cGVybGluayI6bnVsbCwiSXNDaGFuZ2VkIjpmYWxzZSwiSXNOZXciOmZhbHNlfSx7IiRpZCI6IjEzOSIsIkRhdGUiOiIyMDE3LTAzLTI5VDIzOjU5OjAwIiwiU3R5bGUiOnsiJGlkIjoiMTQwIiwiU2hhcGUiOjEsIkNvbm5lY3Rvck1hcmdpbiI6eyIkcmVmIjoiNTQifSwiQ29ubmVjdG9yU3R5bGUiOnsiJGlkIjoiMTQxIiwiTGluZUNvbG9yIjp7IiRpZCI6IjE0MiIsIiR0eXBlIjoiTkxSRS5Db21tb24uRG9tLlNvbGlkQ29sb3JCcnVzaCwgTkxSRS5Db21tb24iLCJDb2xvciI6eyIkaWQiOiIxNDMiLCJBIjoxMjcsIlIiOjQ3LCJHIjo1NCwiQiI6MTUzfX0sIkxpbmVXZWlnaHQiOjEuMCwiTGluZVR5cGUiOjAsIlBhcmVudFN0eWxlIjp7IiRyZWYiOiI1NSJ9fSwiSXNCZWxvd1RpbWViYW5kIjp0cnVlLCJIaWRlRGF0ZSI6ZmFsc2UsIlNoYXBlU2l6ZSI6MywiU3BhY2luZyI6Mi4wLCJQYWRkaW5nIjp7IiRyZWYiOiI1OCJ9LCJTaGFwZVN0eWxlIjp7IiRpZCI6IjE0NCIsIk1hcmdpbiI6eyIkcmVmIjoiNjAifSwiUGFkZGluZyI6eyIkcmVmIjoiNjEifSwiQmFja2dyb3VuZCI6eyIkaWQiOiIxNDUiLCJDb2xvciI6eyIkaWQiOiIxNDYiLCJBIjoyNTUsIlIiOjQ3LCJHIjo1NCwiQiI6MTUzfX0sIklzVmlzaWJsZSI6dHJ1ZSwiV2lkdGgiOjE0LjAsIkhlaWdodCI6MTUuMCwiQm9yZGVyU3R5bGUiOnsiJGlkIjoiMTQ3IiwiTGluZUNvbG9yIjp7IiRyZWYiOiI2MyJ9LCJMaW5lV2VpZ2h0IjowLjAsIkxpbmVUeXBlIjowLCJQYXJlbnRTdHlsZSI6eyIkcmVmIjoiNjIifX0sIlBhcmVudFN0eWxlIjp7IiRyZWYiOiI1OSJ9fSwiVGl0bGVTdHlsZSI6eyIkaWQiOiIxNDgiLCJGb250U2V0dGluZ3MiOnsiJGlkIjoiMTQ5IiwiRm9udFNpemUiOjgsIkZvbnROYW1lIjoiQ2FsaWJyaSIsIklzQm9sZCI6dHJ1ZSwiSXNJdGFsaWMiOmZhbHNlLCJJc1VuZGVybGluZWQiOmZhbHNlLCJQYXJlbnRTdHlsZSI6eyIkcmVmIjoiNjYifX0sIkF1dG9TaXplIjoyLCJGb3JlZ3JvdW5kIjp7IiRyZWYiOiI2NyJ9LCJNYXhXaWR0aCI6ODgu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NTM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MTQwNzBiNDEtNjMzZC00NDlhLWEyZWEtZjBmM2FhOGMyZWZjIiwiSW1wb3J0SWQiOm51bGwsIlRpdGxlIjoiRXhlY3V0aXZlIENvdW5jaWwgQnJpZWZpbmciLCJOb3RlIjpudWxsLCJIeXBlcmxpbmsiOm51bGwsIklzQ2hhbmdlZCI6ZmFsc2UsIklzTmV3IjpmYWxzZX0seyIkaWQiOiIxNTQiLCJEYXRlIjoiMjAxNy0wNC0xMlQyMzo1OTowMCIsIlN0eWxlIjp7IiRpZCI6IjE1NSIsIlNoYXBlIjoyLCJDb25uZWN0b3JNYXJnaW4iOnsiJHJlZiI6IjU0In0sIkNvbm5lY3RvclN0eWxlIjp7IiRpZCI6IjE1NiIsIkxpbmVDb2xvciI6eyIkaWQiOiIxNTciLCIkdHlwZSI6Ik5MUkUuQ29tbW9uLkRvbS5Tb2xpZENvbG9yQnJ1c2gsIE5MUkUuQ29tbW9uIiwiQ29sb3IiOnsiJGlkIjoiMTU4IiwiQSI6MTI3LCJSIjoyMzQsIkciOjIyLCJCIjozMH19LCJMaW5lV2VpZ2h0IjoxLjAsIkxpbmVUeXBlIjowLCJQYXJlbnRTdHlsZSI6eyIkcmVmIjoiNTUifX0sIklzQmVsb3dUaW1lYmFuZCI6ZmFsc2UsIkhpZGVEYXRlIjpmYWxzZSwiU2hhcGVTaXplIjozLCJTcGFjaW5nIjoyLjAsIlBhZGRpbmciOnsiJHJlZiI6IjU4In0sIlNoYXBlU3R5bGUiOnsiJGlkIjoiMTU5IiwiTWFyZ2luIjp7IiRyZWYiOiI2MCJ9LCJQYWRkaW5nIjp7IiRyZWYiOiI2MSJ9LCJCYWNrZ3JvdW5kIjp7IiRpZCI6IjE2MCIsIkNvbG9yIjp7IiRpZCI6IjE2MSIsIkEiOjI1NSwiUiI6MjM0LCJHIjoyMiwiQiI6MzB9fSwiSXNWaXNpYmxlIjp0cnVlLCJXaWR0aCI6MTAuMCwiSGVpZ2h0Ijo5Ljc1LCJCb3JkZXJTdHlsZSI6eyIkaWQiOiIxNjIiLCJMaW5lQ29sb3IiOnsiJHJlZiI6IjYzIn0sIkxpbmVXZWlnaHQiOjAuMCwiTGluZVR5cGUiOjAsIlBhcmVudFN0eWxlIjp7IiRyZWYiOiI2MiJ9fSwiUGFyZW50U3R5bGUiOnsiJHJlZiI6IjU5In19LCJUaXRsZVN0eWxlIjp7IiRpZCI6IjE2MyIsIkZvbnRTZXR0aW5ncyI6eyIkaWQiOiIxNjQiLCJGb250U2l6ZSI6OCwiRm9udE5hbWUiOiJDYWxpYnJpIiwiSXNCb2xkIjp0cnVlLCJJc0l0YWxpYyI6ZmFsc2UsIklzVW5kZXJsaW5lZCI6ZmFsc2UsIlBhcmVudFN0eWxlIjp7IiRyZWYiOiI2NiJ9fSwiQXV0b1NpemUiOjIsIkZvcmVncm91bmQiOnsiJHJlZiI6IjY3In0sIk1heFdpZHRoIjoxNT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1IiwiTGluZUNvbG9yIjpudWxsLCJMaW5lV2VpZ2h0IjowLjAsIkxpbmVUeXBlIjowLCJQYXJlbnRTdHlsZSI6bnVsbH0sIlBhcmVudFN0eWxlIjp7IiRyZWYiOiI2NSJ9fSwiRGF0ZVN0eWxlIjp7IiRpZCI6IjE2NiIsIkZvbnRTZXR0aW5ncyI6eyIkaWQiOiIxNjc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CIsIkxpbmVDb2xvciI6bnVsbCwiTGluZVdlaWdodCI6MC4wLCJMaW5lVHlwZSI6MCwiUGFyZW50U3R5bGUiOm51bGx9LCJQYXJlbnRTdHlsZSI6eyIkcmVmIjoiNzIifX0sIkRhdGVGb3JtYXQiOnsiJHJlZiI6Ijc5In0sIklzVmlzaWJsZSI6ZmFsc2UsIlBhcmVudFN0eWxlIjp7IiRyZWYiOiI1MyJ9fSwiUG9zaXRpb24iOnsiUmF0aW8iOjAuMzQ0ODU1OTgwNjQxNTU3MzcsIklzQ3VzdG9tIjp0cnVlfSwiRGF0ZUZvcm1hdCI6eyIkcmVmIjoiNzkifSwiSWQiOiJmMjYyZTg0ZC1hZmI0LTRmZDgtOGY5MS0yNDg5Mjg5ZDg4MzEiLCJJbXBvcnRJZCI6bnVsbCwiVGl0bGUiOiJPbmVVU0cgQmVuZWZpdHMgQ29ubmVjdCBCdXNpbmVzcyBQcm9jZXNzIGFuZCBDb21wbGFpbmNlIFJldmlldyIsIk5vdGUiOm51bGwsIkh5cGVybGluayI6bnVsbCwiSXNDaGFuZ2VkIjpmYWxzZSwiSXNOZXciOmZhbHNlfSx7IiRpZCI6IjE2OSIsIkRhdGUiOiIyMDE3LTA0LTIwVDIzOjU5OjAwIiwiU3R5bGUiOnsiJGlkIjoiMTcwIiwiU2hhcGUiOjIsIkNvbm5lY3Rvck1hcmdpbiI6eyIkcmVmIjoiNTQifSwiQ29ubmVjdG9yU3R5bGUiOnsiJGlkIjoiMTcxIiwiTGluZUNvbG9yIjp7IiRpZCI6IjE3MiIsIiR0eXBlIjoiTkxSRS5Db21tb24uRG9tLlNvbGlkQ29sb3JCcnVzaCwgTkxSRS5Db21tb24iLCJDb2xvciI6eyIkaWQiOiIxNzMiLCJBIjoxMjcsIlIiOjIzNCwiRyI6MjIsIkIiOjMwfX0sIkxpbmVXZWlnaHQiOjEuMCwiTGluZVR5cGUiOjAsIlBhcmVudFN0eWxlIjp7IiRyZWYiOiI1NSJ9fSwiSXNCZWxvd1RpbWViYW5kIjpmYWxzZSwiSGlkZURhdGUiOmZhbHNlLCJTaGFwZVNpemUiOjMsIlNwYWNpbmciOjIuMCwiUGFkZGluZyI6eyIkcmVmIjoiNTgifSwiU2hhcGVTdHlsZSI6eyIkaWQiOiIxNzQiLCJNYXJnaW4iOnsiJHJlZiI6IjYwIn0sIlBhZGRpbmciOnsiJHJlZiI6IjYxIn0sIkJhY2tncm91bmQiOnsiJGlkIjoiMTc1IiwiQ29sb3IiOnsiJGlkIjoiMTc2IiwiQSI6MjU1LCJSIjoyMzQsIkciOjIyLCJCIjozMH19LCJJc1Zpc2libGUiOnRydWUsIldpZHRoIjoxMC4wLCJIZWlnaHQiOjkuNzUsIkJvcmRlclN0eWxlIjp7IiRpZCI6IjE3NyIsIkxpbmVDb2xvciI6eyIkcmVmIjoiNjMifSwiTGluZVdlaWdodCI6MC4wLCJMaW5lVHlwZSI6MCwiUGFyZW50U3R5bGUiOnsiJHJlZiI6IjYyIn19LCJQYXJlbnRTdHlsZSI6eyIkcmVmIjoiNTkifX0sIlRpdGxlU3R5bGUiOnsiJGlkIjoiMTc4IiwiRm9udFNldHRpbmdzIjp7IiRpZCI6IjE3OSIsIkZvbnRTaXplIjo4LCJGb250TmFtZSI6IkNhbGlicmkiLCJJc0JvbGQiOnRydWUsIklzSXRhbGljIjpmYWxzZSwiSXNVbmRlcmxpbmVkIjpmYWxzZSwiUGFyZW50U3R5bGUiOnsiJHJlZiI6IjY2In19LCJBdXRvU2l6ZSI6MiwiRm9yZWdyb3VuZCI6eyIkcmVmIjoiNjcifSwiTWF4V2lkdGgiOjEzMi43NS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wIiwiTGluZUNvbG9yIjpudWxsLCJMaW5lV2VpZ2h0IjowLjAsIkxpbmVUeXBlIjowLCJQYXJlbnRTdHlsZSI6bnVsbH0sIlBhcmVudFN0eWxlIjp7IiRyZWYiOiI2NSJ9fSwiRGF0ZVN0eWxlIjp7IiRpZCI6IjE4MSIsIkZvbnRTZXR0aW5ncyI6eyIkaWQiOiIxODI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ODMiLCJMaW5lQ29sb3IiOm51bGwsIkxpbmVXZWlnaHQiOjAuMCwiTGluZVR5cGUiOjAsIlBhcmVudFN0eWxlIjpudWxsfSwiUGFyZW50U3R5bGUiOnsiJHJlZiI6IjcyIn19LCJEYXRlRm9ybWF0Ijp7IiRyZWYiOiI3OSJ9LCJJc1Zpc2libGUiOmZhbHNlLCJQYXJlbnRTdHlsZSI6eyIkcmVmIjoiNTMifX0sIlBvc2l0aW9uIjp7IlJhdGlvIjowLjA4MDU1MTQ0OTM3MTQ2MzQxMywiSXNDdXN0b20iOnRydWV9LCJEYXRlRm9ybWF0Ijp7IiRyZWYiOiI3OSJ9LCJJZCI6IjZkNDIwZmI1LWNhYjMtNDNiYi1hYTZkLTMwMDE0YmJkZjljNCIsIkltcG9ydElkIjpudWxsLCJUaXRsZSI6Ik9uZVVTRyBCZW5lZml0cyBDb25uZWN0IE9wZW4gSG91c2UiLCJOb3RlIjpudWxsLCJIeXBlcmxpbmsiOm51bGwsIklzQ2hhbmdlZCI6ZmFsc2UsIklzTmV3IjpmYWxzZX0seyIkaWQiOiIxODQiLCJEYXRlIjoiMjAxNy0wNS0xNVQyMzo1OTowMCIsIlN0eWxlIjp7IiRpZCI6IjE4NSIsIlNoYXBlIjoyLCJDb25uZWN0b3JNYXJnaW4iOnsiJHJlZiI6IjU0In0sIkNvbm5lY3RvclN0eWxlIjp7IiRpZCI6IjE4NiIsIkxpbmVDb2xvciI6eyIkaWQiOiIxODciLCIkdHlwZSI6Ik5MUkUuQ29tbW9uLkRvbS5Tb2xpZENvbG9yQnJ1c2gsIE5MUkUuQ29tbW9uIiwiQ29sb3IiOnsiJGlkIjoiMTg4IiwiQSI6MTI3LCJSIjowLCJHIjoxMTQsIkIiOjE4OH19LCJMaW5lV2VpZ2h0IjoxLjAsIkxpbmVUeXBlIjowLCJQYXJlbnRTdHlsZSI6eyIkcmVmIjoiNTUifX0sIklzQmVsb3dUaW1lYmFuZCI6ZmFsc2UsIkhpZGVEYXRlIjpmYWxzZSwiU2hhcGVTaXplIjoxLCJTcGFjaW5nIjoyLjAsIlBhZGRpbmciOnsiJHJlZiI6IjU4In0sIlNoYXBlU3R5bGUiOnsiJGlkIjoiMTg5IiwiTWFyZ2luIjp7IiRyZWYiOiI2MCJ9LCJQYWRkaW5nIjp7IiRyZWYiOiI2MSJ9LCJCYWNrZ3JvdW5kIjp7IiRpZCI6IjE5MCIsIkNvbG9yIjp7IiRpZCI6IjE5MSIsIkEiOjI1NSwiUiI6MCwiRyI6MTE0LCJCIjoxODh9fSwiSXNWaXNpYmxlIjp0cnVlLCJXaWR0aCI6MTguMCwiSGVpZ2h0IjoyMC4wLCJCb3JkZXJTdHlsZSI6eyIkaWQiOiIxOTIiLCJMaW5lQ29sb3IiOnsiJHJlZiI6IjYzIn0sIkxpbmVXZWlnaHQiOjAuMCwiTGluZVR5cGUiOjAsIlBhcmVudFN0eWxlIjp7IiRyZWYiOiI2MiJ9fSwiUGFyZW50U3R5bGUiOnsiJHJlZiI6IjU5In19LCJUaXRsZVN0eWxlIjp7IiRpZCI6IjE5MyIsIkZvbnRTZXR0aW5ncyI6eyIkaWQiOiIxOTQiLCJGb250U2l6ZSI6O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k1IiwiTGluZUNvbG9yIjpudWxsLCJMaW5lV2VpZ2h0IjowLjAsIkxpbmVUeXBlIjowLCJQYXJlbnRTdHlsZSI6bnVsbH0sIlBhcmVudFN0eWxlIjp7IiRyZWYiOiI2NSJ9fSwiRGF0ZVN0eWxlIjp7IiRpZCI6IjE5NiIsIkZvbnRTZXR0aW5ncyI6eyIkaWQiOiIxOT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Tk4IiwiTGluZUNvbG9yIjpudWxsLCJMaW5lV2VpZ2h0IjowLjAsIkxpbmVUeXBlIjowLCJQYXJlbnRTdHlsZSI6bnVsbH0sIlBhcmVudFN0eWxlIjp7IiRyZWYiOiI3MiJ9fSwiRGF0ZUZvcm1hdCI6eyIkcmVmIjoiNzkifSwiSXNWaXNpYmxlIjpmYWxzZSwiUGFyZW50U3R5bGUiOnsiJHJlZiI6IjUzIn19LCJQb3NpdGlvbiI6eyJSYXRpbyI6MC4wOTQwNjU3Njc3NjcwMDc0MzgsIklzQ3VzdG9tIjpmYWxzZX0sIkRhdGVGb3JtYXQiOnsiJHJlZiI6Ijc5In0sIklkIjoiNWFhMDgzODktMDgzZi00Y2Y0LTg3OGUtZmE4OTQxM2VhMDI5IiwiSW1wb3J0SWQiOm51bGwsIlRpdGxlIjoiQ29ob3J0IDIgJiAzIEtpY2tvZmYiLCJOb3RlIjpudWxsLCJIeXBlcmxpbmsiOm51bGwsIklzQ2hhbmdlZCI6ZmFsc2UsIklzTmV3IjpmYWxzZX0seyIkaWQiOiIxOTkiLCJEYXRlIjoiMjAxNy0wNi0xOFQyMzo1OTowMCIsIlN0eWxlIjp7IiRpZCI6IjIwMCIsIlNoYXBlIjoxLCJDb25uZWN0b3JNYXJnaW4iOnsiJHJlZiI6IjU0In0sIkNvbm5lY3RvclN0eWxlIjp7IiRpZCI6IjIwMSIsIkxpbmVDb2xvciI6eyIkaWQiOiIyMDIiLCIkdHlwZSI6Ik5MUkUuQ29tbW9uLkRvbS5Tb2xpZENvbG9yQnJ1c2gsIE5MUkUuQ29tbW9uIiwiQ29sb3IiOnsiJGlkIjoiMjAzIiwiQSI6MTI3LCJSIjoyNiwiRyI6MTcwLCJCIjo2Nn19LCJMaW5lV2VpZ2h0IjoxLjAsIkxpbmVUeXBlIjowLCJQYXJlbnRTdHlsZSI6eyIkcmVmIjoiNTUifX0sIklzQmVsb3dUaW1lYmFuZCI6dHJ1ZSwiSGlkZURhdGUiOmZhbHNlLCJTaGFwZVNpemUiOjEsIlNwYWNpbmciOjIuMCwiUGFkZGluZyI6eyIkcmVmIjoiNTgifSwiU2hhcGVTdHlsZSI6eyIkaWQiOiIyMDQiLCJNYXJnaW4iOnsiJHJlZiI6IjYwIn0sIlBhZGRpbmciOnsiJHJlZiI6IjYxIn0sIkJhY2tncm91bmQiOnsiJGlkIjoiMjA1IiwiQ29sb3IiOnsiJGlkIjoiMjA2IiwiQSI6MjU1LCJSIjoyNiwiRyI6MTcwLCJCIjo2Nn19LCJJc1Zpc2libGUiOnRydWUsIldpZHRoIjoxOC4wLCJIZWlnaHQiOjIwLjAsIkJvcmRlclN0eWxlIjp7IiRpZCI6IjIwNyIsIkxpbmVDb2xvciI6eyIkcmVmIjoiNjMifSwiTGluZVdlaWdodCI6MC4wLCJMaW5lVHlwZSI6MCwiUGFyZW50U3R5bGUiOnsiJHJlZiI6IjYyIn19LCJQYXJlbnRTdHlsZSI6eyIkcmVmIjoiNTkifX0sIlRpdGxlU3R5bGUiOnsiJGlkIjoiMjA4IiwiRm9udFNldHRpbmdzIjp7IiRpZCI6IjIw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EwIiwiTGluZUNvbG9yIjpudWxsLCJMaW5lV2VpZ2h0IjowLjAsIkxpbmVUeXBlIjowLCJQYXJlbnRTdHlsZSI6bnVsbH0sIlBhcmVudFN0eWxlIjp7IiRyZWYiOiI2NSJ9fSwiRGF0ZVN0eWxlIjp7IiRpZCI6IjIxMSIsIkZvbnRTZXR0aW5ncyI6eyIkaWQiOiIyM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jEz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VlYWM0MmE3LWI3YmUtNDlhZi1hMDFjLTBkZTI3ZDFlZDAzOSIsIkltcG9ydElkIjpudWxsLCJUaXRsZSI6IkdvIExpdmUiLCJOb3RlIjpudWxsLCJIeXBlcmxpbmsiOm51bGwsIklzQ2hhbmdlZCI6ZmFsc2UsIklzTmV3IjpmYWxzZX1dLCJUYXNrcyI6W3siJGlkIjoiMjE0IiwiR3JvdXBOYW1lIjpudWxsLCJTdGFydERhdGUiOiIyMDE3LTA0LTEzVDAwOjAwOjAwWiIsIkVuZERhdGUiOiIyMDE3LTA1LTE5VDIzOjU5OjAwWiIsIlBlcmNlbnRhZ2VDb21wbGV0ZSI6bnVsbCwiU3R5bGUiOnsiJGlkIjoiMjE1IiwiU2hhcGUiOjgsIlNoYXBlVGhpY2tuZXNzIjozLCJEdXJhdGlvbkZvcm1hdCI6MCwiSW5jbHVkZU5vbldvcmtpbmdEYXlzSW5EdXJhdGlvbiI6dHJ1ZSwiUGVyY2VudGFnZUNvbXBsZXRlU3R5bGUiOnsiJGlkIjoiMjE2IiwiRm9udFNldHRpbmdzIjp7IiRpZCI6IjIx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xOCIsIkxpbmVDb2xvciI6bnVsbCwiTGluZVdlaWdodCI6MC4wLCJMaW5lVHlwZSI6MCwiUGFyZW50U3R5bGUiOm51bGx9LCJQYXJlbnRTdHlsZSI6eyIkcmVmIjoiODEifX0sIkR1cmF0aW9uU3R5bGUiOnsiJGlkIjoiMjE5IiwiRm9udFNldHRpbmdzIjp7IiRpZCI6IjIy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yMSIsIkxpbmVDb2xvciI6bnVsbCwiTGluZVdlaWdodCI6MC4wLCJMaW5lVHlwZSI6MCwiUGFyZW50U3R5bGUiOm51bGx9LCJQYXJlbnRTdHlsZSI6eyIkcmVmIjoiODgifX0sIkhvcml6b250YWxDb25uZWN0b3JTdHlsZSI6eyIkaWQiOiIyMjIiLCJMaW5lQ29sb3IiOnsiJHJlZiI6Ijk2In0sIkxpbmVXZWlnaHQiOjAuMCwiTGluZVR5cGUiOjAsIlBhcmVudFN0eWxlIjp7IiRyZWYiOiI5NSJ9fSwiVmVydGljYWxDb25uZWN0b3JTdHlsZSI6eyIkaWQiOiIyMjM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I0IiwiTWFyZ2luIjp7IiRyZWYiOiIxMDIifSwiUGFkZGluZyI6eyIkcmVmIjoiMTAzIn0sIkJhY2tncm91bmQiOnsiJGlkIjoiMjI1IiwiQ29sb3IiOnsiJGlkIjoiMjI2IiwiQSI6MjU1LCJSIjowLCJHIjoxMTQsIkIiOjE4OH19LCJJc1Zpc2libGUiOnRydWUsIldpZHRoIjowLjAsIkhlaWdodCI6MTAuMDY5OTk5Njk0ODI0MjE5LCJCb3JkZXJTdHlsZSI6eyIkaWQiOiIyMjciLCJMaW5lQ29sb3IiOnsiJHJlZiI6IjEwNSJ9LCJMaW5lV2VpZ2h0IjowLjAsIkxpbmVUeXBlIjowLCJQYXJlbnRTdHlsZSI6eyIkcmVmIjoiMTA0In19LCJQYXJlbnRTdHlsZSI6eyIkcmVmIjoiMTAxIn19LCJUaXRsZVN0eWxlIjp7IiRpZCI6IjIyOCIsIkZvbnRTZXR0aW5ncyI6eyIkaWQiOiIyMjkiLCJGb250U2l6ZSI6OCwiRm9udE5hbWUiOiJDYWxpYnJpIiwiSXNCb2xkIjp0cnVlLCJJc0l0YWxpYyI6ZmFsc2UsIklzVW5kZXJsaW5lZCI6ZmFsc2UsIlBhcmVudFN0eWxlIjp7IiRyZWYiOiIxMDgifX0sIkF1dG9TaXplIjoyLCJGb3JlZ3JvdW5kIjp7IiRpZCI6IjIzMCIsIkNvbG9yIjp7IiRpZCI6IjIzMSIsIkEiOjI1NSwiUiI6MjU1LCJHIjoyNTUsIkIiOjI1NX19LCJNYXhXaWR0aCI6ODMuMjU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zMiIsIkxpbmVDb2xvciI6bnVsbCwiTGluZVdlaWdodCI6MC4wLCJMaW5lVHlwZSI6MCwiUGFyZW50U3R5bGUiOm51bGx9LCJQYXJlbnRTdHlsZSI6eyIkcmVmIjoiMTA3In19LCJEYXRlU3R5bGUiOnsiJGlkIjoiMjMzIiwiRm9udFNldHRpbmdzIjp7IiRpZCI6IjIzNCIsIkZvbnRTaXplIjoxMCwiRm9udE5hbWUiOiJDYWxpYnJpIiwiSXNCb2xkIjpmYWxzZSwiSXNJdGFsaWMiOmZhbHNlLCJJc1VuZGVybGluZWQiOmZhbHNlLCJQYXJlbnRTdHlsZSI6eyIkcmVmIjoiMTE1In19LCJBdXRvU2l6ZSI6MiwiRm9yZWdyb3VuZCI6eyIkcmVmIjoiMTE2In0sIk1heFdpZHRoIjo0Mi43NDUwNDA4OTM1NTQ2ODg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zNSIsIkxpbmVDb2xvciI6bnVsbCwiTGluZVdlaWdodCI6MC4wLCJMaW5lVHlwZSI6MCwiUGFyZW50U3R5bGUiOm51bGx9LCJQYXJlbnRTdHlsZSI6eyIkcmVmIjoiMTE0In19LCJEYXRlRm9ybWF0Ijp7IiRyZWYiOiIxMjEifSwiSXNWaXNpYmxlIjpmYWxzZSwiUGFyZW50U3R5bGUiOnsiJHJlZiI6IjgwIn19LCJJbmRleCI6MSwiU21hcnREdXJhdGlvbkFjdGl2YXRlZCI6ZmFsc2UsIkRhdGVGb3JtYXQiOnsiJHJlZiI6IjEyMSJ9LCJJZCI6IjZkZDFhZjZmLTg5MmQtNDk0MS04MzQxLWRlMmZhNDU1YjY5NiIsIkltcG9ydElkIjpudWxsLCJUaXRsZSI6IlVzZXIgQWNjZXB0YW5jZSBUZXN0aW5nIiwiTm90ZSI6bnVsbCwiSHlwZXJsaW5rIjpudWxsLCJJc0NoYW5nZWQiOmZhbHNlLCJJc05ldyI6ZmFsc2V9LHsiJGlkIjoiMjM2IiwiR3JvdXBOYW1lIjpudWxsLCJTdGFydERhdGUiOiIyMDE3LTA1LTE5VDAwOjAwOjAwWiIsIkVuZERhdGUiOiIyMDE3LTA2LTA5VDIzOjU5OjAwWiIsIlBlcmNlbnRhZ2VDb21wbGV0ZSI6bnVsbCwiU3R5bGUiOnsiJGlkIjoiMjM3IiwiU2hhcGUiOjgsIlNoYXBlVGhpY2tuZXNzIjowLCJEdXJhdGlvbkZvcm1hdCI6MCwiSW5jbHVkZU5vbldvcmtpbmdEYXlzSW5EdXJhdGlvbiI6dHJ1ZSwiUGVyY2VudGFnZUNvbXBsZXRlU3R5bGUiOnsiJGlkIjoiMjM4IiwiRm9udFNldHRpbmdzIjp7IiRpZCI6IjIzO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0MCIsIkxpbmVDb2xvciI6bnVsbCwiTGluZVdlaWdodCI6MC4wLCJMaW5lVHlwZSI6MCwiUGFyZW50U3R5bGUiOm51bGx9LCJQYXJlbnRTdHlsZSI6eyIkcmVmIjoiODEifX0sIkR1cmF0aW9uU3R5bGUiOnsiJGlkIjoiMjQxIiwiRm9udFNldHRpbmdzIjp7IiRpZCI6IjI0Mi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0MyIsIkxpbmVDb2xvciI6bnVsbCwiTGluZVdlaWdodCI6MC4wLCJMaW5lVHlwZSI6MCwiUGFyZW50U3R5bGUiOm51bGx9LCJQYXJlbnRTdHlsZSI6eyIkcmVmIjoiODgifX0sIkhvcml6b250YWxDb25uZWN0b3JTdHlsZSI6eyIkaWQiOiIyNDQiLCJMaW5lQ29sb3IiOnsiJHJlZiI6Ijk2In0sIkxpbmVXZWlnaHQiOjAuMCwiTGluZVR5cGUiOjAsIlBhcmVudFN0eWxlIjp7IiRyZWYiOiI5NSJ9fSwiVmVydGljYWxDb25uZWN0b3JTdHlsZSI6eyIkaWQiOiIyNDU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Q2IiwiTWFyZ2luIjp7IiRyZWYiOiIxMDIifSwiUGFkZGluZyI6eyIkcmVmIjoiMTAzIn0sIkJhY2tncm91bmQiOnsiJGlkIjoiMjQ3IiwiQ29sb3IiOnsiJGlkIjoiMjQ4IiwiQSI6MjU1LCJSIjoyLCJHIjoxNzgsIkIiOjIzOH19LCJJc1Zpc2libGUiOnRydWUsIldpZHRoIjowLjAsIkhlaWdodCI6MTAuMCwiQm9yZGVyU3R5bGUiOnsiJGlkIjoiMjQ5IiwiTGluZUNvbG9yIjp7IiRyZWYiOiIxMDUifSwiTGluZVdlaWdodCI6MC4wLCJMaW5lVHlwZSI6MCwiUGFyZW50U3R5bGUiOnsiJHJlZiI6IjEwNCJ9fSwiUGFyZW50U3R5bGUiOnsiJHJlZiI6IjEwMSJ9fSwiVGl0bGVTdHlsZSI6eyIkaWQiOiIyNTAiLCJGb250U2V0dGluZ3MiOnsiJGlkIjoiMjUxIiwiRm9udFNpemUiOjgsIkZvbnROYW1lIjoiQ2FsaWJyaSIsIklzQm9sZCI6dHJ1ZSwiSXNJdGFsaWMiOmZhbHNlLCJJc1VuZGVybGluZWQiOmZhbHNlLCJQYXJlbnRTdHlsZSI6eyIkcmVmIjoiMTA4In19LCJBdXRvU2l6ZSI6MCwiRm9yZWdyb3VuZCI6eyIkaWQiOiIyNTIiLCJDb2xvciI6eyIkaWQiOiIyNTMiLCJBIjoyNTUsIlIiOjI1NSwiRyI6MjU1LCJCIjoyNTV9fSwiTWF4V2lkdGgiOjcy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yNTQiLCJMaW5lQ29sb3IiOm51bGwsIkxpbmVXZWlnaHQiOjAuMCwiTGluZVR5cGUiOjAsIlBhcmVudFN0eWxlIjpudWxsfSwiUGFyZW50U3R5bGUiOnsiJHJlZiI6IjEwNyJ9fSwiRGF0ZVN0eWxlIjp7IiRpZCI6IjI1NSIsIkZvbnRTZXR0aW5ncyI6eyIkaWQiOiIyNT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1NyIsIkxpbmVDb2xvciI6bnVsbCwiTGluZVdlaWdodCI6MC4wLCJMaW5lVHlwZSI6MCwiUGFyZW50U3R5bGUiOm51bGx9LCJQYXJlbnRTdHlsZSI6eyIkcmVmIjoiMTE0In19LCJEYXRlRm9ybWF0Ijp7IiRyZWYiOiIxMjEifSwiSXNWaXNpYmxlIjpmYWxzZSwiUGFyZW50U3R5bGUiOnsiJHJlZiI6IjgwIn19LCJJbmRleCI6MiwiU21hcnREdXJhdGlvbkFjdGl2YXRlZCI6ZmFsc2UsIkRhdGVGb3JtYXQiOnsiJHJlZiI6IjEyMSJ9LCJJZCI6IjRjYjViNWZhLWM3ODItNGNiMS1iMjJmLTM4ZTBmNzRjNDIyNSIsIkltcG9ydElkIjpudWxsLCJUaXRsZSI6IlBhcmFsbGVsIFRlc3RpbmciLCJOb3RlIjpudWxsLCJIeXBlcmxpbmsiOm51bGwsIklzQ2hhbmdlZCI6ZmFsc2UsIklzTmV3IjpmYWxzZX0seyIkaWQiOiIyNTgiLCJHcm91cE5hbWUiOm51bGwsIlN0YXJ0RGF0ZSI6IjIwMTctMDYtMDlUMDA6MDA6MDBaIiwiRW5kRGF0ZSI6IjIwMTctMDYtMTZUMjM6NTk6MDBaIiwiUGVyY2VudGFnZUNvbXBsZXRlIjpudWxsLCJTdHlsZSI6eyIkaWQiOiIyNTkiLCJTaGFwZSI6OCwiU2hhcGVUaGlja25lc3MiOjAsIkR1cmF0aW9uRm9ybWF0IjowLCJJbmNsdWRlTm9uV29ya2luZ0RheXNJbkR1cmF0aW9uIjp0cnVlLCJQZXJjZW50YWdlQ29tcGxldGVTdHlsZSI6eyIkaWQiOiIyNjAiLCJGb250U2V0dGluZ3MiOnsiJGlkIjoiMjY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YyIiwiTGluZUNvbG9yIjpudWxsLCJMaW5lV2VpZ2h0IjowLjAsIkxpbmVUeXBlIjowLCJQYXJlbnRTdHlsZSI6bnVsbH0sIlBhcmVudFN0eWxlIjp7IiRyZWYiOiI4MSJ9fSwiRHVyYXRpb25TdHlsZSI6eyIkaWQiOiIyNjMiLCJGb250U2V0dGluZ3MiOnsiJGlkIjoiMjY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Y1IiwiTGluZUNvbG9yIjpudWxsLCJMaW5lV2VpZ2h0IjowLjAsIkxpbmVUeXBlIjowLCJQYXJlbnRTdHlsZSI6bnVsbH0sIlBhcmVudFN0eWxlIjp7IiRyZWYiOiI4OCJ9fSwiSG9yaXpvbnRhbENvbm5lY3RvclN0eWxlIjp7IiRpZCI6IjI2NiIsIkxpbmVDb2xvciI6eyIkcmVmIjoiOTYifSwiTGluZVdlaWdodCI6MC4wLCJMaW5lVHlwZSI6MCwiUGFyZW50U3R5bGUiOnsiJHJlZiI6Ijk1In19LCJWZXJ0aWNhbENvbm5lY3RvclN0eWxlIjp7IiRpZCI6IjI2NyIsIkxpbmVDb2xvciI6eyIkcmVmIjoiOTkifSwiTGluZVdlaWdodCI6MC4wLCJMaW5lVHlwZSI6MCwiUGFyZW50U3R5bGUiOnsiJHJlZiI6Ijk4In1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NjgiLCJNYXJnaW4iOnsiJHJlZiI6IjEwMiJ9LCJQYWRkaW5nIjp7IiRyZWYiOiIxMDMifSwiQmFja2dyb3VuZCI6eyIkaWQiOiIyNjkiLCJDb2xvciI6eyIkaWQiOiIyNzAiLCJBIjoyNTUsIlIiOjI2LCJHIjoxNzAsIkIiOjY2fX0sIklzVmlzaWJsZSI6dHJ1ZSwiV2lkdGgiOjAuMCwiSGVpZ2h0IjoxMC4wLCJCb3JkZXJTdHlsZSI6eyIkaWQiOiIyNzEiLCJMaW5lQ29sb3IiOnsiJHJlZiI6IjEwNSJ9LCJMaW5lV2VpZ2h0IjowLjAsIkxpbmVUeXBlIjowLCJQYXJlbnRTdHlsZSI6eyIkcmVmIjoiMTA0In19LCJQYXJlbnRTdHlsZSI6eyIkcmVmIjoiMTAxIn19LCJUaXRsZVN0eWxlIjp7IiRpZCI6IjI3MiIsIkZvbnRTZXR0aW5ncyI6eyIkaWQiOiIyNzMiLCJGb250U2l6ZSI6OCwiRm9udE5hbWUiOiJDYWxpYnJpIiwiSXNCb2xkIjp0cnVlLCJJc0l0YWxpYyI6ZmFsc2UsIklzVW5kZXJsaW5lZCI6ZmFsc2UsIlBhcmVudFN0eWxlIjp7IiRyZWYiOiIxMDgifX0sIkF1dG9TaXplIjowLCJGb3JlZ3JvdW5kIjp7IiRpZCI6IjI3NCIsIkNvbG9yIjp7IiRpZCI6IjI3NSIsIkEiOjI1NSwiUiI6MjU1LCJHIjoyNTUsIkIiOjI1NX1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3NiIsIkxpbmVDb2xvciI6bnVsbCwiTGluZVdlaWdodCI6MC4wLCJMaW5lVHlwZSI6MCwiUGFyZW50U3R5bGUiOm51bGx9LCJQYXJlbnRTdHlsZSI6eyIkcmVmIjoiMTA3In19LCJEYXRlU3R5bGUiOnsiJGlkIjoiMjc3IiwiRm9udFNldHRpbmdzIjp7IiRpZCI6IjI3OC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c5IiwiTGluZUNvbG9yIjpudWxsLCJMaW5lV2VpZ2h0IjowLjAsIkxpbmVUeXBlIjowLCJQYXJlbnRTdHlsZSI6bnVsbH0sIlBhcmVudFN0eWxlIjp7IiRyZWYiOiIxMTQifX0sIkRhdGVGb3JtYXQiOnsiJHJlZiI6IjEyMSJ9LCJJc1Zpc2libGUiOmZhbHNlLCJQYXJlbnRTdHlsZSI6eyIkcmVmIjoiODAifX0sIkluZGV4IjozLCJTbWFydER1cmF0aW9uQWN0aXZhdGVkIjpmYWxzZSwiRGF0ZUZvcm1hdCI6eyIkcmVmIjoiMTIxIn0sIklkIjoiM2E1ZjJmZjAtYjVhMS00MjQzLTkwZDEtYzQ1OTQ1MGIwYzE4IiwiSW1wb3J0SWQiOm51bGwsIlRpdGxlIjoiQ3V0b3ZlciIsIk5vdGUiOm51bGwsIkh5cGVybGluayI6bnVsbCwiSXNDaGFuZ2VkIjpmYWxzZSwiSXNOZXciOmZhbHNlfSx7IiRpZCI6IjI4MCIsIkdyb3VwTmFtZSI6bnVsbCwiU3RhcnREYXRlIjoiMjAxNy0wMy0xM1QwMDowMDowMFoiLCJFbmREYXRlIjoiMjAxNy0wNC0xM1QyMzo1OTowMFoiLCJQZXJjZW50YWdlQ29tcGxldGUiOm51bGwsIlN0eWxlIjp7IiRpZCI6IjI4MSIsIlNoYXBlIjo4LCJTaGFwZVRoaWNrbmVzcyI6MywiRHVyYXRpb25Gb3JtYXQiOjAsIkluY2x1ZGVOb25Xb3JraW5nRGF5c0luRHVyYXRpb24iOnRydWUsIlBlcmNlbnRhZ2VDb21wbGV0ZVN0eWxlIjp7IiRpZCI6IjI4MiIsIkZvbnRTZXR0aW5ncyI6eyIkaWQiOiIyODM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DQiLCJMaW5lQ29sb3IiOm51bGwsIkxpbmVXZWlnaHQiOjAuMCwiTGluZVR5cGUiOjAsIlBhcmVudFN0eWxlIjpudWxsfSwiUGFyZW50U3R5bGUiOnsiJHJlZiI6IjgxIn19LCJEdXJhdGlvblN0eWxlIjp7IiRpZCI6IjI4NSIsIkZvbnRTZXR0aW5ncyI6eyIkaWQiOiIyODY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ODciLCJMaW5lQ29sb3IiOm51bGwsIkxpbmVXZWlnaHQiOjAuMCwiTGluZVR5cGUiOjAsIlBhcmVudFN0eWxlIjpudWxsfSwiUGFyZW50U3R5bGUiOnsiJHJlZiI6Ijg4In19LCJIb3Jpem9udGFsQ29ubmVjdG9yU3R5bGUiOnsiJGlkIjoiMjg4IiwiTGluZUNvbG9yIjp7IiRyZWYiOiI5NiJ9LCJMaW5lV2VpZ2h0IjowLjAsIkxpbmVUeXBlIjowLCJQYXJlbnRTdHlsZSI6eyIkcmVmIjoiOTUifX0sIlZlcnRpY2FsQ29ubmVjdG9yU3R5bGUiOnsiJGlkIjoiMjg5IiwiTGluZUNvbG9yIjp7IiRyZWYiOiI5OSJ9LCJMaW5lV2VpZ2h0IjowLjAsIkxpbmVUeXBlIjowLCJQYXJlbnRTdHlsZSI6eyIkcmVmIjoiOTgifX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5MCIsIk1hcmdpbiI6eyIkcmVmIjoiMTAyIn0sIlBhZGRpbmciOnsiJHJlZiI6IjEwMyJ9LCJCYWNrZ3JvdW5kIjp7IiRpZCI6IjI5MSIsIkNvbG9yIjp7IiRpZCI6IjI5MiIsIkEiOjI1NSwiUiI6OTUsIkciOjk1LCJCIjo5NX19LCJJc1Zpc2libGUiOnRydWUsIldpZHRoIjowLjAsIkhlaWdodCI6MTAuMDY5OTk5Njk0ODI0MjE5LCJCb3JkZXJTdHlsZSI6eyIkaWQiOiIyOTMiLCJMaW5lQ29sb3IiOnsiJHJlZiI6IjEwNSJ9LCJMaW5lV2VpZ2h0IjowLjAsIkxpbmVUeXBlIjowLCJQYXJlbnRTdHlsZSI6eyIkcmVmIjoiMTA0In19LCJQYXJlbnRTdHlsZSI6eyIkcmVmIjoiMTAxIn19LCJUaXRsZVN0eWxlIjp7IiRpZCI6IjI5NCIsIkZvbnRTZXR0aW5ncyI6eyIkaWQiOiIyOTUiLCJGb250U2l6ZSI6OCwiRm9udE5hbWUiOiJDYWxpYnJpIiwiSXNCb2xkIjp0cnVlLCJJc0l0YWxpYyI6ZmFsc2UsIklzVW5kZXJsaW5lZCI6ZmFsc2UsIlBhcmVudFN0eWxlIjp7IiRyZWYiOiIxMDgifX0sIkF1dG9TaXplIjoyLCJGb3JlZ3JvdW5kIjp7IiRpZCI6IjI5NiIsIkNvbG9yIjp7IiRpZCI6IjI5NyIsIkEiOjI1NSwiUiI6MjU1LCJHIjoyNTUsIkIiOjI1NX19LCJNYXhXaWR0aCI6NDAuNS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jk4IiwiTGluZUNvbG9yIjpudWxsLCJMaW5lV2VpZ2h0IjowLjAsIkxpbmVUeXBlIjowLCJQYXJlbnRTdHlsZSI6bnVsbH0sIlBhcmVudFN0eWxlIjp7IiRyZWYiOiIxMDcifX0sIkRhdGVTdHlsZSI6eyIkaWQiOiIyOTkiLCJGb250U2V0dGluZ3MiOnsiJGlkIjoiMzAwIiwiRm9udFNpemUiOjEwLCJGb250TmFtZSI6IkNhbGlicmkiLCJJc0JvbGQiOmZhbHNlLCJJc0l0YWxpYyI6ZmFsc2UsIklzVW5kZXJsaW5lZCI6ZmFsc2UsIlBhcmVudFN0eWxlIjp7IiRyZWYiOiIxMTUifX0sIkF1dG9TaXplIjoyLCJGb3JlZ3JvdW5kIjp7IiRyZWYiOiIxMTYifSwiTWF4V2lkdGgiOjU2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wMSIsIkxpbmVDb2xvciI6bnVsbCwiTGluZVdlaWdodCI6MC4wLCJMaW5lVHlwZSI6MCwiUGFyZW50U3R5bGUiOm51bGx9LCJQYXJlbnRTdHlsZSI6eyIkcmVmIjoiMTE0In19LCJEYXRlRm9ybWF0Ijp7IiRyZWYiOiIxMjEifSwiSXNWaXNpYmxlIjpmYWxzZSwiUGFyZW50U3R5bGUiOnsiJHJlZiI6IjgwIn19LCJJbmRleCI6NCwiU21hcnREdXJhdGlvbkFjdGl2YXRlZCI6ZmFsc2UsIkRhdGVGb3JtYXQiOnsiJHJlZiI6IjEyMSJ9LCJJZCI6IjViMTM2ZjU0LTVhN2UtNGNiMy04ZDQwLTI3M2EzMWRhMDhlMyIsIkltcG9ydElkIjpudWxsLCJUaXRsZSI6IlN5c3RlbSBUZXN0IiwiTm90ZSI6bnVsbCwiSHlwZXJsaW5rIjpudWxsLCJJc0NoYW5nZWQiOmZhbHNlLCJJc05ldyI6ZmFsc2V9LHsiJGlkIjoiMzAyIiwiR3JvdXBOYW1lIjpudWxsLCJTdGFydERhdGUiOiIyMDE3LTAzLTEzVDAwOjAwOjAwWiIsIkVuZERhdGUiOiIyMDE3LTA0LTEzVDIzOjU5OjAwWiIsIlBlcmNlbnRhZ2VDb21wbGV0ZSI6bnVsbCwiU3R5bGUiOnsiJGlkIjoiMzAzIiwiU2hhcGUiOjgsIlNoYXBlVGhpY2tuZXNzIjozLCJEdXJhdGlvbkZvcm1hdCI6MCwiSW5jbHVkZU5vbldvcmtpbmdEYXlzSW5EdXJhdGlvbiI6dHJ1ZSwiUGVyY2VudGFnZUNvbXBsZXRlU3R5bGUiOnsiJGlkIjoiMzA0IiwiRm9udFNldHRpbmdzIjp7IiRpZCI6IjMwN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wNiIsIkxpbmVDb2xvciI6bnVsbCwiTGluZVdlaWdodCI6MC4wLCJMaW5lVHlwZSI6MCwiUGFyZW50U3R5bGUiOm51bGx9LCJQYXJlbnRTdHlsZSI6eyIkcmVmIjoiODEifX0sIkR1cmF0aW9uU3R5bGUiOnsiJGlkIjoiMzA3IiwiRm9udFNldHRpbmdzIjp7IiRpZCI6IjMwO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wOSIsIkxpbmVDb2xvciI6bnVsbCwiTGluZVdlaWdodCI6MC4wLCJMaW5lVHlwZSI6MCwiUGFyZW50U3R5bGUiOm51bGx9LCJQYXJlbnRTdHlsZSI6eyIkcmVmIjoiODgifX0sIkhvcml6b250YWxDb25uZWN0b3JTdHlsZSI6eyIkaWQiOiIzMTAiLCJMaW5lQ29sb3IiOnsiJHJlZiI6Ijk2In0sIkxpbmVXZWlnaHQiOjAuMCwiTGluZVR5cGUiOjAsIlBhcmVudFN0eWxlIjp7IiRyZWYiOiI5NSJ9fSwiVmVydGljYWxDb25uZWN0b3JTdHlsZSI6eyIkaWQiOiIzMTE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zEyIiwiTWFyZ2luIjp7IiRyZWYiOiIxMDIifSwiUGFkZGluZyI6eyIkcmVmIjoiMTAzIn0sIkJhY2tncm91bmQiOnsiJGlkIjoiMzEzIiwiQ29sb3IiOnsiJGlkIjoiMzE0IiwiQSI6MjU1LCJSIjo5NSwiRyI6OTUsIkIiOjk1fX0sIklzVmlzaWJsZSI6dHJ1ZSwiV2lkdGgiOjAuMCwiSGVpZ2h0IjoxMC4wNjk5OTk2OTQ4MjQyMTksIkJvcmRlclN0eWxlIjp7IiRpZCI6IjMxNSIsIkxpbmVDb2xvciI6eyIkcmVmIjoiMTA1In0sIkxpbmVXZWlnaHQiOjAuMCwiTGluZVR5cGUiOjAsIlBhcmVudFN0eWxlIjp7IiRyZWYiOiIxMDQifX0sIlBhcmVudFN0eWxlIjp7IiRyZWYiOiIxMDEifX0sIlRpdGxlU3R5bGUiOnsiJGlkIjoiMzE2IiwiRm9udFNldHRpbmdzIjp7IiRpZCI6IjMxNyIsIkZvbnRTaXplIjo4LCJGb250TmFtZSI6IkNhbGlicmkiLCJJc0JvbGQiOnRydWUsIklzSXRhbGljIjpmYWxzZSwiSXNVbmRlcmxpbmVkIjpmYWxzZSwiUGFyZW50U3R5bGUiOnsiJHJlZiI6IjEwOCJ9fSwiQXV0b1NpemUiOjIsIkZvcmVncm91bmQiOnsiJGlkIjoiMzE4IiwiQ29sb3IiOnsiJGlkIjoiMzE5IiwiQSI6MjU1LCJSIjoyNTUsIkciOjI1NSwiQiI6MjU1fX0sIk1heFdpZHRoIjo3NS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MjAiLCJMaW5lQ29sb3IiOm51bGwsIkxpbmVXZWlnaHQiOjAuMCwiTGluZVR5cGUiOjAsIlBhcmVudFN0eWxlIjpudWxsfSwiUGFyZW50U3R5bGUiOnsiJHJlZiI6IjEwNyJ9fSwiRGF0ZVN0eWxlIjp7IiRpZCI6IjMyMSIsIkZvbnRTZXR0aW5ncyI6eyIkaWQiOiIzMjIiLCJGb250U2l6ZSI6MTAsIkZvbnROYW1lIjoiQ2FsaWJyaSIsIklzQm9sZCI6ZmFsc2UsIklzSXRhbGljIjpmYWxzZSwiSXNVbmRlcmxpbmVkIjpmYWxzZSwiUGFyZW50U3R5bGUiOnsiJHJlZiI6IjExNSJ9fSwiQXV0b1NpemUiOjIsIkZvcmVncm91bmQiOnsiJHJlZiI6IjExNiJ9LCJNYXhXaWR0aCI6NTY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IzIiwiTGluZUNvbG9yIjpudWxsLCJMaW5lV2VpZ2h0IjowLjAsIkxpbmVUeXBlIjowLCJQYXJlbnRTdHlsZSI6bnVsbH0sIlBhcmVudFN0eWxlIjp7IiRyZWYiOiIxMTQifX0sIkRhdGVGb3JtYXQiOnsiJHJlZiI6IjEyMSJ9LCJJc1Zpc2libGUiOmZhbHNlLCJQYXJlbnRTdHlsZSI6eyIkcmVmIjoiODAifX0sIkluZGV4Ijo1LCJTbWFydER1cmF0aW9uQWN0aXZhdGVkIjpmYWxzZSwiRGF0ZUZvcm1hdCI6eyIkcmVmIjoiMTIxIn0sIklkIjoiNzA1NDQ3OWYtZGUwZS00ZWJkLTkwYmQtZWIyNDVhNGI0Yzc4IiwiSW1wb3J0SWQiOm51bGwsIlRpdGxlIjoiSW5zdGl0dXRpb24gLSBCdWlsZCAodjEpIiwiTm90ZSI6bnVsbCwiSHlwZXJsaW5rIjpudWxsLCJJc0NoYW5nZWQiOmZhbHNlLCJJc05ldyI6ZmFsc2V9XSwiTXNQcm9qZWN0SXRlbXNUcmVlIjp7IiRpZCI6IjMyNCIsIlJvb3QiOnsiSW1wb3J0SWQiOm51bGwsIklzSW1wb3J0ZWQiOmZhbHNlLCJDaGlsZHJlbiI6W119fSwiTWV0YWRhdGEiOnsiJGlkIjoiMzI1In0sIlNldHRpbmdzIjp7IiRpZCI6IjMyNiIsIkltcGFPcHRpb25zIjp7IiRpZCI6IjMyN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Db25maWd1cmF0aW9uIjp7IiRpZCI6IjMyOCIsIlVzZVRpbWUiOmZhbHNlLCJXb3JrRGF5U3RhcnQiOiIwMDowMDowMCIsIldvcmtEYXlFbmQiOiIyMzo1OTowMCJ9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TIMING" val="|0.3|2.2"/>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2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D2F169C9EE7F499E5C9B7FA6AFC6FC" ma:contentTypeVersion="4" ma:contentTypeDescription="Create a new document." ma:contentTypeScope="" ma:versionID="fa3647c0bbd4589d6d7c0b21748164b4">
  <xsd:schema xmlns:xsd="http://www.w3.org/2001/XMLSchema" xmlns:xs="http://www.w3.org/2001/XMLSchema" xmlns:p="http://schemas.microsoft.com/office/2006/metadata/properties" xmlns:ns2="0b047a42-3a00-4e05-b7e3-c9c491c46c03" targetNamespace="http://schemas.microsoft.com/office/2006/metadata/properties" ma:root="true" ma:fieldsID="a2f3d869bc5c7811b5c38593ac99c3fa" ns2:_="">
    <xsd:import namespace="0b047a42-3a00-4e05-b7e3-c9c491c46c0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047a42-3a00-4e05-b7e3-c9c491c46c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590D30-450A-43FE-BE7D-85BFAFB7BDD2}">
  <ds:schemaRefs>
    <ds:schemaRef ds:uri="http://schemas.microsoft.com/sharepoint/v3/contenttype/forms"/>
  </ds:schemaRefs>
</ds:datastoreItem>
</file>

<file path=customXml/itemProps2.xml><?xml version="1.0" encoding="utf-8"?>
<ds:datastoreItem xmlns:ds="http://schemas.openxmlformats.org/officeDocument/2006/customXml" ds:itemID="{CC588C6D-BC0E-4E6E-B3CD-1BE86F1E2D80}">
  <ds:schemaRefs>
    <ds:schemaRef ds:uri="0b047a42-3a00-4e05-b7e3-c9c491c46c0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6FC849F-85B1-4282-B54E-72426FFDD4CC}">
  <ds:schemaRefs>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0b047a42-3a00-4e05-b7e3-c9c491c46c0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4973</TotalTime>
  <Words>747</Words>
  <Application>Microsoft Office PowerPoint</Application>
  <PresentationFormat>Widescreen</PresentationFormat>
  <Paragraphs>144</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Georgia</vt:lpstr>
      <vt:lpstr>2_Office Theme</vt:lpstr>
      <vt:lpstr>GeorgiaFIRST Financials</vt:lpstr>
      <vt:lpstr>Agenda</vt:lpstr>
      <vt:lpstr>Introduction</vt:lpstr>
      <vt:lpstr>Who Can Implement?</vt:lpstr>
      <vt:lpstr>Who Can Implement?</vt:lpstr>
      <vt:lpstr>Security Requirements for “B” Payment Requests</vt:lpstr>
      <vt:lpstr>Approval Workflow and Security Roles</vt:lpstr>
      <vt:lpstr>Payment Request Workflow</vt:lpstr>
      <vt:lpstr>Payment Request Security Roles</vt:lpstr>
      <vt:lpstr>UAT Testing</vt:lpstr>
      <vt:lpstr>UAT Testing</vt:lpstr>
      <vt:lpstr>UAT Testing</vt:lpstr>
      <vt:lpstr>Logging into Smartsheet</vt:lpstr>
      <vt:lpstr>Logging into Smartsheet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 Conversion Roadmap</dc:title>
  <dc:creator>Wanda Aldridge</dc:creator>
  <cp:lastModifiedBy>Anna Reid</cp:lastModifiedBy>
  <cp:revision>187</cp:revision>
  <dcterms:created xsi:type="dcterms:W3CDTF">2021-01-19T14:54:07Z</dcterms:created>
  <dcterms:modified xsi:type="dcterms:W3CDTF">2022-12-02T12:40:23Z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0x010100BBD2F169C9EE7F499E5C9B7FA6AFC6FC</vt:lpwstr>
  </property>
</Properties>
</file>