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1" r:id="rId4"/>
    <p:sldId id="262" r:id="rId5"/>
    <p:sldId id="259" r:id="rId6"/>
    <p:sldId id="263" r:id="rId7"/>
    <p:sldId id="264" r:id="rId8"/>
    <p:sldId id="266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D35C-BA9C-4AC5-9BD2-0BFFD98FA0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98A4-7C42-499C-BA1A-8BDABB3AE9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136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D35C-BA9C-4AC5-9BD2-0BFFD98FA0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98A4-7C42-499C-BA1A-8BDABB3AE9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663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D35C-BA9C-4AC5-9BD2-0BFFD98FA0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98A4-7C42-499C-BA1A-8BDABB3AE9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642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D35C-BA9C-4AC5-9BD2-0BFFD98FA0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98A4-7C42-499C-BA1A-8BDABB3AE9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93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D35C-BA9C-4AC5-9BD2-0BFFD98FA0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98A4-7C42-499C-BA1A-8BDABB3AE9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998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D35C-BA9C-4AC5-9BD2-0BFFD98FA0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98A4-7C42-499C-BA1A-8BDABB3AE9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22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D35C-BA9C-4AC5-9BD2-0BFFD98FA0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98A4-7C42-499C-BA1A-8BDABB3AE9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010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D35C-BA9C-4AC5-9BD2-0BFFD98FA0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98A4-7C42-499C-BA1A-8BDABB3AE9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411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D35C-BA9C-4AC5-9BD2-0BFFD98FA0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98A4-7C42-499C-BA1A-8BDABB3AE9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620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D35C-BA9C-4AC5-9BD2-0BFFD98FA0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98A4-7C42-499C-BA1A-8BDABB3AE9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10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0" y="2133600"/>
            <a:ext cx="8229600" cy="350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04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D35C-BA9C-4AC5-9BD2-0BFFD98FA0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98A4-7C42-499C-BA1A-8BDABB3AE9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135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DD35C-BA9C-4AC5-9BD2-0BFFD98FA0D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898A4-7C42-499C-BA1A-8BDABB3AE9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251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98" y="0"/>
            <a:ext cx="91617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2457451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solidFill>
                  <a:schemeClr val="bg1"/>
                </a:solidFill>
              </a:rPr>
              <a:t>Georgia</a:t>
            </a:r>
            <a:r>
              <a:rPr lang="en-US" sz="4800" i="1" dirty="0" err="1" smtClean="0">
                <a:solidFill>
                  <a:schemeClr val="bg1"/>
                </a:solidFill>
              </a:rPr>
              <a:t>FIRST</a:t>
            </a:r>
            <a:r>
              <a:rPr lang="en-US" sz="4800" dirty="0" smtClean="0">
                <a:solidFill>
                  <a:schemeClr val="bg1"/>
                </a:solidFill>
              </a:rPr>
              <a:t> Financials</a:t>
            </a:r>
            <a:br>
              <a:rPr lang="en-US" sz="4800" dirty="0" smtClean="0">
                <a:solidFill>
                  <a:schemeClr val="bg1"/>
                </a:solidFill>
              </a:rPr>
            </a:br>
            <a:r>
              <a:rPr lang="en-US" sz="4800" dirty="0" smtClean="0">
                <a:solidFill>
                  <a:schemeClr val="bg1"/>
                </a:solidFill>
              </a:rPr>
              <a:t>Financial Control &amp; Reporting Birds of a Feather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86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Julie Thompson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Christy Todd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Jason Beitzel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Kelly Saxon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57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Open Q&amp;A and Group Discussion</a:t>
            </a:r>
          </a:p>
          <a:p>
            <a:r>
              <a:rPr lang="en-US" dirty="0" smtClean="0"/>
              <a:t>Upgrade Feedback and Q&amp;A</a:t>
            </a:r>
          </a:p>
          <a:p>
            <a:r>
              <a:rPr lang="en-US" dirty="0" smtClean="0"/>
              <a:t>IMHO….</a:t>
            </a:r>
          </a:p>
          <a:p>
            <a:pPr lvl="1"/>
            <a:r>
              <a:rPr lang="en-US" sz="2400" dirty="0" smtClean="0"/>
              <a:t>Budget Activity Reports</a:t>
            </a:r>
          </a:p>
          <a:p>
            <a:pPr lvl="1"/>
            <a:r>
              <a:rPr lang="en-US" sz="2400" dirty="0" smtClean="0"/>
              <a:t>Encumbrance Reconciliation – ENCUMB vs. </a:t>
            </a:r>
            <a:r>
              <a:rPr lang="en-US" sz="2400" dirty="0" smtClean="0"/>
              <a:t>PO</a:t>
            </a:r>
          </a:p>
          <a:p>
            <a:r>
              <a:rPr lang="en-US" dirty="0" smtClean="0"/>
              <a:t>Asset Management </a:t>
            </a:r>
            <a:endParaRPr lang="en-US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035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057400"/>
            <a:ext cx="8229600" cy="29718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6600" i="1" dirty="0" smtClean="0"/>
              <a:t>Open Q&amp;A</a:t>
            </a:r>
          </a:p>
          <a:p>
            <a:pPr marL="0" indent="0" algn="ctr">
              <a:buNone/>
            </a:pPr>
            <a:r>
              <a:rPr lang="en-US" sz="6600" i="1" dirty="0" smtClean="0"/>
              <a:t>And</a:t>
            </a:r>
          </a:p>
          <a:p>
            <a:pPr marL="0" indent="0" algn="ctr">
              <a:buNone/>
            </a:pPr>
            <a:r>
              <a:rPr lang="en-US" sz="6600" i="1" dirty="0" smtClean="0"/>
              <a:t>Group Discussion</a:t>
            </a:r>
            <a:endParaRPr lang="en-US" sz="66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42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GeorgiaFIRST</a:t>
            </a:r>
            <a:r>
              <a:rPr lang="en-US" dirty="0"/>
              <a:t> Financial Upgrades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err="1" smtClean="0"/>
              <a:t>PeopleTools</a:t>
            </a:r>
            <a:r>
              <a:rPr lang="en-US" dirty="0" smtClean="0"/>
              <a:t> </a:t>
            </a:r>
            <a:r>
              <a:rPr lang="en-US" dirty="0"/>
              <a:t>8.52 </a:t>
            </a:r>
            <a:endParaRPr lang="en-US" dirty="0" smtClean="0"/>
          </a:p>
          <a:p>
            <a:pPr lvl="2"/>
            <a:r>
              <a:rPr lang="en-US" dirty="0" smtClean="0"/>
              <a:t>UAT – late Oct / early Nov</a:t>
            </a:r>
            <a:endParaRPr lang="en-US" dirty="0"/>
          </a:p>
          <a:p>
            <a:pPr lvl="1"/>
            <a:r>
              <a:rPr lang="en-US" dirty="0"/>
              <a:t>Application Upgrade to PeopleSoft Version </a:t>
            </a:r>
            <a:r>
              <a:rPr lang="en-US" dirty="0" smtClean="0"/>
              <a:t>9.2</a:t>
            </a:r>
          </a:p>
          <a:p>
            <a:pPr lvl="2"/>
            <a:r>
              <a:rPr lang="en-US" dirty="0" smtClean="0"/>
              <a:t>Fit/Gap starting in January</a:t>
            </a:r>
            <a:endParaRPr lang="en-US" dirty="0"/>
          </a:p>
          <a:p>
            <a:pPr lvl="1"/>
            <a:endParaRPr lang="en-US" dirty="0"/>
          </a:p>
          <a:p>
            <a:pPr marL="457200" lvl="1" indent="0" algn="ctr">
              <a:buNone/>
            </a:pPr>
            <a:r>
              <a:rPr lang="en-US" dirty="0"/>
              <a:t>Any Questions or Feedback from Pre-Conference </a:t>
            </a:r>
            <a:r>
              <a:rPr lang="en-US" dirty="0" err="1"/>
              <a:t>GeorgiaFIRST</a:t>
            </a:r>
            <a:r>
              <a:rPr lang="en-US" dirty="0"/>
              <a:t> Financials Application Upgrade Preview and Demonstration Session?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647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IMHO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8229600" cy="3657600"/>
          </a:xfrm>
        </p:spPr>
        <p:txBody>
          <a:bodyPr>
            <a:normAutofit/>
          </a:bodyPr>
          <a:lstStyle/>
          <a:p>
            <a:r>
              <a:rPr lang="en-US" dirty="0" smtClean="0"/>
              <a:t>Budget Activity Reports	</a:t>
            </a:r>
          </a:p>
          <a:p>
            <a:pPr lvl="1"/>
            <a:r>
              <a:rPr lang="en-US" dirty="0" smtClean="0"/>
              <a:t>Who’s using them?</a:t>
            </a:r>
          </a:p>
          <a:p>
            <a:pPr lvl="1"/>
            <a:r>
              <a:rPr lang="en-US" dirty="0" smtClean="0"/>
              <a:t>Are they better?  Worse?</a:t>
            </a:r>
          </a:p>
          <a:p>
            <a:pPr lvl="1"/>
            <a:r>
              <a:rPr lang="en-US" dirty="0" smtClean="0"/>
              <a:t>What’s missing?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02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IMHO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Encumbrance Recon</a:t>
            </a:r>
          </a:p>
          <a:p>
            <a:pPr lvl="1"/>
            <a:r>
              <a:rPr lang="en-US" sz="2400" dirty="0" smtClean="0"/>
              <a:t>ENCUMB vs. PO</a:t>
            </a:r>
          </a:p>
          <a:p>
            <a:pPr lvl="1"/>
            <a:r>
              <a:rPr lang="en-US" sz="2400" dirty="0" smtClean="0"/>
              <a:t>Who understands the ENCUMB ledger build process?</a:t>
            </a:r>
          </a:p>
          <a:p>
            <a:pPr lvl="1"/>
            <a:r>
              <a:rPr lang="en-US" sz="2400" dirty="0" smtClean="0"/>
              <a:t>Who has balanced ENCUMB to their Purchase Orders?</a:t>
            </a:r>
          </a:p>
          <a:p>
            <a:pPr lvl="1"/>
            <a:r>
              <a:rPr lang="en-US" sz="2400" dirty="0" smtClean="0"/>
              <a:t>How are you doing it?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5676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IMHO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Encumbrance Recon</a:t>
            </a:r>
          </a:p>
          <a:p>
            <a:pPr lvl="1"/>
            <a:r>
              <a:rPr lang="en-US" dirty="0" smtClean="0"/>
              <a:t>PO Open </a:t>
            </a:r>
            <a:r>
              <a:rPr lang="en-US" dirty="0" err="1" smtClean="0"/>
              <a:t>Enc</a:t>
            </a:r>
            <a:r>
              <a:rPr lang="en-US" dirty="0" smtClean="0"/>
              <a:t> as of </a:t>
            </a:r>
            <a:r>
              <a:rPr lang="en-US" dirty="0" err="1" smtClean="0"/>
              <a:t>Acctg</a:t>
            </a:r>
            <a:r>
              <a:rPr lang="en-US" dirty="0" smtClean="0"/>
              <a:t> Period report</a:t>
            </a:r>
          </a:p>
          <a:p>
            <a:pPr lvl="2"/>
            <a:r>
              <a:rPr lang="en-US" dirty="0" smtClean="0"/>
              <a:t>BOR Menus &gt; BOR Purchasing &gt; BOR PO Reports &gt; PO Open </a:t>
            </a:r>
            <a:r>
              <a:rPr lang="en-US" dirty="0" err="1" smtClean="0"/>
              <a:t>Enc</a:t>
            </a:r>
            <a:r>
              <a:rPr lang="en-US" dirty="0" smtClean="0"/>
              <a:t> as of </a:t>
            </a:r>
            <a:r>
              <a:rPr lang="en-US" dirty="0" err="1" smtClean="0"/>
              <a:t>Acctg</a:t>
            </a:r>
            <a:r>
              <a:rPr lang="en-US" dirty="0" smtClean="0"/>
              <a:t> Period</a:t>
            </a:r>
          </a:p>
          <a:p>
            <a:pPr lvl="1"/>
            <a:r>
              <a:rPr lang="en-US" dirty="0" smtClean="0"/>
              <a:t>BOR_KK_ENC_BAL_AS_OF_PD</a:t>
            </a:r>
          </a:p>
          <a:p>
            <a:pPr lvl="2"/>
            <a:r>
              <a:rPr lang="en-US" dirty="0" smtClean="0"/>
              <a:t>DETAIL_EN ledger balance as of an accounting period</a:t>
            </a:r>
          </a:p>
          <a:p>
            <a:pPr marL="514350" lvl="1" indent="0">
              <a:buNone/>
            </a:pPr>
            <a:r>
              <a:rPr lang="en-US" dirty="0" smtClean="0"/>
              <a:t> </a:t>
            </a:r>
          </a:p>
          <a:p>
            <a:pPr marL="51435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3776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Asset Management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ITS is in the process of developing new “tools” to assist with AM reconciliation.</a:t>
            </a:r>
          </a:p>
          <a:p>
            <a:pPr lvl="1"/>
            <a:r>
              <a:rPr lang="en-US" dirty="0" smtClean="0"/>
              <a:t>Probably new queries</a:t>
            </a:r>
          </a:p>
          <a:p>
            <a:pPr lvl="1"/>
            <a:r>
              <a:rPr lang="en-US" dirty="0" smtClean="0"/>
              <a:t>Possibly a checklist</a:t>
            </a:r>
            <a:endParaRPr lang="en-US" dirty="0" smtClean="0"/>
          </a:p>
          <a:p>
            <a:pPr marL="514350" lvl="1" indent="0">
              <a:buNone/>
            </a:pPr>
            <a:r>
              <a:rPr lang="en-US" dirty="0" smtClean="0"/>
              <a:t> </a:t>
            </a:r>
          </a:p>
          <a:p>
            <a:pPr marL="51435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1292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/ Comments ?</a:t>
            </a:r>
            <a:endParaRPr lang="en-US" dirty="0"/>
          </a:p>
        </p:txBody>
      </p:sp>
      <p:pic>
        <p:nvPicPr>
          <p:cNvPr id="1027" name="Picture 3" descr="C:\Users\jthompso\AppData\Local\Microsoft\Windows\Temporary Internet Files\Content.IE5\1C6C7K6R\MC9000539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838" y="2833688"/>
            <a:ext cx="2007580" cy="196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793773"/>
      </p:ext>
    </p:extLst>
  </p:cSld>
  <p:clrMapOvr>
    <a:masterClrMapping/>
  </p:clrMapOvr>
</p:sld>
</file>

<file path=ppt/theme/theme1.xml><?xml version="1.0" encoding="utf-8"?>
<a:theme xmlns:a="http://schemas.openxmlformats.org/drawingml/2006/main" name="ITS PPT Closing Video Template -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178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ITS PPT Closing Video Template - BLUE</vt:lpstr>
      <vt:lpstr>GeorgiaFIRST Financials Financial Control &amp; Reporting Birds of a Feather</vt:lpstr>
      <vt:lpstr>Agenda</vt:lpstr>
      <vt:lpstr>PowerPoint Presentation</vt:lpstr>
      <vt:lpstr>GeorgiaFIRST Financial Upgrades </vt:lpstr>
      <vt:lpstr>IMHO</vt:lpstr>
      <vt:lpstr>IMHO</vt:lpstr>
      <vt:lpstr>IMHO</vt:lpstr>
      <vt:lpstr>Asset Management</vt:lpstr>
      <vt:lpstr>Questions / Comments ?</vt:lpstr>
    </vt:vector>
  </TitlesOfParts>
  <Company>BOR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GeorgiaFIRST Financials Financial Control &amp; Reporting Birds of a Feather</dc:title>
  <dc:creator>Donna Wooddell</dc:creator>
  <cp:lastModifiedBy>Julie Thompson</cp:lastModifiedBy>
  <cp:revision>5</cp:revision>
  <dcterms:created xsi:type="dcterms:W3CDTF">2013-09-17T15:31:03Z</dcterms:created>
  <dcterms:modified xsi:type="dcterms:W3CDTF">2013-09-18T17:43:21Z</dcterms:modified>
</cp:coreProperties>
</file>