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9" r:id="rId3"/>
    <p:sldId id="268" r:id="rId4"/>
    <p:sldId id="274" r:id="rId5"/>
    <p:sldId id="257" r:id="rId6"/>
    <p:sldId id="258" r:id="rId7"/>
    <p:sldId id="259" r:id="rId8"/>
    <p:sldId id="260" r:id="rId9"/>
    <p:sldId id="261" r:id="rId10"/>
    <p:sldId id="266" r:id="rId11"/>
    <p:sldId id="275" r:id="rId12"/>
    <p:sldId id="270" r:id="rId13"/>
    <p:sldId id="276" r:id="rId14"/>
    <p:sldId id="271" r:id="rId15"/>
    <p:sldId id="263" r:id="rId16"/>
    <p:sldId id="277" r:id="rId17"/>
    <p:sldId id="264" r:id="rId18"/>
    <p:sldId id="267" r:id="rId19"/>
    <p:sldId id="272" r:id="rId20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451" autoAdjust="0"/>
  </p:normalViewPr>
  <p:slideViewPr>
    <p:cSldViewPr>
      <p:cViewPr varScale="1">
        <p:scale>
          <a:sx n="60" d="100"/>
          <a:sy n="60" d="100"/>
        </p:scale>
        <p:origin x="-13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7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F438FCE1-8E1E-40BA-AB44-59EFC7B97A3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8500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5" y="4421824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7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BABF5F67-35BC-4668-8155-4DAA20F0C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55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F5F67-35BC-4668-8155-4DAA20F0C8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115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F5F67-35BC-4668-8155-4DAA20F0C82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0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F5F67-35BC-4668-8155-4DAA20F0C827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5029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F5F67-35BC-4668-8155-4DAA20F0C82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36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F5F67-35BC-4668-8155-4DAA20F0C827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5029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F5F67-35BC-4668-8155-4DAA20F0C82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840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F5F67-35BC-4668-8155-4DAA20F0C82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626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F5F67-35BC-4668-8155-4DAA20F0C827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5029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F5F67-35BC-4668-8155-4DAA20F0C82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037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F5F67-35BC-4668-8155-4DAA20F0C82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828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F5F67-35BC-4668-8155-4DAA20F0C82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09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F5F67-35BC-4668-8155-4DAA20F0C8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02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F5F67-35BC-4668-8155-4DAA20F0C8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02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F5F67-35BC-4668-8155-4DAA20F0C827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502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F5F67-35BC-4668-8155-4DAA20F0C8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30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F5F67-35BC-4668-8155-4DAA20F0C8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0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F5F67-35BC-4668-8155-4DAA20F0C8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14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F5F67-35BC-4668-8155-4DAA20F0C8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929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F5F67-35BC-4668-8155-4DAA20F0C8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23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F6A3-572D-4AC5-93BC-89B28A3825B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28600"/>
            <a:ext cx="299085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457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F6A3-572D-4AC5-93BC-89B28A3825B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S PPT Template Design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54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F6A3-572D-4AC5-93BC-89B28A3825B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S PPT Template Design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46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F6A3-572D-4AC5-93BC-89B28A3825B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47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F6A3-572D-4AC5-93BC-89B28A3825B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94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defRPr sz="2000"/>
            </a:lvl3pPr>
            <a:lvl4pPr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F6A3-572D-4AC5-93BC-89B28A3825B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06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F6A3-572D-4AC5-93BC-89B28A3825B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98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F6A3-572D-4AC5-93BC-89B28A3825B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14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F6A3-572D-4AC5-93BC-89B28A3825B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GS PPT Template Design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10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F6A3-572D-4AC5-93BC-89B28A3825B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GS PPT Template Design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48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F6A3-572D-4AC5-93BC-89B28A3825B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GS PPT Template Design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00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FF6A3-572D-4AC5-93BC-89B28A3825B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S PPT Template Design.pd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0"/>
            <a:ext cx="9144001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019800"/>
            <a:ext cx="1371813" cy="39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28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Debora.Exum@usg.edu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PeopleSoft Financials Maintenance - </a:t>
            </a:r>
            <a:r>
              <a:rPr lang="en-US" sz="3200" dirty="0"/>
              <a:t>Staying Current in an Ever Changing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Debora Exum</a:t>
            </a:r>
          </a:p>
          <a:p>
            <a:r>
              <a:rPr lang="en-US" dirty="0" smtClean="0"/>
              <a:t>Information Technology Services</a:t>
            </a:r>
            <a:endParaRPr lang="en-US" dirty="0"/>
          </a:p>
          <a:p>
            <a:r>
              <a:rPr lang="en-US" dirty="0" smtClean="0"/>
              <a:t>University System of Georgia</a:t>
            </a:r>
          </a:p>
        </p:txBody>
      </p:sp>
    </p:spTree>
    <p:extLst>
      <p:ext uri="{BB962C8B-B14F-4D97-AF65-F5344CB8AC3E}">
        <p14:creationId xmlns:p14="http://schemas.microsoft.com/office/powerpoint/2010/main" val="296604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of the following numbers is closest to the number of items on the Image Contents List for PI 13?</a:t>
            </a:r>
          </a:p>
          <a:p>
            <a:pPr marL="914400" lvl="1" indent="-514350">
              <a:buAutoNum type="alphaLcPeriod"/>
            </a:pPr>
            <a:r>
              <a:rPr lang="en-US" sz="3600" dirty="0" smtClean="0"/>
              <a:t>500			</a:t>
            </a:r>
          </a:p>
          <a:p>
            <a:pPr marL="914400" lvl="1" indent="-514350">
              <a:buAutoNum type="alphaLcPeriod"/>
            </a:pPr>
            <a:r>
              <a:rPr lang="en-US" sz="3600" dirty="0" smtClean="0"/>
              <a:t>1000</a:t>
            </a:r>
          </a:p>
          <a:p>
            <a:pPr marL="914400" lvl="1" indent="-514350">
              <a:buAutoNum type="alphaLcPeriod"/>
            </a:pPr>
            <a:r>
              <a:rPr lang="en-US" sz="3600" dirty="0" smtClean="0"/>
              <a:t>8000		</a:t>
            </a:r>
            <a:r>
              <a:rPr lang="en-US" sz="3600" b="1" dirty="0" smtClean="0">
                <a:solidFill>
                  <a:srgbClr val="FF0000"/>
                </a:solidFill>
              </a:rPr>
              <a:t>8003 to be exact</a:t>
            </a:r>
          </a:p>
          <a:p>
            <a:pPr marL="914400" lvl="1" indent="-514350">
              <a:buAutoNum type="alphaLcPeriod"/>
            </a:pPr>
            <a:r>
              <a:rPr lang="en-US" sz="3600" dirty="0" smtClean="0"/>
              <a:t>20,000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>
          <a:xfrm>
            <a:off x="457200" y="4495800"/>
            <a:ext cx="2590800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Why is it important to stay current?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The PeopleSoft Release process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Georgia</a:t>
            </a:r>
            <a:r>
              <a:rPr lang="en-US" i="1" dirty="0" err="1" smtClean="0"/>
              <a:t>FIRST</a:t>
            </a:r>
            <a:r>
              <a:rPr lang="en-US" dirty="0" smtClean="0"/>
              <a:t> Release process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The Release Schedule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An Example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51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GeorgiaFIRST</a:t>
            </a:r>
            <a:r>
              <a:rPr lang="en-US" dirty="0" smtClean="0"/>
              <a:t> Release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Release Timing</a:t>
            </a:r>
          </a:p>
          <a:p>
            <a:pPr lvl="1"/>
            <a:r>
              <a:rPr lang="en-US" dirty="0" smtClean="0"/>
              <a:t>Goal is to have quarterly releases</a:t>
            </a:r>
          </a:p>
          <a:p>
            <a:pPr lvl="1"/>
            <a:r>
              <a:rPr lang="en-US" dirty="0"/>
              <a:t>With the recent major upgrade to 9.2, the releases have been more frequent </a:t>
            </a:r>
            <a:endParaRPr lang="en-US" dirty="0" smtClean="0"/>
          </a:p>
          <a:p>
            <a:r>
              <a:rPr lang="en-US" dirty="0" smtClean="0"/>
              <a:t>Release Content</a:t>
            </a:r>
          </a:p>
          <a:p>
            <a:pPr lvl="1"/>
            <a:r>
              <a:rPr lang="en-US" dirty="0" smtClean="0"/>
              <a:t>Typically, each release focuses on updating our mods</a:t>
            </a:r>
          </a:p>
          <a:p>
            <a:pPr lvl="1"/>
            <a:r>
              <a:rPr lang="en-US" dirty="0" smtClean="0"/>
              <a:t>Annually, the focus is on updates from PeopleSoft</a:t>
            </a:r>
          </a:p>
          <a:p>
            <a:pPr lvl="1"/>
            <a:r>
              <a:rPr lang="en-US" dirty="0" smtClean="0"/>
              <a:t>In rare and unique situations, a release is a combination of mods and vendor updates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54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Why is it important to stay current?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The PeopleSoft Release process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The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Georgia</a:t>
            </a:r>
            <a:r>
              <a:rPr lang="en-US" i="1" dirty="0" err="1" smtClean="0">
                <a:solidFill>
                  <a:schemeClr val="bg1">
                    <a:lumMod val="85000"/>
                  </a:schemeClr>
                </a:solidFill>
              </a:rPr>
              <a:t>FIRST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Release process</a:t>
            </a:r>
          </a:p>
          <a:p>
            <a:r>
              <a:rPr lang="en-US" dirty="0" smtClean="0"/>
              <a:t>The Release Schedule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An Example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51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GeorgiaFIRST</a:t>
            </a:r>
            <a:r>
              <a:rPr lang="en-US" dirty="0"/>
              <a:t> Release </a:t>
            </a:r>
            <a:r>
              <a:rPr lang="en-US" dirty="0" smtClean="0"/>
              <a:t>Scheduling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5567618" cy="493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2417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GeorgiaFIRST</a:t>
            </a:r>
            <a:r>
              <a:rPr lang="en-US" dirty="0" smtClean="0"/>
              <a:t> Next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Scheduled for 11/14/2015</a:t>
            </a:r>
          </a:p>
          <a:p>
            <a:r>
              <a:rPr lang="en-US" dirty="0" smtClean="0"/>
              <a:t>In System Testing phase now</a:t>
            </a:r>
          </a:p>
          <a:p>
            <a:r>
              <a:rPr lang="en-US" dirty="0" smtClean="0"/>
              <a:t>Annual maintenance plus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398509"/>
              </p:ext>
            </p:extLst>
          </p:nvPr>
        </p:nvGraphicFramePr>
        <p:xfrm>
          <a:off x="685800" y="3429000"/>
          <a:ext cx="7620000" cy="228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3128"/>
                <a:gridCol w="1821513"/>
                <a:gridCol w="1935359"/>
              </a:tblGrid>
              <a:tr h="571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Now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November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1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PeopleSoft Update Image (PI)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13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1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PeopleTools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8.53.13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8.54.13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1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Oracle Database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11.2.0.4.0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12.1.0.2.0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66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Why is it important to stay current?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The PeopleSoft Release process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The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Georgia</a:t>
            </a:r>
            <a:r>
              <a:rPr lang="en-US" i="1" dirty="0" err="1" smtClean="0">
                <a:solidFill>
                  <a:schemeClr val="bg1">
                    <a:lumMod val="85000"/>
                  </a:schemeClr>
                </a:solidFill>
              </a:rPr>
              <a:t>FIRST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Release process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The Release Schedule</a:t>
            </a:r>
          </a:p>
          <a:p>
            <a:r>
              <a:rPr lang="en-US" dirty="0" smtClean="0"/>
              <a:t>An Example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51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Unique Example – Release 4.40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924800" cy="4267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It seems like just another release from the customer perspective</a:t>
            </a:r>
          </a:p>
          <a:p>
            <a:r>
              <a:rPr lang="en-US" dirty="0" smtClean="0"/>
              <a:t>What made it unique</a:t>
            </a:r>
          </a:p>
          <a:p>
            <a:pPr lvl="1"/>
            <a:r>
              <a:rPr lang="en-US" dirty="0" smtClean="0"/>
              <a:t>Select vendor updates included for high priority fixes</a:t>
            </a:r>
          </a:p>
          <a:p>
            <a:pPr lvl="1"/>
            <a:r>
              <a:rPr lang="en-US" dirty="0" smtClean="0"/>
              <a:t>Cascading impact – each singular update is associated with both pre-requisite and post-requisite updates.</a:t>
            </a:r>
          </a:p>
          <a:p>
            <a:pPr lvl="2"/>
            <a:r>
              <a:rPr lang="en-US" dirty="0" smtClean="0"/>
              <a:t>Four updates for Purchasing yielded 35 additional updates</a:t>
            </a:r>
          </a:p>
          <a:p>
            <a:pPr lvl="2"/>
            <a:r>
              <a:rPr lang="en-US" dirty="0" smtClean="0"/>
              <a:t>Two updates for Expenses yielded 110 additional updates</a:t>
            </a:r>
          </a:p>
          <a:p>
            <a:pPr lvl="1"/>
            <a:r>
              <a:rPr lang="en-US" dirty="0" smtClean="0"/>
              <a:t>More updates means greater impact on mods</a:t>
            </a:r>
          </a:p>
          <a:p>
            <a:pPr lvl="1"/>
            <a:r>
              <a:rPr lang="en-US" dirty="0" smtClean="0"/>
              <a:t>More updates means more testing</a:t>
            </a:r>
          </a:p>
          <a:p>
            <a:r>
              <a:rPr lang="en-US" dirty="0" smtClean="0"/>
              <a:t>Important to consider priority and value of adding select vendor updates to a release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16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Importance of Staying 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</a:t>
            </a:r>
            <a:r>
              <a:rPr lang="en-US" dirty="0"/>
              <a:t>vendor support</a:t>
            </a:r>
          </a:p>
          <a:p>
            <a:r>
              <a:rPr lang="en-US" dirty="0"/>
              <a:t>Fewer </a:t>
            </a:r>
            <a:r>
              <a:rPr lang="en-US" dirty="0" smtClean="0"/>
              <a:t>DBIs</a:t>
            </a:r>
            <a:endParaRPr lang="en-US" dirty="0"/>
          </a:p>
          <a:p>
            <a:r>
              <a:rPr lang="en-US" dirty="0"/>
              <a:t>Reduced resource constraints</a:t>
            </a:r>
          </a:p>
          <a:p>
            <a:r>
              <a:rPr lang="en-US" dirty="0" smtClean="0"/>
              <a:t>No more major upgrades</a:t>
            </a:r>
          </a:p>
          <a:p>
            <a:r>
              <a:rPr lang="en-US" dirty="0" smtClean="0"/>
              <a:t>More opportunity to add new features</a:t>
            </a:r>
          </a:p>
          <a:p>
            <a:r>
              <a:rPr lang="en-US" dirty="0" smtClean="0"/>
              <a:t>Improved quality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79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??Questions??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hlinkClick r:id="rId3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  <a:hlinkClick r:id="rId3"/>
              </a:rPr>
              <a:t>Debora.Exum@usg.edu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dirty="0" smtClean="0"/>
              <a:t>706-583-2120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641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 it important to stay current?</a:t>
            </a:r>
          </a:p>
          <a:p>
            <a:r>
              <a:rPr lang="en-US" dirty="0" smtClean="0"/>
              <a:t>The PeopleSoft Release process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Georgia</a:t>
            </a:r>
            <a:r>
              <a:rPr lang="en-US" i="1" dirty="0" err="1" smtClean="0"/>
              <a:t>FIRST</a:t>
            </a:r>
            <a:r>
              <a:rPr lang="en-US" dirty="0" smtClean="0"/>
              <a:t> Release process</a:t>
            </a:r>
          </a:p>
          <a:p>
            <a:r>
              <a:rPr lang="en-US" dirty="0" smtClean="0"/>
              <a:t>The Release Schedule</a:t>
            </a:r>
          </a:p>
          <a:p>
            <a:r>
              <a:rPr lang="en-US" dirty="0" smtClean="0"/>
              <a:t>An Example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64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Staying Current is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Vendor Support</a:t>
            </a:r>
          </a:p>
          <a:p>
            <a:r>
              <a:rPr lang="en-US" dirty="0" smtClean="0"/>
              <a:t>Best of Features and Fixes</a:t>
            </a:r>
          </a:p>
          <a:p>
            <a:r>
              <a:rPr lang="en-US" dirty="0" smtClean="0"/>
              <a:t>Ability to focus on opportunities beyond production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81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Why is it important to stay current?</a:t>
            </a:r>
          </a:p>
          <a:p>
            <a:r>
              <a:rPr lang="en-US" dirty="0" smtClean="0"/>
              <a:t>The PeopleSoft Release process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The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Georgia</a:t>
            </a:r>
            <a:r>
              <a:rPr lang="en-US" i="1" dirty="0" err="1" smtClean="0">
                <a:solidFill>
                  <a:schemeClr val="bg1">
                    <a:lumMod val="85000"/>
                  </a:schemeClr>
                </a:solidFill>
              </a:rPr>
              <a:t>FIRST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Release process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The Release Schedule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An Example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51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PeopleSoft Financials 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both bug fixes and new features</a:t>
            </a:r>
          </a:p>
          <a:p>
            <a:r>
              <a:rPr lang="en-US" dirty="0" smtClean="0"/>
              <a:t>Cumulative</a:t>
            </a:r>
          </a:p>
          <a:p>
            <a:r>
              <a:rPr lang="en-US" dirty="0" smtClean="0"/>
              <a:t>Available every six to eight weeks</a:t>
            </a:r>
          </a:p>
          <a:p>
            <a:r>
              <a:rPr lang="en-US" dirty="0" smtClean="0"/>
              <a:t>Identified by number (i.e. PI13)</a:t>
            </a:r>
          </a:p>
          <a:p>
            <a:r>
              <a:rPr lang="en-US" dirty="0" smtClean="0"/>
              <a:t>Naming conventions</a:t>
            </a:r>
          </a:p>
          <a:p>
            <a:pPr lvl="1"/>
            <a:r>
              <a:rPr lang="en-US" dirty="0" smtClean="0"/>
              <a:t>PUM – PeopleSoft Update Manager</a:t>
            </a:r>
          </a:p>
          <a:p>
            <a:pPr lvl="1"/>
            <a:r>
              <a:rPr lang="en-US" dirty="0" smtClean="0"/>
              <a:t>PI – PeopleSoft Update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5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Image Home Page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46670"/>
            <a:ext cx="6705599" cy="4431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389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Image Contents List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8712232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075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Supplemental Documentation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1524001"/>
            <a:ext cx="7743926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796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of the following numbers is closest to the number of items in the Image Contents List for PI 13?</a:t>
            </a:r>
          </a:p>
          <a:p>
            <a:pPr marL="914400" lvl="1" indent="-514350">
              <a:buAutoNum type="alphaLcPeriod"/>
            </a:pPr>
            <a:r>
              <a:rPr lang="en-US" sz="3600" dirty="0" smtClean="0"/>
              <a:t>500</a:t>
            </a:r>
          </a:p>
          <a:p>
            <a:pPr marL="914400" lvl="1" indent="-514350">
              <a:buAutoNum type="alphaLcPeriod"/>
            </a:pPr>
            <a:r>
              <a:rPr lang="en-US" sz="3600" dirty="0" smtClean="0"/>
              <a:t>1000</a:t>
            </a:r>
          </a:p>
          <a:p>
            <a:pPr marL="914400" lvl="1" indent="-514350">
              <a:buAutoNum type="alphaLcPeriod"/>
            </a:pPr>
            <a:r>
              <a:rPr lang="en-US" sz="3600" dirty="0" smtClean="0"/>
              <a:t>8000</a:t>
            </a:r>
          </a:p>
          <a:p>
            <a:pPr marL="914400" lvl="1" indent="-514350">
              <a:buAutoNum type="alphaLcPeriod"/>
            </a:pPr>
            <a:r>
              <a:rPr lang="en-US" sz="3600" dirty="0" smtClean="0"/>
              <a:t>20,000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5676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475</Words>
  <Application>Microsoft Office PowerPoint</Application>
  <PresentationFormat>On-screen Show (4:3)</PresentationFormat>
  <Paragraphs>129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PeopleSoft Financials Maintenance - Staying Current in an Ever Changing World</vt:lpstr>
      <vt:lpstr>Agenda</vt:lpstr>
      <vt:lpstr>Why Staying Current is Important</vt:lpstr>
      <vt:lpstr>Agenda</vt:lpstr>
      <vt:lpstr>PeopleSoft Financials Releases</vt:lpstr>
      <vt:lpstr>Update Image Home Page</vt:lpstr>
      <vt:lpstr>Image Contents List</vt:lpstr>
      <vt:lpstr>Supplemental Documentation</vt:lpstr>
      <vt:lpstr>Trivia</vt:lpstr>
      <vt:lpstr>Trivia</vt:lpstr>
      <vt:lpstr>Agenda</vt:lpstr>
      <vt:lpstr>GeorgiaFIRST Release Process</vt:lpstr>
      <vt:lpstr>Agenda</vt:lpstr>
      <vt:lpstr>GeorgiaFIRST Release Scheduling</vt:lpstr>
      <vt:lpstr>GeorgiaFIRST Next Release</vt:lpstr>
      <vt:lpstr>Agenda</vt:lpstr>
      <vt:lpstr>A Unique Example – Release 4.40</vt:lpstr>
      <vt:lpstr>The Importance of Staying Current</vt:lpstr>
      <vt:lpstr>??Questions??</vt:lpstr>
    </vt:vector>
  </TitlesOfParts>
  <Company>Board of Regents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Duren</dc:creator>
  <cp:lastModifiedBy>Debora Exum</cp:lastModifiedBy>
  <cp:revision>51</cp:revision>
  <cp:lastPrinted>2015-09-15T21:09:44Z</cp:lastPrinted>
  <dcterms:created xsi:type="dcterms:W3CDTF">2015-07-07T13:36:47Z</dcterms:created>
  <dcterms:modified xsi:type="dcterms:W3CDTF">2015-09-21T17:22:31Z</dcterms:modified>
</cp:coreProperties>
</file>