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5.xml" ContentType="application/vnd.openxmlformats-officedocument.presentationml.notesSlide+xml"/>
  <Override PartName="/ppt/tags/tag33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4"/>
  </p:sldMasterIdLst>
  <p:notesMasterIdLst>
    <p:notesMasterId r:id="rId17"/>
  </p:notesMasterIdLst>
  <p:sldIdLst>
    <p:sldId id="1608" r:id="rId5"/>
    <p:sldId id="1521" r:id="rId6"/>
    <p:sldId id="1588" r:id="rId7"/>
    <p:sldId id="1611" r:id="rId8"/>
    <p:sldId id="1614" r:id="rId9"/>
    <p:sldId id="1617" r:id="rId10"/>
    <p:sldId id="1615" r:id="rId11"/>
    <p:sldId id="1616" r:id="rId12"/>
    <p:sldId id="1618" r:id="rId13"/>
    <p:sldId id="1613" r:id="rId14"/>
    <p:sldId id="1537" r:id="rId15"/>
    <p:sldId id="153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Amanda Bibby" initials="AB" lastIdx="15" clrIdx="6">
    <p:extLst>
      <p:ext uri="{19B8F6BF-5375-455C-9EA6-DF929625EA0E}">
        <p15:presenceInfo xmlns:p15="http://schemas.microsoft.com/office/powerpoint/2012/main" userId="S::amanda.bibby@usg.edu::4088cc7c-c18b-4101-a161-6d197cd2d893" providerId="AD"/>
      </p:ext>
    </p:extLst>
  </p:cmAuthor>
  <p:cmAuthor id="1" name="Asheley Faris" initials="AF" lastIdx="14" clrIdx="0">
    <p:extLst>
      <p:ext uri="{19B8F6BF-5375-455C-9EA6-DF929625EA0E}">
        <p15:presenceInfo xmlns:p15="http://schemas.microsoft.com/office/powerpoint/2012/main" userId="S-1-5-21-4060241145-1665654607-1753785296-38344" providerId="AD"/>
      </p:ext>
    </p:extLst>
  </p:cmAuthor>
  <p:cmAuthor id="8" name="Julie Harris" initials="JH" lastIdx="3" clrIdx="7">
    <p:extLst>
      <p:ext uri="{19B8F6BF-5375-455C-9EA6-DF929625EA0E}">
        <p15:presenceInfo xmlns:p15="http://schemas.microsoft.com/office/powerpoint/2012/main" userId="S::julie.harris@usg.edu::57c5158b-65b7-4c5d-94fd-eb0681c5af18" providerId="AD"/>
      </p:ext>
    </p:extLst>
  </p:cmAuthor>
  <p:cmAuthor id="2" name="Brad Freeman" initials="BF" lastIdx="1" clrIdx="1">
    <p:extLst>
      <p:ext uri="{19B8F6BF-5375-455C-9EA6-DF929625EA0E}">
        <p15:presenceInfo xmlns:p15="http://schemas.microsoft.com/office/powerpoint/2012/main" userId="S::brad.freeman@usg.edu::63e3dfc1-10ad-46fd-96ca-8ea4ea480535" providerId="AD"/>
      </p:ext>
    </p:extLst>
  </p:cmAuthor>
  <p:cmAuthor id="9" name="Sherry Smith" initials="SS" lastIdx="5" clrIdx="8">
    <p:extLst>
      <p:ext uri="{19B8F6BF-5375-455C-9EA6-DF929625EA0E}">
        <p15:presenceInfo xmlns:p15="http://schemas.microsoft.com/office/powerpoint/2012/main" userId="S::sherry.smith@usg.edu::0e064c36-e441-4471-a4db-2f766b5760f1" providerId="AD"/>
      </p:ext>
    </p:extLst>
  </p:cmAuthor>
  <p:cmAuthor id="3" name="Wanda Aldridge" initials="WA" lastIdx="25" clrIdx="2">
    <p:extLst>
      <p:ext uri="{19B8F6BF-5375-455C-9EA6-DF929625EA0E}">
        <p15:presenceInfo xmlns:p15="http://schemas.microsoft.com/office/powerpoint/2012/main" userId="S::wanda.aldridge@usg.edu::73802b2e-6967-4afb-b7fb-7c5766483de3" providerId="AD"/>
      </p:ext>
    </p:extLst>
  </p:cmAuthor>
  <p:cmAuthor id="4" name="Tracie Arnold-Dixon" initials="TA" lastIdx="2" clrIdx="3">
    <p:extLst>
      <p:ext uri="{19B8F6BF-5375-455C-9EA6-DF929625EA0E}">
        <p15:presenceInfo xmlns:p15="http://schemas.microsoft.com/office/powerpoint/2012/main" userId="S::tracie.dixon@usg.edu::a3595468-2ae3-4d54-8724-1efd692124b3" providerId="AD"/>
      </p:ext>
    </p:extLst>
  </p:cmAuthor>
  <p:cmAuthor id="5" name="Asheley Faris" initials="AF [2]" lastIdx="7" clrIdx="4">
    <p:extLst>
      <p:ext uri="{19B8F6BF-5375-455C-9EA6-DF929625EA0E}">
        <p15:presenceInfo xmlns:p15="http://schemas.microsoft.com/office/powerpoint/2012/main" userId="S::asheley.faris@usg.edu::d2e51fe6-0eec-4076-bd96-05a94b18fb41" providerId="AD"/>
      </p:ext>
    </p:extLst>
  </p:cmAuthor>
  <p:cmAuthor id="6" name="Deborah Scott" initials="DS" lastIdx="8" clrIdx="5">
    <p:extLst>
      <p:ext uri="{19B8F6BF-5375-455C-9EA6-DF929625EA0E}">
        <p15:presenceInfo xmlns:p15="http://schemas.microsoft.com/office/powerpoint/2012/main" userId="S::deborah.scott@usg.edu::6a718ed8-643c-42f6-9417-665abbe58be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D7"/>
    <a:srgbClr val="F084E1"/>
    <a:srgbClr val="F19D83"/>
    <a:srgbClr val="A814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28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13ADAD-8CFB-4845-AF89-465FDA5708DE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CE1CBE-8CCD-4914-83F5-C7F397BAC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302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Presenter: Asheley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E1CBE-8CCD-4914-83F5-C7F397BAC0D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35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Presenter: Asheley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E1CBE-8CCD-4914-83F5-C7F397BAC0D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038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CE1CBE-8CCD-4914-83F5-C7F397BAC0D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57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Presenter: Sherry Smith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E1CBE-8CCD-4914-83F5-C7F397BAC0D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428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Presenter:</a:t>
            </a:r>
            <a:r>
              <a:rPr lang="en-US" baseline="0"/>
              <a:t> Wanda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B8E343-A82C-4466-BF65-AA6E9AC830D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2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31890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E1CBE-8CCD-4914-83F5-C7F397BAC0D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347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696240" y="274639"/>
            <a:ext cx="11495760" cy="1143000"/>
          </a:xfrm>
          <a:prstGeom prst="rect">
            <a:avLst/>
          </a:prstGeom>
          <a:solidFill>
            <a:srgbClr val="2A81BA"/>
          </a:solidFill>
        </p:spPr>
        <p:txBody>
          <a:bodyPr vert="horz" lIns="91440" tIns="45720" rIns="274320" bIns="45720" rtlCol="0" anchor="ctr">
            <a:noAutofit/>
          </a:bodyPr>
          <a:lstStyle/>
          <a:p>
            <a:r>
              <a:rPr lang="en-US"/>
              <a:t>Click to edit Master title style</a:t>
            </a:r>
            <a:br>
              <a:rPr lang="en-US"/>
            </a:br>
            <a:r>
              <a:rPr lang="en-US"/>
              <a:t>Second Line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86028" y="6273802"/>
            <a:ext cx="5080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chemeClr val="tx1">
                    <a:tint val="75000"/>
                  </a:schemeClr>
                </a:solidFill>
                <a:latin typeface="Century Gothic"/>
                <a:cs typeface="Century Gothic"/>
              </a:defRPr>
            </a:lvl1pPr>
          </a:lstStyle>
          <a:p>
            <a:fld id="{8D637BDE-139F-F64C-9F6D-A75C4D60CF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36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6288" y="2130430"/>
            <a:ext cx="10696112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7144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342394" y="6304213"/>
            <a:ext cx="543903" cy="299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  <a:cs typeface="Century Gothic"/>
              </a:defRPr>
            </a:lvl1pPr>
          </a:lstStyle>
          <a:p>
            <a:fld id="{1CE4956D-515A-0A42-9701-32492B03E7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744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22402" y="4139605"/>
            <a:ext cx="9903884" cy="1362075"/>
          </a:xfrm>
        </p:spPr>
        <p:txBody>
          <a:bodyPr anchor="ctr">
            <a:normAutofit/>
          </a:bodyPr>
          <a:lstStyle>
            <a:lvl1pPr algn="ctr">
              <a:defRPr sz="4267" b="0" cap="none" baseline="0"/>
            </a:lvl1pPr>
          </a:lstStyle>
          <a:p>
            <a:r>
              <a:rPr lang="en-US"/>
              <a:t>Click to edit the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403" y="2616200"/>
            <a:ext cx="9903884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4"/>
          <p:cNvSpPr txBox="1">
            <a:spLocks/>
          </p:cNvSpPr>
          <p:nvPr userDrawn="1"/>
        </p:nvSpPr>
        <p:spPr>
          <a:xfrm>
            <a:off x="186028" y="6273802"/>
            <a:ext cx="508000" cy="366183"/>
          </a:xfrm>
          <a:prstGeom prst="rect">
            <a:avLst/>
          </a:prstGeom>
        </p:spPr>
        <p:txBody>
          <a:bodyPr vert="horz" lIns="121920" tIns="60960" rIns="121920" bIns="6096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Century Gothic"/>
                <a:ea typeface="+mn-ea"/>
                <a:cs typeface="Century Gothic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D637BDE-139F-F64C-9F6D-A75C4D60CFCC}" type="slidenum">
              <a:rPr lang="en-US" sz="1333" smtClean="0"/>
              <a:pPr/>
              <a:t>‹#›</a:t>
            </a:fld>
            <a:endParaRPr lang="en-US" sz="1333"/>
          </a:p>
        </p:txBody>
      </p:sp>
    </p:spTree>
    <p:extLst>
      <p:ext uri="{BB962C8B-B14F-4D97-AF65-F5344CB8AC3E}">
        <p14:creationId xmlns:p14="http://schemas.microsoft.com/office/powerpoint/2010/main" val="1490090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0" y="1600200"/>
            <a:ext cx="5384800" cy="4343400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96240" y="274639"/>
            <a:ext cx="11495760" cy="1143000"/>
          </a:xfrm>
          <a:prstGeom prst="rect">
            <a:avLst/>
          </a:prstGeom>
          <a:solidFill>
            <a:srgbClr val="2A81BA"/>
          </a:solidFill>
        </p:spPr>
        <p:txBody>
          <a:bodyPr vert="horz" lIns="91440" tIns="45720" rIns="274320" bIns="45720" rtlCol="0" anchor="ctr">
            <a:noAutofit/>
          </a:bodyPr>
          <a:lstStyle/>
          <a:p>
            <a:r>
              <a:rPr lang="en-US"/>
              <a:t>Click to edit Master title style</a:t>
            </a:r>
            <a:br>
              <a:rPr lang="en-US"/>
            </a:br>
            <a:r>
              <a:rPr lang="en-US"/>
              <a:t>Second Line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10"/>
          </p:nvPr>
        </p:nvSpPr>
        <p:spPr>
          <a:xfrm>
            <a:off x="696240" y="1600200"/>
            <a:ext cx="5384800" cy="4343400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86028" y="6273802"/>
            <a:ext cx="5080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chemeClr val="tx1">
                    <a:tint val="75000"/>
                  </a:schemeClr>
                </a:solidFill>
                <a:latin typeface="Century Gothic"/>
                <a:cs typeface="Century Gothic"/>
              </a:defRPr>
            </a:lvl1pPr>
          </a:lstStyle>
          <a:p>
            <a:fld id="{8D637BDE-139F-F64C-9F6D-A75C4D60CF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930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941512"/>
            <a:ext cx="5080000" cy="639763"/>
          </a:xfrm>
        </p:spPr>
        <p:txBody>
          <a:bodyPr anchor="b">
            <a:noAutofit/>
          </a:bodyPr>
          <a:lstStyle>
            <a:lvl1pPr marL="0" indent="0">
              <a:buNone/>
              <a:defRPr sz="2667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20800" y="2581275"/>
            <a:ext cx="4978400" cy="3286125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2400" y="1941512"/>
            <a:ext cx="5080000" cy="639763"/>
          </a:xfrm>
        </p:spPr>
        <p:txBody>
          <a:bodyPr anchor="b">
            <a:noAutofit/>
          </a:bodyPr>
          <a:lstStyle>
            <a:lvl1pPr marL="0" indent="0">
              <a:buNone/>
              <a:defRPr sz="2667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2400" y="2581275"/>
            <a:ext cx="5080000" cy="3286125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696240" y="274639"/>
            <a:ext cx="11495760" cy="1143000"/>
          </a:xfrm>
          <a:prstGeom prst="rect">
            <a:avLst/>
          </a:prstGeom>
          <a:solidFill>
            <a:srgbClr val="2A81BA"/>
          </a:solidFill>
        </p:spPr>
        <p:txBody>
          <a:bodyPr vert="horz" lIns="91440" tIns="45720" rIns="274320" bIns="45720" rtlCol="0" anchor="ctr">
            <a:noAutofit/>
          </a:bodyPr>
          <a:lstStyle/>
          <a:p>
            <a:r>
              <a:rPr lang="en-US"/>
              <a:t>Click to edit Master title style</a:t>
            </a:r>
            <a:br>
              <a:rPr lang="en-US"/>
            </a:br>
            <a:r>
              <a:rPr lang="en-US"/>
              <a:t>Second Line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86028" y="6273802"/>
            <a:ext cx="5080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chemeClr val="tx1">
                    <a:tint val="75000"/>
                  </a:schemeClr>
                </a:solidFill>
                <a:latin typeface="Century Gothic"/>
                <a:cs typeface="Century Gothic"/>
              </a:defRPr>
            </a:lvl1pPr>
          </a:lstStyle>
          <a:p>
            <a:fld id="{8D637BDE-139F-F64C-9F6D-A75C4D60CF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818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696240" y="274639"/>
            <a:ext cx="11495760" cy="1143000"/>
          </a:xfrm>
          <a:prstGeom prst="rect">
            <a:avLst/>
          </a:prstGeom>
          <a:solidFill>
            <a:srgbClr val="2A81BA"/>
          </a:solidFill>
        </p:spPr>
        <p:txBody>
          <a:bodyPr vert="horz" lIns="91440" tIns="45720" rIns="274320" bIns="45720" rtlCol="0" anchor="ctr">
            <a:noAutofit/>
          </a:bodyPr>
          <a:lstStyle>
            <a:lvl1pPr>
              <a:defRPr sz="3733"/>
            </a:lvl1pPr>
          </a:lstStyle>
          <a:p>
            <a:r>
              <a:rPr lang="en-US"/>
              <a:t>Click to edit Master title style</a:t>
            </a:r>
            <a:br>
              <a:rPr lang="en-US"/>
            </a:br>
            <a:r>
              <a:rPr lang="en-US"/>
              <a:t>Second Line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86028" y="6273802"/>
            <a:ext cx="5080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chemeClr val="tx1">
                    <a:tint val="75000"/>
                  </a:schemeClr>
                </a:solidFill>
                <a:latin typeface="Century Gothic"/>
                <a:cs typeface="Century Gothic"/>
              </a:defRPr>
            </a:lvl1pPr>
          </a:lstStyle>
          <a:p>
            <a:fld id="{8D637BDE-139F-F64C-9F6D-A75C4D60CF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506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6921" y="273049"/>
            <a:ext cx="4011084" cy="1162051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9600" y="273052"/>
            <a:ext cx="5892800" cy="5594349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76921" y="1435103"/>
            <a:ext cx="4011084" cy="4432300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86028" y="6273802"/>
            <a:ext cx="5080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chemeClr val="tx1">
                    <a:tint val="75000"/>
                  </a:schemeClr>
                </a:solidFill>
                <a:latin typeface="Century Gothic"/>
                <a:cs typeface="Century Gothic"/>
              </a:defRPr>
            </a:lvl1pPr>
          </a:lstStyle>
          <a:p>
            <a:fld id="{8D637BDE-139F-F64C-9F6D-A75C4D60CF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593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029" y="4467227"/>
            <a:ext cx="11091572" cy="566739"/>
          </a:xfrm>
        </p:spPr>
        <p:txBody>
          <a:bodyPr anchor="b"/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94029" y="279400"/>
            <a:ext cx="11091572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029" y="5033965"/>
            <a:ext cx="11091572" cy="652463"/>
          </a:xfrm>
        </p:spPr>
        <p:txBody>
          <a:bodyPr/>
          <a:lstStyle>
            <a:lvl1pPr marL="0" indent="0" algn="ctr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86028" y="6273802"/>
            <a:ext cx="5080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chemeClr val="tx1">
                    <a:tint val="75000"/>
                  </a:schemeClr>
                </a:solidFill>
                <a:latin typeface="Century Gothic"/>
                <a:cs typeface="Century Gothic"/>
              </a:defRPr>
            </a:lvl1pPr>
          </a:lstStyle>
          <a:p>
            <a:fld id="{8D637BDE-139F-F64C-9F6D-A75C4D60CF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170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37BDE-139F-F64C-9F6D-A75C4D60CF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43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Paper clouds_2.jpg"/>
          <p:cNvPicPr>
            <a:picLocks noChangeAspect="1"/>
          </p:cNvPicPr>
          <p:nvPr userDrawn="1"/>
        </p:nvPicPr>
        <p:blipFill rotWithShape="1">
          <a:blip r:embed="rId2" cstate="screen">
            <a:alphaModFix amt="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73600" y="76200"/>
            <a:ext cx="7416800" cy="243829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600" y="76201"/>
            <a:ext cx="4470400" cy="2438400"/>
          </a:xfrm>
          <a:prstGeom prst="rect">
            <a:avLst/>
          </a:prstGeom>
        </p:spPr>
      </p:pic>
      <p:pic>
        <p:nvPicPr>
          <p:cNvPr id="8" name="Picture 9"/>
          <p:cNvPicPr>
            <a:picLocks noChangeAspect="1" noChangeArrowheads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01606" y="2590800"/>
            <a:ext cx="9042399" cy="1676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9042400" y="2590800"/>
            <a:ext cx="3048000" cy="16764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</a:schemeClr>
              </a:gs>
              <a:gs pos="10000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3" name="Subtitle 2"/>
          <p:cNvSpPr>
            <a:spLocks noGrp="1"/>
          </p:cNvSpPr>
          <p:nvPr>
            <p:ph type="subTitle" idx="1"/>
          </p:nvPr>
        </p:nvSpPr>
        <p:spPr>
          <a:xfrm>
            <a:off x="203200" y="3505200"/>
            <a:ext cx="8737600" cy="6096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rgbClr val="FFFFFF"/>
                </a:solidFill>
                <a:latin typeface="Century Gothic"/>
                <a:cs typeface="Century Gothic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2667000"/>
            <a:ext cx="8737600" cy="762000"/>
          </a:xfrm>
          <a:noFill/>
        </p:spPr>
        <p:txBody>
          <a:bodyPr anchor="ctr" anchorCtr="0">
            <a:normAutofit/>
          </a:bodyPr>
          <a:lstStyle>
            <a:lvl1pPr algn="ctr">
              <a:defRPr sz="4267" b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99200" y="1436162"/>
            <a:ext cx="5384800" cy="135182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9144000" y="2616200"/>
            <a:ext cx="2844800" cy="1524000"/>
          </a:xfrm>
        </p:spPr>
        <p:txBody>
          <a:bodyPr>
            <a:normAutofit/>
          </a:bodyPr>
          <a:lstStyle>
            <a:lvl1pPr marL="0" indent="0">
              <a:buNone/>
              <a:defRPr sz="1333"/>
            </a:lvl1pPr>
          </a:lstStyle>
          <a:p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600" y="4270851"/>
            <a:ext cx="11988800" cy="2451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283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6240" y="274639"/>
            <a:ext cx="11495760" cy="1143000"/>
          </a:xfrm>
          <a:prstGeom prst="rect">
            <a:avLst/>
          </a:prstGeom>
          <a:solidFill>
            <a:srgbClr val="2A81BA"/>
          </a:solidFill>
        </p:spPr>
        <p:txBody>
          <a:bodyPr vert="horz" lIns="91440" tIns="45720" rIns="274320" bIns="45720" rtlCol="0" anchor="ctr">
            <a:noAutofit/>
          </a:bodyPr>
          <a:lstStyle/>
          <a:p>
            <a:r>
              <a:rPr lang="en-US"/>
              <a:t>Click to edit Master title style</a:t>
            </a:r>
            <a:br>
              <a:rPr lang="en-US"/>
            </a:br>
            <a:r>
              <a:rPr lang="en-US"/>
              <a:t>Second Line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240" y="1600201"/>
            <a:ext cx="1119096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203200" y="274639"/>
            <a:ext cx="0" cy="6405563"/>
          </a:xfrm>
          <a:prstGeom prst="line">
            <a:avLst/>
          </a:prstGeom>
          <a:ln>
            <a:solidFill>
              <a:srgbClr val="2D3F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72801" y="5880459"/>
            <a:ext cx="1082897" cy="83384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86028" y="6273802"/>
            <a:ext cx="5080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chemeClr val="tx1">
                    <a:tint val="75000"/>
                  </a:schemeClr>
                </a:solidFill>
                <a:latin typeface="Century Gothic"/>
                <a:cs typeface="Century Gothic"/>
              </a:defRPr>
            </a:lvl1pPr>
          </a:lstStyle>
          <a:p>
            <a:fld id="{8D637BDE-139F-F64C-9F6D-A75C4D60CFC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 userDrawn="1"/>
        </p:nvCxnSpPr>
        <p:spPr>
          <a:xfrm flipH="1">
            <a:off x="180387" y="6672720"/>
            <a:ext cx="10581733" cy="0"/>
          </a:xfrm>
          <a:prstGeom prst="line">
            <a:avLst/>
          </a:prstGeom>
          <a:ln>
            <a:solidFill>
              <a:srgbClr val="2D3F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9282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 dt="0"/>
  <p:txStyles>
    <p:titleStyle>
      <a:lvl1pPr algn="r" defTabSz="1219170" rtl="0" eaLnBrk="1" latinLnBrk="0" hangingPunct="1">
        <a:spcBef>
          <a:spcPct val="0"/>
        </a:spcBef>
        <a:buNone/>
        <a:defRPr sz="3733" b="0" kern="1200">
          <a:solidFill>
            <a:srgbClr val="FFFFFF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34" Type="http://schemas.openxmlformats.org/officeDocument/2006/relationships/notesSlide" Target="../notesSlides/notesSlide5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slideLayout" Target="../slideLayouts/slideLayout6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image" Target="../media/image10.png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image" Target="../media/image9.png"/><Relationship Id="rId8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33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FY23 Budget Prep Lessons Learned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Prep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58400" y="3182400"/>
            <a:ext cx="28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June 22, 2022</a:t>
            </a:r>
          </a:p>
        </p:txBody>
      </p:sp>
    </p:spTree>
    <p:extLst>
      <p:ext uri="{BB962C8B-B14F-4D97-AF65-F5344CB8AC3E}">
        <p14:creationId xmlns:p14="http://schemas.microsoft.com/office/powerpoint/2010/main" val="4122981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B99AF-D94A-4FBB-AF15-611B06737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1133A6F-AA52-45D1-89CA-8E39E3CBB4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637BDE-139F-F64C-9F6D-A75C4D60CFC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1382CCCB-1600-4786-B391-018B8D483A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2666" y="2115674"/>
            <a:ext cx="5679630" cy="3779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3562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5" name="OTLSHAPE_M_f262e84dafb44fd88f912489289d8831_Date"/>
          <p:cNvSpPr txBox="1"/>
          <p:nvPr>
            <p:custDataLst>
              <p:tags r:id="rId2"/>
            </p:custDataLst>
          </p:nvPr>
        </p:nvSpPr>
        <p:spPr>
          <a:xfrm flipH="1">
            <a:off x="4897695" y="2236737"/>
            <a:ext cx="64575" cy="14356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defTabSz="1218930">
              <a:defRPr/>
            </a:pPr>
            <a:endParaRPr lang="en-US" sz="933" spc="-21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7820" name="OTLSHAPE_T_6dd1af6f892d49418341de2fa455b696_ShapePercentage" hidden="1"/>
          <p:cNvSpPr/>
          <p:nvPr>
            <p:custDataLst>
              <p:tags r:id="rId3"/>
            </p:custDataLst>
          </p:nvPr>
        </p:nvSpPr>
        <p:spPr>
          <a:xfrm>
            <a:off x="4643753" y="5479232"/>
            <a:ext cx="0" cy="0"/>
          </a:xfrm>
          <a:prstGeom prst="round2DiagRect">
            <a:avLst>
              <a:gd name="adj1" fmla="val 10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30">
              <a:defRPr/>
            </a:pPr>
            <a:endParaRPr lang="en-US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821" name="OTLSHAPE_T_6dd1af6f892d49418341de2fa455b696_Duration" hidden="1"/>
          <p:cNvSpPr txBox="1"/>
          <p:nvPr>
            <p:custDataLst>
              <p:tags r:id="rId4"/>
            </p:custDataLst>
          </p:nvPr>
        </p:nvSpPr>
        <p:spPr>
          <a:xfrm>
            <a:off x="0" y="5480022"/>
            <a:ext cx="524933" cy="20512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1218930">
              <a:defRPr/>
            </a:pPr>
            <a:r>
              <a:rPr lang="en-US" sz="1333">
                <a:solidFill>
                  <a:srgbClr val="B2B2B2"/>
                </a:solidFill>
                <a:latin typeface="Calibri" panose="020F0502020204030204" pitchFamily="34" charset="0"/>
              </a:rPr>
              <a:t>37 days</a:t>
            </a:r>
          </a:p>
        </p:txBody>
      </p:sp>
      <p:sp>
        <p:nvSpPr>
          <p:cNvPr id="7822" name="OTLSHAPE_T_6dd1af6f892d49418341de2fa455b696_TextPercentage" hidden="1"/>
          <p:cNvSpPr txBox="1"/>
          <p:nvPr>
            <p:custDataLst>
              <p:tags r:id="rId5"/>
            </p:custDataLst>
          </p:nvPr>
        </p:nvSpPr>
        <p:spPr>
          <a:xfrm>
            <a:off x="0" y="5685964"/>
            <a:ext cx="0" cy="20512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1218930">
              <a:defRPr/>
            </a:pPr>
            <a:endParaRPr lang="en-US" sz="1333">
              <a:solidFill>
                <a:srgbClr val="B2B2B2"/>
              </a:solidFill>
              <a:latin typeface="Calibri" panose="020F0502020204030204" pitchFamily="34" charset="0"/>
            </a:endParaRPr>
          </a:p>
        </p:txBody>
      </p:sp>
      <p:sp>
        <p:nvSpPr>
          <p:cNvPr id="7823" name="OTLSHAPE_T_6dd1af6f892d49418341de2fa455b696_JoinedDate" hidden="1"/>
          <p:cNvSpPr txBox="1"/>
          <p:nvPr>
            <p:custDataLst>
              <p:tags r:id="rId6"/>
            </p:custDataLst>
          </p:nvPr>
        </p:nvSpPr>
        <p:spPr>
          <a:xfrm>
            <a:off x="0" y="568593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defTabSz="1218930">
              <a:defRPr/>
            </a:pPr>
            <a:endParaRPr lang="en-US" sz="1333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7824" name="OTLSHAPE_T_6dd1af6f892d49418341de2fa455b696_StartDate" hidden="1"/>
          <p:cNvSpPr txBox="1"/>
          <p:nvPr>
            <p:custDataLst>
              <p:tags r:id="rId7"/>
            </p:custDataLst>
          </p:nvPr>
        </p:nvSpPr>
        <p:spPr>
          <a:xfrm>
            <a:off x="0" y="5685964"/>
            <a:ext cx="0" cy="20512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1218930">
              <a:defRPr/>
            </a:pPr>
            <a:endParaRPr lang="en-US" sz="1333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7825" name="OTLSHAPE_T_6dd1af6f892d49418341de2fa455b696_EndDate" hidden="1"/>
          <p:cNvSpPr txBox="1"/>
          <p:nvPr>
            <p:custDataLst>
              <p:tags r:id="rId8"/>
            </p:custDataLst>
          </p:nvPr>
        </p:nvSpPr>
        <p:spPr>
          <a:xfrm>
            <a:off x="0" y="5685964"/>
            <a:ext cx="0" cy="20512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1218930">
              <a:defRPr/>
            </a:pPr>
            <a:endParaRPr lang="en-US" sz="1333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7828" name="OTLSHAPE_T_4cb5b5fac7824cb1b22f38e0f74c4225_ShapePercentage" hidden="1"/>
          <p:cNvSpPr/>
          <p:nvPr>
            <p:custDataLst>
              <p:tags r:id="rId9"/>
            </p:custDataLst>
          </p:nvPr>
        </p:nvSpPr>
        <p:spPr>
          <a:xfrm>
            <a:off x="7548248" y="5700551"/>
            <a:ext cx="0" cy="0"/>
          </a:xfrm>
          <a:prstGeom prst="round2DiagRect">
            <a:avLst>
              <a:gd name="adj1" fmla="val 10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30">
              <a:defRPr/>
            </a:pPr>
            <a:endParaRPr lang="en-US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829" name="OTLSHAPE_T_4cb5b5fac7824cb1b22f38e0f74c4225_Duration" hidden="1"/>
          <p:cNvSpPr txBox="1"/>
          <p:nvPr>
            <p:custDataLst>
              <p:tags r:id="rId10"/>
            </p:custDataLst>
          </p:nvPr>
        </p:nvSpPr>
        <p:spPr>
          <a:xfrm>
            <a:off x="0" y="5701340"/>
            <a:ext cx="524933" cy="20512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1218930">
              <a:defRPr/>
            </a:pPr>
            <a:r>
              <a:rPr lang="en-US" sz="1333">
                <a:solidFill>
                  <a:srgbClr val="B2B2B2"/>
                </a:solidFill>
                <a:latin typeface="Calibri" panose="020F0502020204030204" pitchFamily="34" charset="0"/>
              </a:rPr>
              <a:t>22 days</a:t>
            </a:r>
          </a:p>
        </p:txBody>
      </p:sp>
      <p:sp>
        <p:nvSpPr>
          <p:cNvPr id="7830" name="OTLSHAPE_T_4cb5b5fac7824cb1b22f38e0f74c4225_TextPercentage" hidden="1"/>
          <p:cNvSpPr txBox="1"/>
          <p:nvPr>
            <p:custDataLst>
              <p:tags r:id="rId11"/>
            </p:custDataLst>
          </p:nvPr>
        </p:nvSpPr>
        <p:spPr>
          <a:xfrm>
            <a:off x="0" y="5907282"/>
            <a:ext cx="0" cy="20512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1218930">
              <a:defRPr/>
            </a:pPr>
            <a:endParaRPr lang="en-US" sz="1333">
              <a:solidFill>
                <a:srgbClr val="B2B2B2"/>
              </a:solidFill>
              <a:latin typeface="Calibri" panose="020F0502020204030204" pitchFamily="34" charset="0"/>
            </a:endParaRPr>
          </a:p>
        </p:txBody>
      </p:sp>
      <p:sp>
        <p:nvSpPr>
          <p:cNvPr id="7831" name="OTLSHAPE_T_4cb5b5fac7824cb1b22f38e0f74c4225_JoinedDate" hidden="1"/>
          <p:cNvSpPr txBox="1"/>
          <p:nvPr>
            <p:custDataLst>
              <p:tags r:id="rId12"/>
            </p:custDataLst>
          </p:nvPr>
        </p:nvSpPr>
        <p:spPr>
          <a:xfrm>
            <a:off x="0" y="5907282"/>
            <a:ext cx="0" cy="20512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defTabSz="1218930">
              <a:defRPr/>
            </a:pPr>
            <a:endParaRPr lang="en-US" sz="1333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7832" name="OTLSHAPE_T_4cb5b5fac7824cb1b22f38e0f74c4225_StartDate" hidden="1"/>
          <p:cNvSpPr txBox="1"/>
          <p:nvPr>
            <p:custDataLst>
              <p:tags r:id="rId13"/>
            </p:custDataLst>
          </p:nvPr>
        </p:nvSpPr>
        <p:spPr>
          <a:xfrm>
            <a:off x="0" y="5907282"/>
            <a:ext cx="0" cy="20512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1218930">
              <a:defRPr/>
            </a:pPr>
            <a:endParaRPr lang="en-US" sz="1333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7833" name="OTLSHAPE_T_4cb5b5fac7824cb1b22f38e0f74c4225_EndDate" hidden="1"/>
          <p:cNvSpPr txBox="1"/>
          <p:nvPr>
            <p:custDataLst>
              <p:tags r:id="rId14"/>
            </p:custDataLst>
          </p:nvPr>
        </p:nvSpPr>
        <p:spPr>
          <a:xfrm>
            <a:off x="0" y="5907282"/>
            <a:ext cx="0" cy="20512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1218930">
              <a:defRPr/>
            </a:pPr>
            <a:endParaRPr lang="en-US" sz="1333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7836" name="OTLSHAPE_T_3a5f2ff0b5a1424390d1c459450b0c18_ShapePercentage" hidden="1"/>
          <p:cNvSpPr/>
          <p:nvPr>
            <p:custDataLst>
              <p:tags r:id="rId15"/>
            </p:custDataLst>
          </p:nvPr>
        </p:nvSpPr>
        <p:spPr>
          <a:xfrm>
            <a:off x="9242536" y="5920684"/>
            <a:ext cx="0" cy="0"/>
          </a:xfrm>
          <a:prstGeom prst="round2DiagRect">
            <a:avLst>
              <a:gd name="adj1" fmla="val 10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30">
              <a:defRPr/>
            </a:pPr>
            <a:endParaRPr lang="en-US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837" name="OTLSHAPE_T_3a5f2ff0b5a1424390d1c459450b0c18_Duration" hidden="1"/>
          <p:cNvSpPr txBox="1"/>
          <p:nvPr>
            <p:custDataLst>
              <p:tags r:id="rId16"/>
            </p:custDataLst>
          </p:nvPr>
        </p:nvSpPr>
        <p:spPr>
          <a:xfrm>
            <a:off x="0" y="5921474"/>
            <a:ext cx="440267" cy="20512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1218930">
              <a:defRPr/>
            </a:pPr>
            <a:r>
              <a:rPr lang="en-US" sz="1333">
                <a:solidFill>
                  <a:srgbClr val="B2B2B2"/>
                </a:solidFill>
                <a:latin typeface="Calibri" panose="020F0502020204030204" pitchFamily="34" charset="0"/>
              </a:rPr>
              <a:t>8 days</a:t>
            </a:r>
          </a:p>
        </p:txBody>
      </p:sp>
      <p:sp>
        <p:nvSpPr>
          <p:cNvPr id="7838" name="OTLSHAPE_T_3a5f2ff0b5a1424390d1c459450b0c18_TextPercentage" hidden="1"/>
          <p:cNvSpPr txBox="1"/>
          <p:nvPr>
            <p:custDataLst>
              <p:tags r:id="rId17"/>
            </p:custDataLst>
          </p:nvPr>
        </p:nvSpPr>
        <p:spPr>
          <a:xfrm>
            <a:off x="0" y="6127416"/>
            <a:ext cx="0" cy="20512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1218930">
              <a:defRPr/>
            </a:pPr>
            <a:endParaRPr lang="en-US" sz="1333">
              <a:solidFill>
                <a:srgbClr val="B2B2B2"/>
              </a:solidFill>
              <a:latin typeface="Calibri" panose="020F0502020204030204" pitchFamily="34" charset="0"/>
            </a:endParaRPr>
          </a:p>
        </p:txBody>
      </p:sp>
      <p:sp>
        <p:nvSpPr>
          <p:cNvPr id="7839" name="OTLSHAPE_T_3a5f2ff0b5a1424390d1c459450b0c18_JoinedDate" hidden="1"/>
          <p:cNvSpPr txBox="1"/>
          <p:nvPr>
            <p:custDataLst>
              <p:tags r:id="rId18"/>
            </p:custDataLst>
          </p:nvPr>
        </p:nvSpPr>
        <p:spPr>
          <a:xfrm>
            <a:off x="0" y="6127416"/>
            <a:ext cx="0" cy="20512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defTabSz="1218930">
              <a:defRPr/>
            </a:pPr>
            <a:endParaRPr lang="en-US" sz="1333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7840" name="OTLSHAPE_T_3a5f2ff0b5a1424390d1c459450b0c18_StartDate" hidden="1"/>
          <p:cNvSpPr txBox="1"/>
          <p:nvPr>
            <p:custDataLst>
              <p:tags r:id="rId19"/>
            </p:custDataLst>
          </p:nvPr>
        </p:nvSpPr>
        <p:spPr>
          <a:xfrm>
            <a:off x="0" y="6127416"/>
            <a:ext cx="0" cy="20512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1218930">
              <a:defRPr/>
            </a:pPr>
            <a:endParaRPr lang="en-US" sz="1333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7841" name="OTLSHAPE_T_3a5f2ff0b5a1424390d1c459450b0c18_EndDate" hidden="1"/>
          <p:cNvSpPr txBox="1"/>
          <p:nvPr>
            <p:custDataLst>
              <p:tags r:id="rId20"/>
            </p:custDataLst>
          </p:nvPr>
        </p:nvSpPr>
        <p:spPr>
          <a:xfrm>
            <a:off x="0" y="6127416"/>
            <a:ext cx="0" cy="20512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1218930">
              <a:defRPr/>
            </a:pPr>
            <a:endParaRPr lang="en-US" sz="1333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7844" name="OTLSHAPE_T_5b136f545a7e4cb38d40273a31da08e3_ShapePercentage" hidden="1"/>
          <p:cNvSpPr/>
          <p:nvPr>
            <p:custDataLst>
              <p:tags r:id="rId21"/>
            </p:custDataLst>
          </p:nvPr>
        </p:nvSpPr>
        <p:spPr>
          <a:xfrm>
            <a:off x="2142661" y="6140817"/>
            <a:ext cx="0" cy="0"/>
          </a:xfrm>
          <a:prstGeom prst="round2DiagRect">
            <a:avLst>
              <a:gd name="adj1" fmla="val 10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30">
              <a:defRPr/>
            </a:pPr>
            <a:endParaRPr lang="en-US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845" name="OTLSHAPE_T_5b136f545a7e4cb38d40273a31da08e3_Duration" hidden="1"/>
          <p:cNvSpPr txBox="1"/>
          <p:nvPr>
            <p:custDataLst>
              <p:tags r:id="rId22"/>
            </p:custDataLst>
          </p:nvPr>
        </p:nvSpPr>
        <p:spPr>
          <a:xfrm>
            <a:off x="0" y="6141607"/>
            <a:ext cx="524933" cy="20512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1218930">
              <a:defRPr/>
            </a:pPr>
            <a:r>
              <a:rPr lang="en-US" sz="1333">
                <a:solidFill>
                  <a:srgbClr val="B2B2B2"/>
                </a:solidFill>
                <a:latin typeface="Calibri" panose="020F0502020204030204" pitchFamily="34" charset="0"/>
              </a:rPr>
              <a:t>32 days</a:t>
            </a:r>
          </a:p>
        </p:txBody>
      </p:sp>
      <p:sp>
        <p:nvSpPr>
          <p:cNvPr id="7846" name="OTLSHAPE_T_5b136f545a7e4cb38d40273a31da08e3_TextPercentage" hidden="1"/>
          <p:cNvSpPr txBox="1"/>
          <p:nvPr>
            <p:custDataLst>
              <p:tags r:id="rId23"/>
            </p:custDataLst>
          </p:nvPr>
        </p:nvSpPr>
        <p:spPr>
          <a:xfrm>
            <a:off x="0" y="6347549"/>
            <a:ext cx="0" cy="20512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1218930">
              <a:defRPr/>
            </a:pPr>
            <a:endParaRPr lang="en-US" sz="1333">
              <a:solidFill>
                <a:srgbClr val="B2B2B2"/>
              </a:solidFill>
              <a:latin typeface="Calibri" panose="020F0502020204030204" pitchFamily="34" charset="0"/>
            </a:endParaRPr>
          </a:p>
        </p:txBody>
      </p:sp>
      <p:sp>
        <p:nvSpPr>
          <p:cNvPr id="7847" name="OTLSHAPE_T_5b136f545a7e4cb38d40273a31da08e3_JoinedDate" hidden="1"/>
          <p:cNvSpPr txBox="1"/>
          <p:nvPr>
            <p:custDataLst>
              <p:tags r:id="rId24"/>
            </p:custDataLst>
          </p:nvPr>
        </p:nvSpPr>
        <p:spPr>
          <a:xfrm>
            <a:off x="0" y="6347516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defTabSz="1218930">
              <a:defRPr/>
            </a:pPr>
            <a:endParaRPr lang="en-US" sz="1333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7848" name="OTLSHAPE_T_5b136f545a7e4cb38d40273a31da08e3_StartDate" hidden="1"/>
          <p:cNvSpPr txBox="1"/>
          <p:nvPr>
            <p:custDataLst>
              <p:tags r:id="rId25"/>
            </p:custDataLst>
          </p:nvPr>
        </p:nvSpPr>
        <p:spPr>
          <a:xfrm>
            <a:off x="0" y="6347549"/>
            <a:ext cx="0" cy="20512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1218930">
              <a:defRPr/>
            </a:pPr>
            <a:endParaRPr lang="en-US" sz="1333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7849" name="OTLSHAPE_T_5b136f545a7e4cb38d40273a31da08e3_EndDate" hidden="1"/>
          <p:cNvSpPr txBox="1"/>
          <p:nvPr>
            <p:custDataLst>
              <p:tags r:id="rId26"/>
            </p:custDataLst>
          </p:nvPr>
        </p:nvSpPr>
        <p:spPr>
          <a:xfrm>
            <a:off x="0" y="6347549"/>
            <a:ext cx="0" cy="20512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1218930">
              <a:defRPr/>
            </a:pPr>
            <a:endParaRPr lang="en-US" sz="1333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7852" name="OTLSHAPE_T_7054479fde0e4ebd90bdeb245a4b4c78_ShapePercentage" hidden="1"/>
          <p:cNvSpPr/>
          <p:nvPr>
            <p:custDataLst>
              <p:tags r:id="rId27"/>
            </p:custDataLst>
          </p:nvPr>
        </p:nvSpPr>
        <p:spPr>
          <a:xfrm>
            <a:off x="2142661" y="6362136"/>
            <a:ext cx="0" cy="0"/>
          </a:xfrm>
          <a:prstGeom prst="round2DiagRect">
            <a:avLst>
              <a:gd name="adj1" fmla="val 10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930">
              <a:defRPr/>
            </a:pPr>
            <a:endParaRPr lang="en-US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853" name="OTLSHAPE_T_7054479fde0e4ebd90bdeb245a4b4c78_Duration" hidden="1"/>
          <p:cNvSpPr txBox="1"/>
          <p:nvPr>
            <p:custDataLst>
              <p:tags r:id="rId28"/>
            </p:custDataLst>
          </p:nvPr>
        </p:nvSpPr>
        <p:spPr>
          <a:xfrm>
            <a:off x="0" y="6362926"/>
            <a:ext cx="524933" cy="20512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1218930">
              <a:defRPr/>
            </a:pPr>
            <a:r>
              <a:rPr lang="en-US" sz="1333">
                <a:solidFill>
                  <a:srgbClr val="B2B2B2"/>
                </a:solidFill>
                <a:latin typeface="Calibri" panose="020F0502020204030204" pitchFamily="34" charset="0"/>
              </a:rPr>
              <a:t>32 days</a:t>
            </a:r>
          </a:p>
        </p:txBody>
      </p:sp>
      <p:sp>
        <p:nvSpPr>
          <p:cNvPr id="7854" name="OTLSHAPE_T_7054479fde0e4ebd90bdeb245a4b4c78_TextPercentage" hidden="1"/>
          <p:cNvSpPr txBox="1"/>
          <p:nvPr>
            <p:custDataLst>
              <p:tags r:id="rId29"/>
            </p:custDataLst>
          </p:nvPr>
        </p:nvSpPr>
        <p:spPr>
          <a:xfrm>
            <a:off x="0" y="6568868"/>
            <a:ext cx="0" cy="20512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1218930">
              <a:defRPr/>
            </a:pPr>
            <a:endParaRPr lang="en-US" sz="1333">
              <a:solidFill>
                <a:srgbClr val="B2B2B2"/>
              </a:solidFill>
              <a:latin typeface="Calibri" panose="020F0502020204030204" pitchFamily="34" charset="0"/>
            </a:endParaRPr>
          </a:p>
        </p:txBody>
      </p:sp>
      <p:sp>
        <p:nvSpPr>
          <p:cNvPr id="7855" name="OTLSHAPE_T_7054479fde0e4ebd90bdeb245a4b4c78_JoinedDate" hidden="1"/>
          <p:cNvSpPr txBox="1"/>
          <p:nvPr>
            <p:custDataLst>
              <p:tags r:id="rId30"/>
            </p:custDataLst>
          </p:nvPr>
        </p:nvSpPr>
        <p:spPr>
          <a:xfrm>
            <a:off x="0" y="656883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defTabSz="1218930">
              <a:defRPr/>
            </a:pPr>
            <a:endParaRPr lang="en-US" sz="1333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7856" name="OTLSHAPE_T_7054479fde0e4ebd90bdeb245a4b4c78_StartDate" hidden="1"/>
          <p:cNvSpPr txBox="1"/>
          <p:nvPr>
            <p:custDataLst>
              <p:tags r:id="rId31"/>
            </p:custDataLst>
          </p:nvPr>
        </p:nvSpPr>
        <p:spPr>
          <a:xfrm>
            <a:off x="0" y="6568868"/>
            <a:ext cx="0" cy="20512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1218930">
              <a:defRPr/>
            </a:pPr>
            <a:endParaRPr lang="en-US" sz="1333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7857" name="OTLSHAPE_T_7054479fde0e4ebd90bdeb245a4b4c78_EndDate" hidden="1"/>
          <p:cNvSpPr txBox="1"/>
          <p:nvPr>
            <p:custDataLst>
              <p:tags r:id="rId32"/>
            </p:custDataLst>
          </p:nvPr>
        </p:nvSpPr>
        <p:spPr>
          <a:xfrm>
            <a:off x="0" y="6568868"/>
            <a:ext cx="0" cy="20512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 defTabSz="1218930">
              <a:defRPr/>
            </a:pPr>
            <a:endParaRPr lang="en-US" sz="1333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pic>
        <p:nvPicPr>
          <p:cNvPr id="913" name="Picture 912" descr="Thank You!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2276767" y="937233"/>
            <a:ext cx="7191084" cy="242846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637BDE-139F-F64C-9F6D-A75C4D60CFCC}" type="slidenum">
              <a:rPr lang="en-US" dirty="0" smtClean="0"/>
              <a:pPr/>
              <a:t>11</a:t>
            </a:fld>
            <a:endParaRPr lang="en-US"/>
          </a:p>
        </p:txBody>
      </p:sp>
      <p:pic>
        <p:nvPicPr>
          <p:cNvPr id="6" name="Picture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2954" y="4118906"/>
            <a:ext cx="1546092" cy="155410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53446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6" t="10001" r="2833" b="9336"/>
          <a:stretch/>
        </p:blipFill>
        <p:spPr>
          <a:xfrm>
            <a:off x="-19879" y="0"/>
            <a:ext cx="12192000" cy="6869176"/>
          </a:xfrm>
          <a:prstGeom prst="rect">
            <a:avLst/>
          </a:prstGeom>
        </p:spPr>
      </p:pic>
      <p:pic>
        <p:nvPicPr>
          <p:cNvPr id="4" name="Picture 3" descr="University System of Georgia Logo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01" y="2311401"/>
            <a:ext cx="10838047" cy="272082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5812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05"/>
    </mc:Choice>
    <mc:Fallback xmlns="">
      <p:transition spd="slow" advTm="5805"/>
    </mc:Fallback>
  </mc:AlternateContent>
  <p:extLst>
    <p:ext uri="{E180D4A7-C9FB-4DFB-919C-405C955672EB}">
      <p14:showEvtLst xmlns:p14="http://schemas.microsoft.com/office/powerpoint/2010/main">
        <p14:playEvt time="316" objId="6"/>
        <p14:stopEvt time="5805" objId="6"/>
      </p14:showEvtLst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9EEC683-7161-4FD9-980C-A592EF9B7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240" y="1600201"/>
            <a:ext cx="10589749" cy="4982688"/>
          </a:xfrm>
        </p:spPr>
        <p:txBody>
          <a:bodyPr vert="horz" lIns="121899" tIns="60949" rIns="121899" bIns="60949" rtlCol="0" anchor="t">
            <a:normAutofit/>
          </a:bodyPr>
          <a:lstStyle/>
          <a:p>
            <a:pPr marL="456342" indent="-456342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All participants muted upon entry</a:t>
            </a:r>
          </a:p>
          <a:p>
            <a:pPr marL="0" indent="0"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6342" indent="-456342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Today’s meeting materials will be sent out to all participants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E97C019-2680-47B0-85E0-697C2653B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 panose="020B0604020202020204" pitchFamily="34" charset="0"/>
              </a:rPr>
              <a:t>Housekeeping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86C39B-D753-4661-ACF3-65F18C4713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637BDE-139F-F64C-9F6D-A75C4D60CFC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396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4028" y="1625368"/>
            <a:ext cx="11190960" cy="4929292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Common Issues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Planned Updates and Fixes for FY24</a:t>
            </a:r>
          </a:p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Schedule G-1</a:t>
            </a:r>
          </a:p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Academic Year Pay Support</a:t>
            </a:r>
          </a:p>
          <a:p>
            <a:pPr lvl="1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Discussion and Questions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637BDE-139F-F64C-9F6D-A75C4D60CFC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598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09564" indent="-285750" defTabSz="914400">
              <a:defRPr/>
            </a:pPr>
            <a:r>
              <a:rPr lang="en-US" sz="2800" dirty="0">
                <a:ln>
                  <a:prstDash val="solid"/>
                </a:ln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Incorrect Health Enrollments</a:t>
            </a:r>
          </a:p>
          <a:p>
            <a:pPr marL="742950" lvl="1" indent="-285750" defTabSz="914400">
              <a:defRPr/>
            </a:pPr>
            <a:r>
              <a:rPr lang="en-US" sz="2400" dirty="0">
                <a:ln>
                  <a:prstDash val="solid"/>
                </a:ln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HEALTH_BENEFIT table in OneUSG</a:t>
            </a:r>
          </a:p>
          <a:p>
            <a:pPr marL="742950" lvl="1" indent="-285750" defTabSz="914400">
              <a:defRPr/>
            </a:pPr>
            <a:r>
              <a:rPr lang="en-US" sz="2400" dirty="0">
                <a:ln>
                  <a:prstDash val="solid"/>
                </a:ln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Doesn’t always update with plan changes that updated General Deductions</a:t>
            </a:r>
          </a:p>
          <a:p>
            <a:pPr marL="742950" lvl="1" indent="-285750" defTabSz="914400">
              <a:defRPr/>
            </a:pPr>
            <a:endParaRPr lang="en-US" sz="2266" dirty="0">
              <a:ln>
                <a:prstDash val="solid"/>
              </a:ln>
              <a:solidFill>
                <a:prstClr val="black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09564" indent="-285750" defTabSz="914400">
              <a:defRPr/>
            </a:pPr>
            <a:r>
              <a:rPr lang="en-US" sz="2800" dirty="0">
                <a:ln>
                  <a:prstDash val="solid"/>
                </a:ln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Compensation Setup issues</a:t>
            </a:r>
          </a:p>
          <a:p>
            <a:pPr marL="742950" lvl="1" indent="-285750" defTabSz="914400">
              <a:defRPr/>
            </a:pPr>
            <a:r>
              <a:rPr lang="en-US" sz="2400" dirty="0">
                <a:ln>
                  <a:prstDash val="solid"/>
                </a:ln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Multiple entries for one Compensation code cause the HCM Import to fail</a:t>
            </a:r>
          </a:p>
          <a:p>
            <a:pPr marL="742950" lvl="1" indent="-285750" defTabSz="914400">
              <a:defRPr/>
            </a:pPr>
            <a:r>
              <a:rPr lang="en-US" sz="2400" dirty="0">
                <a:ln>
                  <a:prstDash val="solid"/>
                </a:ln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Generally, the extra NAMNTH entries were set up as SUS/SUF pay in Job Earns </a:t>
            </a:r>
            <a:r>
              <a:rPr lang="en-US" sz="2400" dirty="0" err="1">
                <a:ln>
                  <a:prstDash val="solid"/>
                </a:ln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Dist</a:t>
            </a:r>
            <a:r>
              <a:rPr lang="en-US" sz="2400" dirty="0">
                <a:ln>
                  <a:prstDash val="solid"/>
                </a:ln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and should have been MCTAS/MCTAF Compensation Codes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Issues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637BDE-139F-F64C-9F6D-A75C4D60CFC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959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09564" indent="-285750" defTabSz="914400">
              <a:defRPr/>
            </a:pPr>
            <a:r>
              <a:rPr lang="en-US" sz="2800" dirty="0">
                <a:ln>
                  <a:prstDash val="solid"/>
                </a:ln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Large Increases to NPS/Revenue lines</a:t>
            </a:r>
          </a:p>
          <a:p>
            <a:pPr marL="742950" lvl="1" indent="-285750" defTabSz="914400">
              <a:defRPr/>
            </a:pPr>
            <a:r>
              <a:rPr lang="en-US" sz="2400" dirty="0">
                <a:ln>
                  <a:prstDash val="solid"/>
                </a:ln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Error message popup:</a:t>
            </a:r>
          </a:p>
          <a:p>
            <a:pPr marL="742950" lvl="1" indent="-285750" defTabSz="914400">
              <a:defRPr/>
            </a:pPr>
            <a:endParaRPr lang="en-US" sz="1732" dirty="0">
              <a:ln>
                <a:prstDash val="solid"/>
              </a:ln>
              <a:solidFill>
                <a:prstClr val="black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09564" indent="-285750" defTabSz="914400">
              <a:defRPr/>
            </a:pPr>
            <a:endParaRPr lang="en-US" sz="2800" dirty="0">
              <a:ln>
                <a:prstDash val="solid"/>
              </a:ln>
              <a:solidFill>
                <a:prstClr val="black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742950" lvl="1" indent="-285750" defTabSz="914400">
              <a:defRPr/>
            </a:pPr>
            <a:r>
              <a:rPr lang="en-US" sz="2400" dirty="0">
                <a:ln>
                  <a:prstDash val="solid"/>
                </a:ln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 increase can still be saved, the Change Percent amount will show as 0%</a:t>
            </a:r>
          </a:p>
          <a:p>
            <a:pPr marL="742950" lvl="1" indent="-285750" defTabSz="914400">
              <a:defRPr/>
            </a:pPr>
            <a:endParaRPr lang="en-US" sz="2266" dirty="0">
              <a:ln>
                <a:prstDash val="solid"/>
              </a:ln>
              <a:solidFill>
                <a:prstClr val="black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09564" indent="-285750" defTabSz="914400">
              <a:defRPr/>
            </a:pPr>
            <a:r>
              <a:rPr lang="en-US" sz="2800" dirty="0">
                <a:ln>
                  <a:prstDash val="solid"/>
                </a:ln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Missing Personal Data</a:t>
            </a:r>
          </a:p>
          <a:p>
            <a:pPr marL="742950" lvl="1" indent="-285750" defTabSz="914400">
              <a:defRPr/>
            </a:pPr>
            <a:r>
              <a:rPr lang="en-US" sz="2400" dirty="0">
                <a:ln>
                  <a:prstDash val="solid"/>
                </a:ln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Filled position imports as Vacant, typically for a hire from affiliate</a:t>
            </a:r>
          </a:p>
          <a:p>
            <a:pPr marL="742950" lvl="1" indent="-285750" defTabSz="914400">
              <a:defRPr/>
            </a:pPr>
            <a:r>
              <a:rPr lang="en-US" sz="2400" dirty="0">
                <a:ln>
                  <a:prstDash val="solid"/>
                </a:ln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Submit a ticket to have Personal Data sync run for the employee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Issues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637BDE-139F-F64C-9F6D-A75C4D60CFC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2" name="Picture 11" descr="Example error message. The important line in the error message is &quot;The assignment to the specified field failed.&quot;">
            <a:extLst>
              <a:ext uri="{FF2B5EF4-FFF2-40B4-BE49-F238E27FC236}">
                <a16:creationId xmlns:a16="http://schemas.microsoft.com/office/drawing/2014/main" id="{A27CA492-7B08-464A-8043-F3611A4DCD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7910" y="2479942"/>
            <a:ext cx="10447619" cy="65714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12435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09564" indent="-285750" defTabSz="914400">
              <a:defRPr/>
            </a:pPr>
            <a:r>
              <a:rPr lang="en-US" sz="2800" dirty="0">
                <a:ln>
                  <a:prstDash val="solid"/>
                </a:ln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BPLOAD runs to “Error”</a:t>
            </a:r>
          </a:p>
          <a:p>
            <a:pPr marL="742950" lvl="1" indent="-285750" defTabSz="914400">
              <a:defRPr/>
            </a:pPr>
            <a:r>
              <a:rPr lang="en-US" sz="2400" dirty="0">
                <a:ln>
                  <a:prstDash val="solid"/>
                </a:ln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Tends to happen with distribution set to email</a:t>
            </a:r>
          </a:p>
          <a:p>
            <a:pPr marL="742950" lvl="1" indent="-285750" defTabSz="914400">
              <a:defRPr/>
            </a:pPr>
            <a:r>
              <a:rPr lang="en-US" sz="2400" dirty="0">
                <a:ln>
                  <a:prstDash val="solid"/>
                </a:ln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Process needs reviewed to see if Success or No Success</a:t>
            </a:r>
          </a:p>
          <a:p>
            <a:pPr marL="742950" lvl="1" indent="-285750" defTabSz="914400">
              <a:defRPr/>
            </a:pPr>
            <a:endParaRPr lang="en-US" sz="2400" dirty="0">
              <a:ln>
                <a:prstDash val="solid"/>
              </a:ln>
              <a:solidFill>
                <a:prstClr val="black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09564" indent="-285750" defTabSz="914400">
              <a:defRPr/>
            </a:pPr>
            <a:r>
              <a:rPr lang="en-US" sz="2800" dirty="0">
                <a:ln>
                  <a:prstDash val="solid"/>
                </a:ln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BP Audit “OPER” audit does not always update Position</a:t>
            </a:r>
          </a:p>
          <a:p>
            <a:pPr marL="742950" lvl="1" indent="-285750" defTabSz="914400">
              <a:defRPr/>
            </a:pPr>
            <a:r>
              <a:rPr lang="en-US" sz="2400" dirty="0">
                <a:ln>
                  <a:prstDash val="solid"/>
                </a:ln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Not quite as common</a:t>
            </a:r>
          </a:p>
          <a:p>
            <a:pPr marL="742950" lvl="1" indent="-285750" defTabSz="914400">
              <a:defRPr/>
            </a:pPr>
            <a:r>
              <a:rPr lang="en-US" sz="2400" dirty="0">
                <a:ln>
                  <a:prstDash val="solid"/>
                </a:ln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Can happen if user has SHARE access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Issues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637BDE-139F-F64C-9F6D-A75C4D60CFC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99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09564" indent="-285750" defTabSz="914400">
              <a:defRPr/>
            </a:pPr>
            <a:r>
              <a:rPr lang="en-US" sz="2800" dirty="0">
                <a:ln>
                  <a:prstDash val="solid"/>
                </a:ln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Schedule G-1</a:t>
            </a:r>
          </a:p>
          <a:p>
            <a:pPr marL="742950" lvl="1" indent="-285750" defTabSz="914400">
              <a:defRPr/>
            </a:pPr>
            <a:r>
              <a:rPr lang="en-US" sz="2400" dirty="0">
                <a:ln>
                  <a:prstDash val="solid"/>
                </a:ln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Intermittent issues with missing rows where an employee has changed positions</a:t>
            </a:r>
          </a:p>
          <a:p>
            <a:pPr marL="742950" lvl="1" indent="-285750" defTabSz="914400">
              <a:defRPr/>
            </a:pPr>
            <a:r>
              <a:rPr lang="en-US" sz="2400" dirty="0">
                <a:ln>
                  <a:prstDash val="solid"/>
                </a:ln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Code fix required</a:t>
            </a:r>
          </a:p>
          <a:p>
            <a:pPr marL="742950" lvl="1" indent="-285750" defTabSz="914400">
              <a:defRPr/>
            </a:pPr>
            <a:endParaRPr lang="en-US" sz="2266" dirty="0">
              <a:ln>
                <a:prstDash val="solid"/>
              </a:ln>
              <a:solidFill>
                <a:prstClr val="black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09564" indent="-285750" defTabSz="914400">
              <a:defRPr/>
            </a:pPr>
            <a:r>
              <a:rPr lang="en-US" sz="2800" dirty="0">
                <a:ln>
                  <a:prstDash val="solid"/>
                </a:ln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Academic Year Pay</a:t>
            </a:r>
          </a:p>
          <a:p>
            <a:pPr marL="742950" lvl="1" indent="-285750" defTabSz="914400">
              <a:defRPr/>
            </a:pPr>
            <a:r>
              <a:rPr lang="en-US" sz="2400" dirty="0">
                <a:ln>
                  <a:prstDash val="solid"/>
                </a:ln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 theory, already supported</a:t>
            </a:r>
          </a:p>
          <a:p>
            <a:pPr marL="742950" lvl="1" indent="-285750" defTabSz="914400">
              <a:defRPr/>
            </a:pPr>
            <a:r>
              <a:rPr lang="en-US" sz="2400" dirty="0">
                <a:ln>
                  <a:prstDash val="solid"/>
                </a:ln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Will test in production clones after AYP conversion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Planned Fixes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637BDE-139F-F64C-9F6D-A75C4D60CFC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289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09564" indent="-285750" defTabSz="914400">
              <a:defRPr/>
            </a:pPr>
            <a:r>
              <a:rPr lang="en-US" sz="2800" dirty="0">
                <a:ln>
                  <a:prstDash val="solid"/>
                </a:ln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Better way to handle non-REG pay updates, budgeting</a:t>
            </a:r>
          </a:p>
          <a:p>
            <a:pPr marL="209564" indent="-285750" defTabSz="914400">
              <a:defRPr/>
            </a:pPr>
            <a:endParaRPr lang="en-US" sz="2800" dirty="0">
              <a:ln>
                <a:prstDash val="solid"/>
              </a:ln>
              <a:solidFill>
                <a:prstClr val="black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09564" indent="-285750" defTabSz="914400">
              <a:defRPr/>
            </a:pPr>
            <a:r>
              <a:rPr lang="en-US" sz="2800" dirty="0">
                <a:ln>
                  <a:prstDash val="solid"/>
                </a:ln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Mass update, but for NPS lines</a:t>
            </a:r>
          </a:p>
          <a:p>
            <a:pPr marL="209564" indent="-285750" defTabSz="914400">
              <a:defRPr/>
            </a:pPr>
            <a:endParaRPr lang="en-US" sz="2800" dirty="0">
              <a:ln>
                <a:prstDash val="solid"/>
              </a:ln>
              <a:solidFill>
                <a:prstClr val="black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09564" indent="-285750" defTabSz="914400">
              <a:defRPr/>
            </a:pPr>
            <a:r>
              <a:rPr lang="en-US" sz="2800" dirty="0">
                <a:ln>
                  <a:prstDash val="solid"/>
                </a:ln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DBT Mass update for non-budgeted lines (possibly outside of BP)</a:t>
            </a:r>
          </a:p>
          <a:p>
            <a:pPr marL="209564" indent="-285750" defTabSz="914400">
              <a:defRPr/>
            </a:pPr>
            <a:endParaRPr lang="en-US" sz="2800" dirty="0">
              <a:ln>
                <a:prstDash val="solid"/>
              </a:ln>
              <a:solidFill>
                <a:prstClr val="black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09564" indent="-285750" defTabSz="914400">
              <a:defRPr/>
            </a:pPr>
            <a:r>
              <a:rPr lang="en-US" sz="2800" dirty="0">
                <a:ln>
                  <a:prstDash val="solid"/>
                </a:ln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Revise how Grants are handled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Suggestions for Discussion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637BDE-139F-F64C-9F6D-A75C4D60CFC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284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09564" indent="-285750" defTabSz="914400">
              <a:defRPr/>
            </a:pPr>
            <a:r>
              <a:rPr lang="en-US" sz="2800" dirty="0">
                <a:ln>
                  <a:prstDash val="solid"/>
                </a:ln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Position/Job/Comp specific HCM Import/ data refresh</a:t>
            </a:r>
          </a:p>
          <a:p>
            <a:pPr marL="209564" indent="-285750" defTabSz="914400">
              <a:defRPr/>
            </a:pPr>
            <a:endParaRPr lang="en-US" sz="2800" dirty="0">
              <a:ln>
                <a:prstDash val="solid"/>
              </a:ln>
              <a:solidFill>
                <a:prstClr val="black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209564" indent="-285750" defTabSz="914400">
              <a:defRPr/>
            </a:pPr>
            <a:r>
              <a:rPr lang="en-US" sz="2800" dirty="0">
                <a:ln>
                  <a:prstDash val="solid"/>
                </a:ln>
                <a:solidFill>
                  <a:prstClr val="black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Changes-only HCM Export for Position Data</a:t>
            </a:r>
          </a:p>
          <a:p>
            <a:pPr marL="209564" indent="-285750" defTabSz="914400">
              <a:defRPr/>
            </a:pPr>
            <a:endParaRPr lang="en-US" sz="2800" dirty="0">
              <a:ln>
                <a:prstDash val="solid"/>
              </a:ln>
              <a:solidFill>
                <a:prstClr val="black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Suggestions for Discussion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637BDE-139F-F64C-9F6D-A75C4D60CFC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01738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MZWFmIiwiSXNUZW1wbGF0ZSI6ZmFsc2UsIlZlcnNpb24iOnsiJGlkIjoiMiIsIlZlcnNpb24iOiIzLjEuMCIsIk9yaWdpbmFsQXNzZW1ibHlWZXJzaW9uIjoiMy4wOS4wNS4wMCIsIkVkaXRpb24iOiJQbHVzIiwiSXNQbHVzRWRpdGlvbiI6dHJ1ZX0sIkVmZmVjdCI6MCwiU3R5bGUiOnsiJGlkIjoiMyIsIlRpbWViYW5kU3R5bGUiOnsiJGlkIjoiNCIsIlNjYWxlTWFya2luZyI6MCwiU2hhcGUiOjE3LCJTaGFwZVN0eWxlIjp7IiRpZCI6IjUiLCJNYXJnaW4iOnsiJGlkIjoiNiIsIlRvcCI6MCwiTGVmdCI6MTAsIlJpZ2h0IjoxMCwiQm90dG9tIjowfSwiUGFkZGluZyI6eyIkaWQiOiI3IiwiVG9wIjo1LCJMZWZ0IjoxMywiUmlnaHQiOjEzLCJCb3R0b20iOjV9LCJCYWNrZ3JvdW5kIjp7IiRpZCI6IjgiLCJDb2xvciI6eyIkaWQiOiI5IiwiQSI6MjU1LCJSIjoxMTYsIkciOjE0MywiQiI6MTc4fX0sIklzVmlzaWJsZSI6dHJ1ZSwiV2lkdGgiOjg1O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zLCJGb250TmFtZSI6IkNhbGlicmkiLCJJc0JvbGQiOnRydWUsIklzSXRhbGljIjpmYWxzZSwiSXNVbmRlcmxpbmVkIjpmYWxzZSwiUGFyZW50U3R5bGUiOm51bGx9LCJBdXRvU2l6ZSI6MCwiRm9yZWdyb3VuZCI6eyIkaWQiOiIxNSIsIkNvbG9yIjp7IiRpZCI6IjE2IiwiQSI6MjU1LCJSIjoxNzgsIkciOjE3OCwiQiI6MTc4fX0sIk1heFdpZHRoIjoiSW5maW5pdHkiLCJNYXhIZWlnaHQiOiJJbmZpbml0eSIsIlNtYXJ0Rm9yZWdyb3VuZElzQWN0aXZlIjpmYWxzZSwiSG9yaXpvbnRhbEFsaWdubWVudCI6MCwiVmVydGljYWxBbGlnbm1lbnQiOjAsIlNtYXJ0Rm9yZWdyb3VuZCI6bnVsbCwiTWFyZ2luIjp7IiRpZCI6IjE3IiwiVG9wIjowLCJMZWZ0IjowLCJSaWdodCI6MjAsIkJvdHRvbSI6MH0sIlBhZGRpbmciOnsiJGlkIjoiMTgiLCJUb3AiOjAsIkxlZnQiOjAsIlJpZ2h0IjowLCJCb3R0b20iOjB9LCJCYWNrZ3JvdW5kIjp7IiRpZCI6IjE5IiwiQ29sb3IiOnsiJGlkIjoiMjAiLCJBIjo4OSwiUiI6MCwiRyI6MCwiQiI6MH19LCJJc1Zpc2libGUiOmZhbHNlLCJXaWR0aCI6MC4wLCJIZWlnaHQiOjAuMCwiQm9yZGVyU3R5bGUiOm51bGwsIlBhcmVudFN0eWxlIjpudWxsfSwiTGVmdEVuZENhcHNTdHlsZSI6eyIkaWQiOiIyMSIsIkZvbnRTZXR0aW5ncyI6eyIkaWQiOiIyMiIsIkZvbnRTaXplIjoxMywiRm9udE5hbWUiOiJDYWxpYnJpIiwiSXNCb2xkIjp0cnVlLCJJc0l0YWxpYyI6ZmFsc2UsIklzVW5kZXJsaW5lZCI6ZmFsc2UsIlBhcmVudFN0eWxlIjpudWxsfSwiQXV0b1NpemUiOjAsIkZvcmVncm91bmQiOnsiJGlkIjoiMjMiLCJDb2xvciI6eyIkaWQiOiIyNCIsIkEiOjI1NSwiUiI6MTc4LCJHIjoxNzgsIkIiOjE3OH19LCJNYXhXaWR0aCI6IkluZmluaXR5IiwiTWF4SGVpZ2h0IjoiSW5maW5pdHkiLCJTbWFydEZvcmVncm91bmRJc0FjdGl2ZSI6ZmFsc2UsIkhvcml6b250YWxBbGlnbm1lbnQiOjAsIlZlcnRpY2FsQWxpZ25tZW50IjowLCJTbWFydEZvcmVncm91bmQiOm51bGwsIk1hcmdpbiI6eyIkaWQiOiIyNSIsIlRvcCI6MCwiTGVmdCI6MjAsIlJpZ2h0IjowLCJCb3R0b20iOjB9LCJQYWRkaW5nIjp7IiRpZCI6IjI2IiwiVG9wIjowLCJMZWZ0IjowLCJSaWdodCI6MCwiQm90dG9tIjowfSwiQmFja2dyb3VuZCI6eyIkaWQiOiIyNyIsIkNvbG9yIjp7IiRyZWYiOiIyMCJ9fSwiSXNWaXNpYmxlIjpmYWxzZSwiV2lkdGgiOjAuMCwiSGVpZ2h0IjowLjAsIkJvcmRlclN0eWxlIjpudWxsLCJQYXJlbnRTdHlsZSI6bnVsbH0sIlRvZGF5VGV4dFN0eWxlIjp7IiRpZCI6IjI4IiwiRm9udFNldHRpbmdzIjp7IiRpZCI6IjI5IiwiRm9udFNpemUiOjksIkZvbnROYW1lIjoiQ2FsaWJyaSIsIklzQm9sZCI6ZmFsc2UsIklzSXRhbGljIjpmYWxzZSwiSXNVbmRlcmxpbmVkIjpmYWxzZSwiUGFyZW50U3R5bGUiOm51bGx9LCJBdXRvU2l6ZSI6MCwiRm9yZWdyb3VuZCI6eyIkaWQiOiIzMCIsIkNvbG9yIjp7IiRpZCI6IjMxIiwiQSI6MjU1LCJSIjowLCJHIjowLCJCIjowfX0sIk1heFdpZHRoIjoyMDAuMCwiTWF4SGVpZ2h0IjoiSW5maW5pdHkiLCJTbWFydEZvcmVncm91bmRJc0FjdGl2ZSI6ZmFsc2UsIkhvcml6b250YWxBbGlnbm1lbnQiOjAsIlZlcnRpY2FsQWxpZ25tZW50IjowLCJTbWFydEZvcmVncm91bmQiOm51bGwsIk1hcmdpbiI6eyIkaWQiOiIzMiIsIlRvcCI6MCwiTGVmdCI6MCwiUmlnaHQiOjAsIkJvdHRvbSI6MH0sIlBhZGRpbmciOnsiJGlkIjoiMzMiLCJUb3AiOjAsIkxlZnQiOjAsIlJpZ2h0IjowLCJCb3R0b20iOjB9LCJCYWNrZ3JvdW5kIjp7IiRpZCI6IjM0IiwiQ29sb3IiOnsiJHJlZiI6IjIwIn19LCJJc1Zpc2libGUiOnRydWUsIldpZHRoIjowLjAsIkhlaWdodCI6MC4wLCJCb3JkZXJTdHlsZSI6bnVsbCwiUGFyZW50U3R5bGUiOm51bGx9LCJUb2RheU1hcmtlclN0eWxlIjp7IiRpZCI6IjM1IiwiTWFyZ2luIjp7IiRpZCI6IjM2IiwiVG9wIjowLCJMZWZ0IjowLCJSaWdodCI6MCwiQm90dG9tIjowfSwiUGFkZGluZyI6eyIkaWQiOiIzNyIsIlRvcCI6MCwiTGVmdCI6MCwiUmlnaHQiOjAsIkJvdHRvbSI6MH0sIkJhY2tncm91bmQiOnsiJGlkIjoiMzgiLCJDb2xvciI6eyIkaWQiOiIzOSIsIkEiOjI1NSwiUiI6MjU1LCJHIjowLCJCIjowfX0sIklzVmlzaWJsZSI6dHJ1ZSwiV2lkdGgiOjAuMCwiSGVpZ2h0IjowLjAsIkJvcmRlclN0eWxlIjpudWxsLCJQYXJlbnRTdHlsZSI6bnVsbH0sIlNjYWxlU3R5bGUiOnsiJGlkIjoiNDAiLCJTaG93U2VnbWVudFNlcGFyYXRvcnMiOnRydWUsIlNlZ21lbnRTZXBhcmF0b3JPcGFjaXR5IjozMCwiRm9udFNldHRpbmdzIjp7IiRpZCI6IjQxIiwiRm9udFNpemUiOjksIkZvbnROYW1lIjoiQ2FsaWJyaSIsIklzQm9sZCI6ZmFsc2UsIklzSXRhbGljIjpmYWxzZSwiSXNVbmRlcmxpbmVkIjpmYWxzZSwiUGFyZW50U3R5bGUiOm51bGx9LCJBdXRvU2l6ZSI6MCwiRm9yZWdyb3VuZCI6eyIkaWQiOiI0MiIsIkNvbG9yIjp7IiRpZCI6IjQzIiwiQSI6MjU1LCJSIjoyNTUsIkciOjI1NSwiQiI6MjU1fX0sIk1heFdpZHRoIjoyMDAuMCwiTWF4SGVpZ2h0IjoiSW5maW5pdHkiLCJTbWFydEZvcmVncm91bmRJc0FjdGl2ZSI6ZmFsc2UsIkhvcml6b250YWxBbGlnbm1lbnQiOjAsIlZlcnRpY2FsQWxpZ25tZW50IjoxLCJTbWFydEZvcmVncm91bmQiOm51bGwsIk1hcmdpbiI6eyIkaWQiOiI0NCIsIlRvcCI6MCwiTGVmdCI6NSwiUmlnaHQiOjAsIkJvdHRvbSI6MH0sIlBhZGRpbmciOnsiJGlkIjoiNDUiLCJUb3AiOjAsIkxlZnQiOjAsIlJpZ2h0IjowLCJCb3R0b20iOjB9LCJCYWNrZ3JvdW5kIjp7IiRpZCI6IjQ2IiwiQ29sb3IiOnsiJHJlZiI6IjIwIn19LCJJc1Zpc2libGUiOnRydWUsIldpZHRoIjowLjAsIkhlaWdodCI6MC4wLCJCb3JkZXJTdHlsZSI6bnVsbCwiUGFyZW50U3R5bGUiOm51bGx9LCJFbGFwc2VkVGltZUJhY2tncm91bmQiOnsiJGlkIjoiNDciLCJDb2xvciI6eyIkaWQiOiI0OCIsIkEiOjc3LCJSIjoyMzQsIkciOjIyLCJCIjozMH19LCJBcHBlbmRZZWFyT25ZZWFyQ2hhbmdlIjp0cnVlLCJFbGFwc2VkVGltZUZvcm1hdCI6MSwiVG9kYXlNYXJrZXJQb3NpdGlvbiI6MCwiUXVpY2tQb3NpdGlvbiI6MywiQWJzb2x1dGVQb3NpdGlvbiI6MjQ1LjE1LCJNYXJnaW4iOnsiJGlkIjoiNDkiLCJUb3AiOjAsIkxlZnQiOjEwLCJSaWdodCI6MTAsIkJvdHRvbSI6MH0sIlBhZGRpbmciOnsiJGlkIjoiNTAiLCJUb3AiOjAsIkxlZnQiOjAsIlJpZ2h0IjowLCJCb3R0b20iOjB9LCJCYWNrZ3JvdW5kIjp7IiRpZCI6IjUxIiwiQ29sb3IiOnsiJGlkIjoiNTIiLCJBIjoyNTUsIlIiOjMxLCJHIjo3MywiQiI6MTI1fX0sIklzVmlzaWJsZSI6dHJ1ZSwiV2lkdGgiOjAuMCwiSGVpZ2h0IjowLjAsIkJvcmRlclN0eWxlIjpudWxsLCJQYXJlbnRTdHlsZSI6bnVsbH0sIkRlZmF1bHRNaWxlc3RvbmVTdHlsZSI6eyIkaWQiOiI1MyIsIlNoYXBlIjo5LCJDb25uZWN0b3JNYXJnaW4iOnsiJGlkIjoiNTQiLCJUb3AiOjAsIkxlZnQiOjIsIlJpZ2h0IjoyLCJCb3R0b20iOjB9LCJDb25uZWN0b3JTdHlsZSI6eyIkaWQiOiI1NSIsIkxpbmVDb2xvciI6eyIkaWQiOiI1NiIsIiR0eXBlIjoiTkxSRS5Db21tb24uRG9tLlNvbGlkQ29sb3JCcnVzaCwgTkxSRS5Db21tb24iLCJDb2xvciI6eyIkaWQiOiI1NyIsIkEiOjI1NSwiUiI6MzEsIkciOjczLCJCIjoxMjZ9fSwiTGluZVdlaWdodCI6MS4wLCJMaW5lVHlwZSI6MCwiUGFyZW50U3R5bGUiOm51bGx9LCJJc0JlbG93VGltZWJhbmQiOmZhbHNlLCJIaWRlRGF0ZSI6ZmFsc2UsIlNoYXBlU2l6ZSI6MSwiU3BhY2luZyI6Mi4wLCJQYWRkaW5nIjp7IiRpZCI6IjU4IiwiVG9wIjo3LCJMZWZ0IjozLCJSaWdodCI6MCwiQm90dG9tIjoyfSwiU2hhcGVTdHlsZSI6eyIkaWQiOiI1OSIsIk1hcmdpbiI6eyIkaWQiOiI2MCIsIlRvcCI6MCwiTGVmdCI6MCwiUmlnaHQiOjAsIkJvdHRvbSI6MH0sIlBhZGRpbmciOnsiJGlkIjoiNjEiLCJUb3AiOjAsIkxlZnQiOjAsIlJpZ2h0IjowLCJCb3R0b20iOjB9LCJCYWNrZ3JvdW5kIjpudWxsLCJJc1Zpc2libGUiOnRydWUsIldpZHRoIjoxOC4wLCJIZWlnaHQiOjIwLjAsIkJvcmRlclN0eWxlIjp7IiRpZCI6IjYyIiwiTGluZUNvbG9yIjp7IiRpZCI6IjYzIiwiJHR5cGUiOiJOTFJFLkNvbW1vbi5Eb20uU29saWRDb2xvckJydXNoLCBOTFJFLkNvbW1vbiIsIkNvbG9yIjp7IiRpZCI6IjY0IiwiQSI6MjU1LCJSIjoyNTUsIkciOjAsIkIiOjB9fSwiTGluZVdlaWdodCI6MC4wLCJMaW5lVHlwZSI6MCwiUGFyZW50U3R5bGUiOm51bGx9LCJQYXJlbnRTdHlsZSI6bnVsbH0sIlRpdGxlU3R5bGUiOnsiJGlkIjoiNjUiLCJGb250U2V0dGluZ3MiOnsiJGlkIjoiNjYiLCJGb250U2l6ZSI6MTEsIkZvbnROYW1lIjoiQ2FsaWJyaSIsIklzQm9sZCI6dHJ1ZSwiSXNJdGFsaWMiOmZhbHNlLCJJc1VuZGVybGluZWQiOmZhbHNlLCJQYXJlbnRTdHlsZSI6bnVsbH0sIkF1dG9TaXplIjowLCJGb3JlZ3JvdW5kIjp7IiRpZCI6IjY3IiwiQ29sb3IiOnsiJGlkIjoiNjgiLCJBIjoyNTUsIlIiOjAsIkciOjAsIkIiOjB9fSwiTWF4V2lkdGgiOjIwMC4wLCJNYXhIZWlnaHQiOiJJbmZpbml0eSIsIlNtYXJ0Rm9yZWdyb3VuZElzQWN0aXZlIjpmYWxzZSwiSG9yaXpvbnRhbEFsaWdubWVudCI6MSwiVmVydGljYWxBbGlnbm1lbnQiOjAsIlNtYXJ0Rm9yZWdyb3VuZCI6bnVsbCwiTWFyZ2luIjp7IiRpZCI6IjY5IiwiVG9wIjowLCJMZWZ0IjowLCJSaWdodCI6MCwiQm90dG9tIjowfSwiUGFkZGluZyI6eyIkaWQiOiI3MCIsIlRvcCI6MCwiTGVmdCI6MCwiUmlnaHQiOjAsIkJvdHRvbSI6MH0sIkJhY2tncm91bmQiOnsiJGlkIjoiNzEiLCJDb2xvciI6eyIkcmVmIjoiMjAifX0sIklzVmlzaWJsZSI6dHJ1ZSwiV2lkdGgiOjAuMCwiSGVpZ2h0IjowLjAsIkJvcmRlclN0eWxlIjpudWxsLCJQYXJlbnRTdHlsZSI6bnVsbH0sIkRhdGVTdHlsZSI6eyIkaWQiOiI3MiIsIkZvbnRTZXR0aW5ncyI6eyIkaWQiOiI3MyIsIkZvbnRTaXplIjoxMCwiRm9udE5hbWUiOiJDYWxpYnJpIiwiSXNCb2xkIjpmYWxzZSwiSXNJdGFsaWMiOmZhbHNlLCJJc1VuZGVybGluZWQiOmZhbHNlLCJQYXJlbnRTdHlsZSI6bnVsbH0sIkF1dG9TaXplIjowLCJGb3JlZ3JvdW5kIjp7IiRpZCI6Ijc0IiwiQ29sb3IiOnsiJGlkIjoiNzUiLCJBIjoyNTUsIlIiOjAsIkciOjAsIkIiOjB9fSwiTWF4V2lkdGgiOjIwMC4wLCJNYXhIZWlnaHQiOiJJbmZpbml0eSIsIlNtYXJ0Rm9yZWdyb3VuZElzQWN0aXZlIjpmYWxzZSwiSG9yaXpvbnRhbEFsaWdubWVudCI6MCwiVmVydGljYWxBbGlnbm1lbnQiOjAsIlNtYXJ0Rm9yZWdyb3VuZCI6bnVsbCwiTWFyZ2luIjp7IiRpZCI6Ijc2IiwiVG9wIjowLCJMZWZ0IjowLCJSaWdodCI6MCwiQm90dG9tIjowfSwiUGFkZGluZyI6eyIkaWQiOiI3NyIsIlRvcCI6MCwiTGVmdCI6MCwiUmlnaHQiOjAsIkJvdHRvbSI6MH0sIkJhY2tncm91bmQiOnsiJGlkIjoiNzgiLCJDb2xvciI6eyIkcmVmIjoiMjAifX0sIklzVmlzaWJsZSI6dHJ1ZSwiV2lkdGgiOjAuMCwiSGVpZ2h0IjowLjAsIkJvcmRlclN0eWxlIjpudWxsLCJQYXJlbnRTdHlsZSI6bnVsbH0sIkRhdGVGb3JtYXQiOnsiJGlkIjoiNzkiLCJGb3JtYXRTdHJpbmciOiJNTU0gZCIsIlNlcGFyYXRvciI6Ii8iLCJVc2VJbnRlcm5hdGlvbmFsRGF0ZUZvcm1hdCI6ZmFsc2UsIkRhdGVJc1Zpc2libGUiOmZhbHNlLCJUaW1lSXNWaXNpYmxlIjpmYWxzZSwiSG91ckRpZ2l0cyI6MSwiQW1QbURlc2lnbmF0b3IiOjIsIlRyaW0wME1pbnV0ZXMiOmZhbHNlLCJMYXN0S25vd25WaXNpYmlsaXR5U3RhdGUiOm51bGx9LCJJc1Zpc2libGUiOnRydWUsIlBhcmVudFN0eWxlIjpudWxsfSwiRGVmYXVsdFRhc2tTdHlsZSI6eyIkaWQiOiI4MCIsIlNoYXBlIjo4LCJTaGFwZVRoaWNrbmVzcyI6MCwiRHVyYXRpb25Gb3JtYXQiOjAsIkluY2x1ZGVOb25Xb3JraW5nRGF5c0luRHVyYXRpb24iOnRydWUsIlBlcmNlbnRhZ2VDb21wbGV0ZVN0eWxlIjp7IiRpZCI6IjgxIiwiRm9udFNldHRpbmdzIjp7IiRpZCI6IjgyIiwiRm9udFNpemUiOjEwLCJGb250TmFtZSI6IkNhbGlicmkiLCJJc0JvbGQiOmZhbHNlLCJJc0l0YWxpYyI6ZmFsc2UsIklzVW5kZXJsaW5lZCI6ZmFsc2UsIlBhcmVudFN0eWxlIjpudWxsfSwiQXV0b1NpemUiOjAsIkZvcmVncm91bmQiOnsiJGlkIjoiODMiLCJDb2xvciI6eyIkaWQiOiI4NCIsIkEiOjI1NSwiUiI6MTc4LCJHIjoxNzgsIkIiOjE3OH19LCJNYXhXaWR0aCI6MjAwLjAsIk1heEhlaWdodCI6IkluZmluaXR5IiwiU21hcnRGb3JlZ3JvdW5kSXNBY3RpdmUiOmZhbHNlLCJIb3Jpem9udGFsQWxpZ25tZW50IjowLCJWZXJ0aWNhbEFsaWdubWVudCI6MCwiU21hcnRGb3JlZ3JvdW5kIjpudWxsLCJNYXJnaW4iOnsiJGlkIjoiODUiLCJUb3AiOjAsIkxlZnQiOjAsIlJpZ2h0IjowLCJCb3R0b20iOjB9LCJQYWRkaW5nIjp7IiRpZCI6Ijg2IiwiVG9wIjowLCJMZWZ0IjowLCJSaWdodCI6MCwiQm90dG9tIjowfSwiQmFja2dyb3VuZCI6eyIkaWQiOiI4NyIsIkNvbG9yIjp7IiRyZWYiOiIyMCJ9fSwiSXNWaXNpYmxlIjp0cnVlLCJXaWR0aCI6MC4wLCJIZWlnaHQiOjAuMCwiQm9yZGVyU3R5bGUiOm51bGwsIlBhcmVudFN0eWxlIjpudWxsfSwiRHVyYXRpb25TdHlsZSI6eyIkaWQiOiI4OCIsIkZvbnRTZXR0aW5ncyI6eyIkaWQiOiI4OSIsIkZvbnRTaXplIjoxMCwiRm9udE5hbWUiOiJDYWxpYnJpIiwiSXNCb2xkIjpmYWxzZSwiSXNJdGFsaWMiOmZhbHNlLCJJc1VuZGVybGluZWQiOmZhbHNlLCJQYXJlbnRTdHlsZSI6bnVsbH0sIkF1dG9TaXplIjowLCJGb3JlZ3JvdW5kIjp7IiRpZCI6IjkwIiwiQ29sb3IiOnsiJGlkIjoiOTEiLCJBIjoyNTUsIlIiOjE3OCwiRyI6MTc4LCJCIjoxNzh9fSwiTWF4V2lkdGgiOjIwMC4wLCJNYXhIZWlnaHQiOiJJbmZpbml0eSIsIlNtYXJ0Rm9yZWdyb3VuZElzQWN0aXZlIjpmYWxzZSwiSG9yaXpvbnRhbEFsaWdubWVudCI6MCwiVmVydGljYWxBbGlnbm1lbnQiOjAsIlNtYXJ0Rm9yZWdyb3VuZCI6bnVsbCwiTWFyZ2luIjp7IiRpZCI6IjkyIiwiVG9wIjowLCJMZWZ0IjowLCJSaWdodCI6MCwiQm90dG9tIjowfSwiUGFkZGluZyI6eyIkaWQiOiI5MyIsIlRvcCI6MCwiTGVmdCI6MCwiUmlnaHQiOjAsIkJvdHRvbSI6MH0sIkJhY2tncm91bmQiOnsiJGlkIjoiOTQiLCJDb2xvciI6eyIkcmVmIjoiMjAifX0sIklzVmlzaWJsZSI6dHJ1ZSwiV2lkdGgiOjAuMCwiSGVpZ2h0IjowLjAsIkJvcmRlclN0eWxlIjpudWxsLCJQYXJlbnRTdHlsZSI6bnVsbH0sIkhvcml6b250YWxDb25uZWN0b3JTdHlsZSI6eyIkaWQiOiI5NSIsIkxpbmVDb2xvciI6eyIkaWQiOiI5NiIsIiR0eXBlIjoiTkxSRS5Db21tb24uRG9tLlNvbGlkQ29sb3JCcnVzaCwgTkxSRS5Db21tb24iLCJDb2xvciI6eyIkaWQiOiI5NyIsIkEiOjI1NSwiUiI6MjA0LCJHIjoyMDQsIkIiOjIwNH19LCJMaW5lV2VpZ2h0IjowLjAsIkxpbmVUeXBlIjowLCJQYXJlbnRTdHlsZSI6bnVsbH0sIlZlcnRpY2FsQ29ubmVjdG9yU3R5bGUiOnsiJGlkIjoiOTgiLCJMaW5lQ29sb3IiOnsiJGlkIjoiOTkiLCIkdHlwZSI6Ik5MUkUuQ29tbW9uLkRvbS5Tb2xpZENvbG9yQnJ1c2gsIE5MUkUuQ29tbW9uIiwiQ29sb3IiOnsiJGlkIjoiMTAwIiwiQSI6MjU1LCJSIjoyMDQsIkciOjIwNCwiQiI6MjA0fX0sIkxpbmVXZWlnaHQiOjE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TAxIiwiTWFyZ2luIjp7IiRpZCI6IjEwMiIsIlRvcCI6MCwiTGVmdCI6NCwiUmlnaHQiOjQsIkJvdHRvbSI6MH0sIlBhZGRpbmciOnsiJGlkIjoiMTAzIiwiVG9wIjowLCJMZWZ0IjowLCJSaWdodCI6MCwiQm90dG9tIjowfSwiQmFja2dyb3VuZCI6bnVsbCwiSXNWaXNpYmxlIjp0cnVlLCJXaWR0aCI6MC4wLCJIZWlnaHQiOjEwLjAsIkJvcmRlclN0eWxlIjp7IiRpZCI6IjEwNCIsIkxpbmVDb2xvciI6eyIkaWQiOiIxMDUiLCIkdHlwZSI6Ik5MUkUuQ29tbW9uLkRvbS5Tb2xpZENvbG9yQnJ1c2gsIE5MUkUuQ29tbW9uIiwiQ29sb3IiOnsiJGlkIjoiMTA2IiwiQSI6MjU1LCJSIjoyNTUsIkciOjAsIkIiOjB9fSwiTGluZVdlaWdodCI6MC4wLCJMaW5lVHlwZSI6MCwiUGFyZW50U3R5bGUiOm51bGx9LCJQYXJlbnRTdHlsZSI6bnVsbH0sIlRpdGxlU3R5bGUiOnsiJGlkIjoiMTA3IiwiRm9udFNldHRpbmdzIjp7IiRpZCI6IjEwOCIsIkZvbnRTaXplIjoxMSwiRm9udE5hbWUiOiJDYWxpYnJpIiwiSXNCb2xkIjp0cnVlLCJJc0l0YWxpYyI6ZmFsc2UsIklzVW5kZXJsaW5lZCI6ZmFsc2UsIlBhcmVudFN0eWxlIjpudWxsfSwiQXV0b1NpemUiOjAsIkZvcmVncm91bmQiOnsiJGlkIjoiMTA5IiwiQ29sb3IiOnsiJGlkIjoiMTEwIiwiQSI6MjU1LCJSIjowLCJHIjowLCJCIjowfX0sIk1heFdpZHRoIjo5NjAuMCwiTWF4SGVpZ2h0IjoiSW5maW5pdHkiLCJTbWFydEZvcmVncm91bmRJc0FjdGl2ZSI6ZmFsc2UsIkhvcml6b250YWxBbGlnbm1lbnQiOjEsIlZlcnRpY2FsQWxpZ25tZW50IjowLCJTbWFydEZvcmVncm91bmQiOm51bGwsIk1hcmdpbiI6eyIkaWQiOiIxMTEiLCJUb3AiOjAsIkxlZnQiOjAsIlJpZ2h0IjowLCJCb3R0b20iOjB9LCJQYWRkaW5nIjp7IiRpZCI6IjExMiIsIlRvcCI6MCwiTGVmdCI6MCwiUmlnaHQiOjAsIkJvdHRvbSI6MH0sIkJhY2tncm91bmQiOnsiJGlkIjoiMTEzIiwiQ29sb3IiOnsiJHJlZiI6IjIwIn19LCJJc1Zpc2libGUiOnRydWUsIldpZHRoIjowLjAsIkhlaWdodCI6MC4wLCJCb3JkZXJTdHlsZSI6bnVsbCwiUGFyZW50U3R5bGUiOm51bGx9LCJEYXRlU3R5bGUiOnsiJGlkIjoiMTE0IiwiRm9udFNldHRpbmdzIjp7IiRpZCI6IjExNSIsIkZvbnRTaXplIjoxMCwiRm9udE5hbWUiOiJDYWxpYnJpIiwiSXNCb2xkIjpmYWxzZSwiSXNJdGFsaWMiOmZhbHNlLCJJc1VuZGVybGluZWQiOmZhbHNlLCJQYXJlbnRTdHlsZSI6bnVsbH0sIkF1dG9TaXplIjowLCJGb3JlZ3JvdW5kIjp7IiRpZCI6IjExNiIsIkNvbG9yIjp7IiRpZCI6IjExNyIsIkEiOjI1NSwiUiI6MCwiRyI6MCwiQiI6MH19LCJNYXhXaWR0aCI6MjAwLjAsIk1heEhlaWdodCI6IkluZmluaXR5IiwiU21hcnRGb3JlZ3JvdW5kSXNBY3RpdmUiOmZhbHNlLCJIb3Jpem9udGFsQWxpZ25tZW50IjowLCJWZXJ0aWNhbEFsaWdubWVudCI6MCwiU21hcnRGb3JlZ3JvdW5kIjpudWxsLCJNYXJnaW4iOnsiJGlkIjoiMTE4IiwiVG9wIjowLCJMZWZ0IjowLCJSaWdodCI6MCwiQm90dG9tIjowfSwiUGFkZGluZyI6eyIkaWQiOiIxMTkiLCJUb3AiOjAsIkxlZnQiOjAsIlJpZ2h0IjowLCJCb3R0b20iOjB9LCJCYWNrZ3JvdW5kIjp7IiRpZCI6IjEyMCIsIkNvbG9yIjp7IiRyZWYiOiIyMCJ9fSwiSXNWaXNpYmxlIjp0cnVlLCJXaWR0aCI6MC4wLCJIZWlnaHQiOjAuMCwiQm9yZGVyU3R5bGUiOm51bGwsIlBhcmVudFN0eWxlIjpudWxsfSwiRGF0ZUZvcm1hdCI6eyIkaWQiOiIxMjEiLCJGb3JtYXRTdHJpbmciOiJNTU0gZCIsIlNlcGFyYXRvciI6Ii8iLCJVc2VJbnRlcm5hdGlvbmFsRGF0ZUZvcm1hdCI6ZmFsc2UsIkRhdGVJc1Zpc2libGUiOmZhbHNlLCJUaW1lSXNWaXNpYmxlIjpmYWxzZSwiSG91ckRpZ2l0cyI6MSwiQW1QbURlc2lnbmF0b3IiOjIsIlRyaW0wME1pbnV0ZXMiOmZhbHNlLCJMYXN0S25vd25WaXNpYmlsaXR5U3RhdGUiOnsiJGlkIjoiMTIyIiwiRGF0ZVBhcnRJc1Zpc2libGUiOmZhbHNlLCJUaW1lUGFydElzVmlzaWJsZSI6ZmFsc2V9fSwiSXNWaXNpYmxlIjp0cnVlLCJQYXJlbnRTdHlsZSI6bnVsbH0sIlNob3dFbGFwc2VkVGltZUdyYWRpZW50U3R5bGUiOmZhbHNlfSwiU2NhbGUiOnsiJGlkIjoiMTIzIiwiU3RhcnREYXRlIjoiMjAxNy0wMy0xM1QwMDowMDowMCIsIkVuZERhdGUiOiIyMDE3LTA2LTE4VDIzOjU5OjAwIiwiRm9ybWF0IjoiTU1NIiwiVHlwZSI6MiwiQXV0b0RhdGVSYW5nZSI6dHJ1ZSwiV29ya2luZ0RheXMiOjEyNywiVG9kYXlNYXJrZXJUZXh0IjoiVG9kYXkiLCJBdXRvU2NhbGVUeXBlIjpmYWxzZX0sIk1pbGVzdG9uZXMiOlt7IiRpZCI6IjEyNCIsIkRhdGUiOiIyMDE3LTAzLTI5VDIzOjU5OjAwIiwiU3R5bGUiOnsiJGlkIjoiMTI1IiwiU2hhcGUiOjIsIkNvbm5lY3Rvck1hcmdpbiI6eyIkcmVmIjoiNTQifSwiQ29ubmVjdG9yU3R5bGUiOnsiJGlkIjoiMTI2IiwiTGluZUNvbG9yIjp7IiRpZCI6IjEyNyIsIiR0eXBlIjoiTkxSRS5Db21tb24uRG9tLlNvbGlkQ29sb3JCcnVzaCwgTkxSRS5Db21tb24iLCJDb2xvciI6eyIkaWQiOiIxMjgiLCJBIjoxMjcsIlIiOjIzNCwiRyI6MjIsIkIiOjMwfX0sIkxpbmVXZWlnaHQiOjEuMCwiTGluZVR5cGUiOjAsIlBhcmVudFN0eWxlIjp7IiRyZWYiOiI1NSJ9fSwiSXNCZWxvd1RpbWViYW5kIjpmYWxzZSwiSGlkZURhdGUiOmZhbHNlLCJTaGFwZVNpemUiOjMsIlNwYWNpbmciOjIuMCwiUGFkZGluZyI6eyIkcmVmIjoiNTgifSwiU2hhcGVTdHlsZSI6eyIkaWQiOiIxMjkiLCJNYXJnaW4iOnsiJHJlZiI6IjYwIn0sIlBhZGRpbmciOnsiJHJlZiI6IjYxIn0sIkJhY2tncm91bmQiOnsiJGlkIjoiMTMwIiwiQ29sb3IiOnsiJGlkIjoiMTMxIiwiQSI6MjU1LCJSIjoyMzQsIkciOjIyLCJCIjozMH19LCJJc1Zpc2libGUiOnRydWUsIldpZHRoIjoxMC4wLCJIZWlnaHQiOjkuNzUsIkJvcmRlclN0eWxlIjp7IiRpZCI6IjEzMiIsIkxpbmVDb2xvciI6eyIkcmVmIjoiNjMifSwiTGluZVdlaWdodCI6MC4wLCJMaW5lVHlwZSI6MCwiUGFyZW50U3R5bGUiOnsiJHJlZiI6IjYyIn19LCJQYXJlbnRTdHlsZSI6eyIkcmVmIjoiNTkifX0sIlRpdGxlU3R5bGUiOnsiJGlkIjoiMTMzIiwiRm9udFNldHRpbmdzIjp7IiRpZCI6IjEzNCIsIkZvbnRTaXplIjo4LCJGb250TmFtZSI6IkNhbGlicmkiLCJJc0JvbGQiOnRydWUsIklzSXRhbGljIjpmYWxzZSwiSXNVbmRlcmxpbmVkIjpmYWxzZSwiUGFyZW50U3R5bGUiOnsiJHJlZiI6IjY2In19LCJBdXRvU2l6ZSI6MiwiRm9yZWdyb3VuZCI6eyIkcmVmIjoiNjcifSwiTWF4V2lkdGgiOjE1MC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xMzUiLCJMaW5lQ29sb3IiOm51bGwsIkxpbmVXZWlnaHQiOjAuMCwiTGluZVR5cGUiOjAsIlBhcmVudFN0eWxlIjpudWxsfSwiUGFyZW50U3R5bGUiOnsiJHJlZiI6IjY1In19LCJEYXRlU3R5bGUiOnsiJGlkIjoiMTM2IiwiRm9udFNldHRpbmdzIjp7IiRpZCI6IjEzNyIsIkZvbnRTaXplIjo3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mYWxzZSwiV2lkdGgiOjAuMCwiSGVpZ2h0IjowLjAsIkJvcmRlclN0eWxlIjp7IiRpZCI6IjEzOCIsIkxpbmVDb2xvciI6bnVsbCwiTGluZVdlaWdodCI6MC4wLCJMaW5lVHlwZSI6MCwiUGFyZW50U3R5bGUiOm51bGx9LCJQYXJlbnRTdHlsZSI6eyIkcmVmIjoiNzIifX0sIkRhdGVGb3JtYXQiOnsiJHJlZiI6Ijc5In0sIklzVmlzaWJsZSI6ZmFsc2UsIlBhcmVudFN0eWxlIjp7IiRyZWYiOiI1MyJ9fSwiUG9zaXRpb24iOnsiUmF0aW8iOjAuMjA0NjU4NDUyNzkxNDQxNjUsIklzQ3VzdG9tIjp0cnVlfSwiRGF0ZUZvcm1hdCI6eyIkcmVmIjoiNzkifSwiSWQiOiIwMmY5Y2FlYy0xNzU0LTRhNzUtYmQyYy1hZTg2NWE4MzE2NWMiLCJJbXBvcnRJZCI6bnVsbCwiVGl0bGUiOiJPbmVVU0cgQmVuZWZpdHMgQ29ubmVjdCBCdXNpbmVzcyBQcm9jZXNzIGFuZCBDb21wbGFpbmNlIFJldmlldyIsIk5vdGUiOm51bGwsIkh5cGVybGluayI6bnVsbCwiSXNDaGFuZ2VkIjpmYWxzZSwiSXNOZXciOmZhbHNlfSx7IiRpZCI6IjEzOSIsIkRhdGUiOiIyMDE3LTAzLTI5VDIzOjU5OjAwIiwiU3R5bGUiOnsiJGlkIjoiMTQwIiwiU2hhcGUiOjEsIkNvbm5lY3Rvck1hcmdpbiI6eyIkcmVmIjoiNTQifSwiQ29ubmVjdG9yU3R5bGUiOnsiJGlkIjoiMTQxIiwiTGluZUNvbG9yIjp7IiRpZCI6IjE0MiIsIiR0eXBlIjoiTkxSRS5Db21tb24uRG9tLlNvbGlkQ29sb3JCcnVzaCwgTkxSRS5Db21tb24iLCJDb2xvciI6eyIkaWQiOiIxNDMiLCJBIjoxMjcsIlIiOjQ3LCJHIjo1NCwiQiI6MTUzfX0sIkxpbmVXZWlnaHQiOjEuMCwiTGluZVR5cGUiOjAsIlBhcmVudFN0eWxlIjp7IiRyZWYiOiI1NSJ9fSwiSXNCZWxvd1RpbWViYW5kIjp0cnVlLCJIaWRlRGF0ZSI6ZmFsc2UsIlNoYXBlU2l6ZSI6MywiU3BhY2luZyI6Mi4wLCJQYWRkaW5nIjp7IiRyZWYiOiI1OCJ9LCJTaGFwZVN0eWxlIjp7IiRpZCI6IjE0NCIsIk1hcmdpbiI6eyIkcmVmIjoiNjAifSwiUGFkZGluZyI6eyIkcmVmIjoiNjEifSwiQmFja2dyb3VuZCI6eyIkaWQiOiIxNDUiLCJDb2xvciI6eyIkaWQiOiIxNDYiLCJBIjoyNTUsIlIiOjQ3LCJHIjo1NCwiQiI6MTUzfX0sIklzVmlzaWJsZSI6dHJ1ZSwiV2lkdGgiOjE0LjAsIkhlaWdodCI6MTUuMCwiQm9yZGVyU3R5bGUiOnsiJGlkIjoiMTQ3IiwiTGluZUNvbG9yIjp7IiRyZWYiOiI2MyJ9LCJMaW5lV2VpZ2h0IjowLjAsIkxpbmVUeXBlIjowLCJQYXJlbnRTdHlsZSI6eyIkcmVmIjoiNjIifX0sIlBhcmVudFN0eWxlIjp7IiRyZWYiOiI1OSJ9fSwiVGl0bGVTdHlsZSI6eyIkaWQiOiIxNDgiLCJGb250U2V0dGluZ3MiOnsiJGlkIjoiMTQ5IiwiRm9udFNpemUiOjgsIkZvbnROYW1lIjoiQ2FsaWJyaSIsIklzQm9sZCI6dHJ1ZSwiSXNJdGFsaWMiOmZhbHNlLCJJc1VuZGVybGluZWQiOmZhbHNlLCJQYXJlbnRTdHlsZSI6eyIkcmVmIjoiNjYifX0sIkF1dG9TaXplIjoyLCJGb3JlZ3JvdW5kIjp7IiRyZWYiOiI2NyJ9LCJNYXhXaWR0aCI6ODguNS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TUwIiwiTGluZUNvbG9yIjpudWxsLCJMaW5lV2VpZ2h0IjowLjAsIkxpbmVUeXBlIjowLCJQYXJlbnRTdHlsZSI6bnVsbH0sIlBhcmVudFN0eWxlIjp7IiRyZWYiOiI2NSJ9fSwiRGF0ZVN0eWxlIjp7IiRpZCI6IjE1MSIsIkZvbnRTZXR0aW5ncyI6eyIkaWQiOiIxNTIiLCJGb250U2l6ZSI6Ny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ZmFsc2UsIldpZHRoIjowLjAsIkhlaWdodCI6MC4wLCJCb3JkZXJTdHlsZSI6eyIkaWQiOiIxNTMiLCJMaW5lQ29sb3IiOm51bGwsIkxpbmVXZWlnaHQiOjAuMCwiTGluZVR5cGUiOjAsIlBhcmVudFN0eWxlIjpudWxsfSwiUGFyZW50U3R5bGUiOnsiJHJlZiI6IjcyIn19LCJEYXRlRm9ybWF0Ijp7IiRyZWYiOiI3OSJ9LCJJc1Zpc2libGUiOmZhbHNlLCJQYXJlbnRTdHlsZSI6eyIkcmVmIjoiNTMifX0sIlBvc2l0aW9uIjp7IlJhdGlvIjowLjAsIklzQ3VzdG9tIjpmYWxzZX0sIkRhdGVGb3JtYXQiOnsiJHJlZiI6Ijc5In0sIklkIjoiMTQwNzBiNDEtNjMzZC00NDlhLWEyZWEtZjBmM2FhOGMyZWZjIiwiSW1wb3J0SWQiOm51bGwsIlRpdGxlIjoiRXhlY3V0aXZlIENvdW5jaWwgQnJpZWZpbmciLCJOb3RlIjpudWxsLCJIeXBlcmxpbmsiOm51bGwsIklzQ2hhbmdlZCI6ZmFsc2UsIklzTmV3IjpmYWxzZX0seyIkaWQiOiIxNTQiLCJEYXRlIjoiMjAxNy0wNC0xMlQyMzo1OTowMCIsIlN0eWxlIjp7IiRpZCI6IjE1NSIsIlNoYXBlIjoyLCJDb25uZWN0b3JNYXJnaW4iOnsiJHJlZiI6IjU0In0sIkNvbm5lY3RvclN0eWxlIjp7IiRpZCI6IjE1NiIsIkxpbmVDb2xvciI6eyIkaWQiOiIxNTciLCIkdHlwZSI6Ik5MUkUuQ29tbW9uLkRvbS5Tb2xpZENvbG9yQnJ1c2gsIE5MUkUuQ29tbW9uIiwiQ29sb3IiOnsiJGlkIjoiMTU4IiwiQSI6MTI3LCJSIjoyMzQsIkciOjIyLCJCIjozMH19LCJMaW5lV2VpZ2h0IjoxLjAsIkxpbmVUeXBlIjowLCJQYXJlbnRTdHlsZSI6eyIkcmVmIjoiNTUifX0sIklzQmVsb3dUaW1lYmFuZCI6ZmFsc2UsIkhpZGVEYXRlIjpmYWxzZSwiU2hhcGVTaXplIjozLCJTcGFjaW5nIjoyLjAsIlBhZGRpbmciOnsiJHJlZiI6IjU4In0sIlNoYXBlU3R5bGUiOnsiJGlkIjoiMTU5IiwiTWFyZ2luIjp7IiRyZWYiOiI2MCJ9LCJQYWRkaW5nIjp7IiRyZWYiOiI2MSJ9LCJCYWNrZ3JvdW5kIjp7IiRpZCI6IjE2MCIsIkNvbG9yIjp7IiRpZCI6IjE2MSIsIkEiOjI1NSwiUiI6MjM0LCJHIjoyMiwiQiI6MzB9fSwiSXNWaXNpYmxlIjp0cnVlLCJXaWR0aCI6MTAuMCwiSGVpZ2h0Ijo5Ljc1LCJCb3JkZXJTdHlsZSI6eyIkaWQiOiIxNjIiLCJMaW5lQ29sb3IiOnsiJHJlZiI6IjYzIn0sIkxpbmVXZWlnaHQiOjAuMCwiTGluZVR5cGUiOjAsIlBhcmVudFN0eWxlIjp7IiRyZWYiOiI2MiJ9fSwiUGFyZW50U3R5bGUiOnsiJHJlZiI6IjU5In19LCJUaXRsZVN0eWxlIjp7IiRpZCI6IjE2MyIsIkZvbnRTZXR0aW5ncyI6eyIkaWQiOiIxNjQiLCJGb250U2l6ZSI6OCwiRm9udE5hbWUiOiJDYWxpYnJpIiwiSXNCb2xkIjp0cnVlLCJJc0l0YWxpYyI6ZmFsc2UsIklzVW5kZXJsaW5lZCI6ZmFsc2UsIlBhcmVudFN0eWxlIjp7IiRyZWYiOiI2NiJ9fSwiQXV0b1NpemUiOjIsIkZvcmVncm91bmQiOnsiJHJlZiI6IjY3In0sIk1heFdpZHRoIjoxNT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Y1IiwiTGluZUNvbG9yIjpudWxsLCJMaW5lV2VpZ2h0IjowLjAsIkxpbmVUeXBlIjowLCJQYXJlbnRTdHlsZSI6bnVsbH0sIlBhcmVudFN0eWxlIjp7IiRyZWYiOiI2NSJ9fSwiRGF0ZVN0eWxlIjp7IiRpZCI6IjE2NiIsIkZvbnRTZXR0aW5ncyI6eyIkaWQiOiIxNjciLCJGb250U2l6ZSI6Ny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2OCIsIkxpbmVDb2xvciI6bnVsbCwiTGluZVdlaWdodCI6MC4wLCJMaW5lVHlwZSI6MCwiUGFyZW50U3R5bGUiOm51bGx9LCJQYXJlbnRTdHlsZSI6eyIkcmVmIjoiNzIifX0sIkRhdGVGb3JtYXQiOnsiJHJlZiI6Ijc5In0sIklzVmlzaWJsZSI6ZmFsc2UsIlBhcmVudFN0eWxlIjp7IiRyZWYiOiI1MyJ9fSwiUG9zaXRpb24iOnsiUmF0aW8iOjAuMzQ0ODU1OTgwNjQxNTU3MzcsIklzQ3VzdG9tIjp0cnVlfSwiRGF0ZUZvcm1hdCI6eyIkcmVmIjoiNzkifSwiSWQiOiJmMjYyZTg0ZC1hZmI0LTRmZDgtOGY5MS0yNDg5Mjg5ZDg4MzEiLCJJbXBvcnRJZCI6bnVsbCwiVGl0bGUiOiJPbmVVU0cgQmVuZWZpdHMgQ29ubmVjdCBCdXNpbmVzcyBQcm9jZXNzIGFuZCBDb21wbGFpbmNlIFJldmlldyIsIk5vdGUiOm51bGwsIkh5cGVybGluayI6bnVsbCwiSXNDaGFuZ2VkIjpmYWxzZSwiSXNOZXciOmZhbHNlfSx7IiRpZCI6IjE2OSIsIkRhdGUiOiIyMDE3LTA0LTIwVDIzOjU5OjAwIiwiU3R5bGUiOnsiJGlkIjoiMTcwIiwiU2hhcGUiOjIsIkNvbm5lY3Rvck1hcmdpbiI6eyIkcmVmIjoiNTQifSwiQ29ubmVjdG9yU3R5bGUiOnsiJGlkIjoiMTcxIiwiTGluZUNvbG9yIjp7IiRpZCI6IjE3MiIsIiR0eXBlIjoiTkxSRS5Db21tb24uRG9tLlNvbGlkQ29sb3JCcnVzaCwgTkxSRS5Db21tb24iLCJDb2xvciI6eyIkaWQiOiIxNzMiLCJBIjoxMjcsIlIiOjIzNCwiRyI6MjIsIkIiOjMwfX0sIkxpbmVXZWlnaHQiOjEuMCwiTGluZVR5cGUiOjAsIlBhcmVudFN0eWxlIjp7IiRyZWYiOiI1NSJ9fSwiSXNCZWxvd1RpbWViYW5kIjpmYWxzZSwiSGlkZURhdGUiOmZhbHNlLCJTaGFwZVNpemUiOjMsIlNwYWNpbmciOjIuMCwiUGFkZGluZyI6eyIkcmVmIjoiNTgifSwiU2hhcGVTdHlsZSI6eyIkaWQiOiIxNzQiLCJNYXJnaW4iOnsiJHJlZiI6IjYwIn0sIlBhZGRpbmciOnsiJHJlZiI6IjYxIn0sIkJhY2tncm91bmQiOnsiJGlkIjoiMTc1IiwiQ29sb3IiOnsiJGlkIjoiMTc2IiwiQSI6MjU1LCJSIjoyMzQsIkciOjIyLCJCIjozMH19LCJJc1Zpc2libGUiOnRydWUsIldpZHRoIjoxMC4wLCJIZWlnaHQiOjkuNzUsIkJvcmRlclN0eWxlIjp7IiRpZCI6IjE3NyIsIkxpbmVDb2xvciI6eyIkcmVmIjoiNjMifSwiTGluZVdlaWdodCI6MC4wLCJMaW5lVHlwZSI6MCwiUGFyZW50U3R5bGUiOnsiJHJlZiI6IjYyIn19LCJQYXJlbnRTdHlsZSI6eyIkcmVmIjoiNTkifX0sIlRpdGxlU3R5bGUiOnsiJGlkIjoiMTc4IiwiRm9udFNldHRpbmdzIjp7IiRpZCI6IjE3OSIsIkZvbnRTaXplIjo4LCJGb250TmFtZSI6IkNhbGlicmkiLCJJc0JvbGQiOnRydWUsIklzSXRhbGljIjpmYWxzZSwiSXNVbmRlcmxpbmVkIjpmYWxzZSwiUGFyZW50U3R5bGUiOnsiJHJlZiI6IjY2In19LCJBdXRvU2l6ZSI6MiwiRm9yZWdyb3VuZCI6eyIkcmVmIjoiNjcifSwiTWF4V2lkdGgiOjEzMi43NS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gwIiwiTGluZUNvbG9yIjpudWxsLCJMaW5lV2VpZ2h0IjowLjAsIkxpbmVUeXBlIjowLCJQYXJlbnRTdHlsZSI6bnVsbH0sIlBhcmVudFN0eWxlIjp7IiRyZWYiOiI2NSJ9fSwiRGF0ZVN0eWxlIjp7IiRpZCI6IjE4MSIsIkZvbnRTZXR0aW5ncyI6eyIkaWQiOiIxODIiLCJGb250U2l6ZSI6Ny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ZmFsc2UsIldpZHRoIjowLjAsIkhlaWdodCI6MC4wLCJCb3JkZXJTdHlsZSI6eyIkaWQiOiIxODMiLCJMaW5lQ29sb3IiOm51bGwsIkxpbmVXZWlnaHQiOjAuMCwiTGluZVR5cGUiOjAsIlBhcmVudFN0eWxlIjpudWxsfSwiUGFyZW50U3R5bGUiOnsiJHJlZiI6IjcyIn19LCJEYXRlRm9ybWF0Ijp7IiRyZWYiOiI3OSJ9LCJJc1Zpc2libGUiOmZhbHNlLCJQYXJlbnRTdHlsZSI6eyIkcmVmIjoiNTMifX0sIlBvc2l0aW9uIjp7IlJhdGlvIjowLjA4MDU1MTQ0OTM3MTQ2MzQxMywiSXNDdXN0b20iOnRydWV9LCJEYXRlRm9ybWF0Ijp7IiRyZWYiOiI3OSJ9LCJJZCI6IjZkNDIwZmI1LWNhYjMtNDNiYi1hYTZkLTMwMDE0YmJkZjljNCIsIkltcG9ydElkIjpudWxsLCJUaXRsZSI6Ik9uZVVTRyBCZW5lZml0cyBDb25uZWN0IE9wZW4gSG91c2UiLCJOb3RlIjpudWxsLCJIeXBlcmxpbmsiOm51bGwsIklzQ2hhbmdlZCI6ZmFsc2UsIklzTmV3IjpmYWxzZX0seyIkaWQiOiIxODQiLCJEYXRlIjoiMjAxNy0wNS0xNVQyMzo1OTowMCIsIlN0eWxlIjp7IiRpZCI6IjE4NSIsIlNoYXBlIjoyLCJDb25uZWN0b3JNYXJnaW4iOnsiJHJlZiI6IjU0In0sIkNvbm5lY3RvclN0eWxlIjp7IiRpZCI6IjE4NiIsIkxpbmVDb2xvciI6eyIkaWQiOiIxODciLCIkdHlwZSI6Ik5MUkUuQ29tbW9uLkRvbS5Tb2xpZENvbG9yQnJ1c2gsIE5MUkUuQ29tbW9uIiwiQ29sb3IiOnsiJGlkIjoiMTg4IiwiQSI6MTI3LCJSIjowLCJHIjoxMTQsIkIiOjE4OH19LCJMaW5lV2VpZ2h0IjoxLjAsIkxpbmVUeXBlIjowLCJQYXJlbnRTdHlsZSI6eyIkcmVmIjoiNTUifX0sIklzQmVsb3dUaW1lYmFuZCI6ZmFsc2UsIkhpZGVEYXRlIjpmYWxzZSwiU2hhcGVTaXplIjoxLCJTcGFjaW5nIjoyLjAsIlBhZGRpbmciOnsiJHJlZiI6IjU4In0sIlNoYXBlU3R5bGUiOnsiJGlkIjoiMTg5IiwiTWFyZ2luIjp7IiRyZWYiOiI2MCJ9LCJQYWRkaW5nIjp7IiRyZWYiOiI2MSJ9LCJCYWNrZ3JvdW5kIjp7IiRpZCI6IjE5MCIsIkNvbG9yIjp7IiRpZCI6IjE5MSIsIkEiOjI1NSwiUiI6MCwiRyI6MTE0LCJCIjoxODh9fSwiSXNWaXNpYmxlIjp0cnVlLCJXaWR0aCI6MTguMCwiSGVpZ2h0IjoyMC4wLCJCb3JkZXJTdHlsZSI6eyIkaWQiOiIxOTIiLCJMaW5lQ29sb3IiOnsiJHJlZiI6IjYzIn0sIkxpbmVXZWlnaHQiOjAuMCwiTGluZVR5cGUiOjAsIlBhcmVudFN0eWxlIjp7IiRyZWYiOiI2MiJ9fSwiUGFyZW50U3R5bGUiOnsiJHJlZiI6IjU5In19LCJUaXRsZVN0eWxlIjp7IiRpZCI6IjE5MyIsIkZvbnRTZXR0aW5ncyI6eyIkaWQiOiIxOTQiLCJGb250U2l6ZSI6OC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k1IiwiTGluZUNvbG9yIjpudWxsLCJMaW5lV2VpZ2h0IjowLjAsIkxpbmVUeXBlIjowLCJQYXJlbnRTdHlsZSI6bnVsbH0sIlBhcmVudFN0eWxlIjp7IiRyZWYiOiI2NSJ9fSwiRGF0ZVN0eWxlIjp7IiRpZCI6IjE5NiIsIkZvbnRTZXR0aW5ncyI6eyIkaWQiOiIxOTc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mZhbHNlLCJXaWR0aCI6MC4wLCJIZWlnaHQiOjAuMCwiQm9yZGVyU3R5bGUiOnsiJGlkIjoiMTk4IiwiTGluZUNvbG9yIjpudWxsLCJMaW5lV2VpZ2h0IjowLjAsIkxpbmVUeXBlIjowLCJQYXJlbnRTdHlsZSI6bnVsbH0sIlBhcmVudFN0eWxlIjp7IiRyZWYiOiI3MiJ9fSwiRGF0ZUZvcm1hdCI6eyIkcmVmIjoiNzkifSwiSXNWaXNpYmxlIjpmYWxzZSwiUGFyZW50U3R5bGUiOnsiJHJlZiI6IjUzIn19LCJQb3NpdGlvbiI6eyJSYXRpbyI6MC4wOTQwNjU3Njc3NjcwMDc0MzgsIklzQ3VzdG9tIjpmYWxzZX0sIkRhdGVGb3JtYXQiOnsiJHJlZiI6Ijc5In0sIklkIjoiNWFhMDgzODktMDgzZi00Y2Y0LTg3OGUtZmE4OTQxM2VhMDI5IiwiSW1wb3J0SWQiOm51bGwsIlRpdGxlIjoiQ29ob3J0IDIgJiAzIEtpY2tvZmYiLCJOb3RlIjpudWxsLCJIeXBlcmxpbmsiOm51bGwsIklzQ2hhbmdlZCI6ZmFsc2UsIklzTmV3IjpmYWxzZX0seyIkaWQiOiIxOTkiLCJEYXRlIjoiMjAxNy0wNi0xOFQyMzo1OTowMCIsIlN0eWxlIjp7IiRpZCI6IjIwMCIsIlNoYXBlIjoxLCJDb25uZWN0b3JNYXJnaW4iOnsiJHJlZiI6IjU0In0sIkNvbm5lY3RvclN0eWxlIjp7IiRpZCI6IjIwMSIsIkxpbmVDb2xvciI6eyIkaWQiOiIyMDIiLCIkdHlwZSI6Ik5MUkUuQ29tbW9uLkRvbS5Tb2xpZENvbG9yQnJ1c2gsIE5MUkUuQ29tbW9uIiwiQ29sb3IiOnsiJGlkIjoiMjAzIiwiQSI6MTI3LCJSIjoyNiwiRyI6MTcwLCJCIjo2Nn19LCJMaW5lV2VpZ2h0IjoxLjAsIkxpbmVUeXBlIjowLCJQYXJlbnRTdHlsZSI6eyIkcmVmIjoiNTUifX0sIklzQmVsb3dUaW1lYmFuZCI6dHJ1ZSwiSGlkZURhdGUiOmZhbHNlLCJTaGFwZVNpemUiOjEsIlNwYWNpbmciOjIuMCwiUGFkZGluZyI6eyIkcmVmIjoiNTgifSwiU2hhcGVTdHlsZSI6eyIkaWQiOiIyMDQiLCJNYXJnaW4iOnsiJHJlZiI6IjYwIn0sIlBhZGRpbmciOnsiJHJlZiI6IjYxIn0sIkJhY2tncm91bmQiOnsiJGlkIjoiMjA1IiwiQ29sb3IiOnsiJGlkIjoiMjA2IiwiQSI6MjU1LCJSIjoyNiwiRyI6MTcwLCJCIjo2Nn19LCJJc1Zpc2libGUiOnRydWUsIldpZHRoIjoxOC4wLCJIZWlnaHQiOjIwLjAsIkJvcmRlclN0eWxlIjp7IiRpZCI6IjIwNyIsIkxpbmVDb2xvciI6eyIkcmVmIjoiNjMifSwiTGluZVdlaWdodCI6MC4wLCJMaW5lVHlwZSI6MCwiUGFyZW50U3R5bGUiOnsiJHJlZiI6IjYyIn19LCJQYXJlbnRTdHlsZSI6eyIkcmVmIjoiNTkifX0sIlRpdGxlU3R5bGUiOnsiJGlkIjoiMjA4IiwiRm9udFNldHRpbmdzIjp7IiRpZCI6IjIwOS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EwIiwiTGluZUNvbG9yIjpudWxsLCJMaW5lV2VpZ2h0IjowLjAsIkxpbmVUeXBlIjowLCJQYXJlbnRTdHlsZSI6bnVsbH0sIlBhcmVudFN0eWxlIjp7IiRyZWYiOiI2NSJ9fSwiRGF0ZVN0eWxlIjp7IiRpZCI6IjIxMSIsIkZvbnRTZXR0aW5ncyI6eyIkaWQiOiIyMTI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mZhbHNlLCJXaWR0aCI6MC4wLCJIZWlnaHQiOjAuMCwiQm9yZGVyU3R5bGUiOnsiJGlkIjoiMjEzIiwiTGluZUNvbG9yIjpudWxsLCJMaW5lV2VpZ2h0IjowLjAsIkxpbmVUeXBlIjowLCJQYXJlbnRTdHlsZSI6bnVsbH0sIlBhcmVudFN0eWxlIjp7IiRyZWYiOiI3MiJ9fSwiRGF0ZUZvcm1hdCI6eyIkcmVmIjoiNzkifSwiSXNWaXNpYmxlIjpmYWxzZSwiUGFyZW50U3R5bGUiOnsiJHJlZiI6IjUzIn19LCJQb3NpdGlvbiI6eyJSYXRpbyI6MC4wLCJJc0N1c3RvbSI6ZmFsc2V9LCJEYXRlRm9ybWF0Ijp7IiRyZWYiOiI3OSJ9LCJJZCI6IjVlYWM0MmE3LWI3YmUtNDlhZi1hMDFjLTBkZTI3ZDFlZDAzOSIsIkltcG9ydElkIjpudWxsLCJUaXRsZSI6IkdvIExpdmUiLCJOb3RlIjpudWxsLCJIeXBlcmxpbmsiOm51bGwsIklzQ2hhbmdlZCI6ZmFsc2UsIklzTmV3IjpmYWxzZX1dLCJUYXNrcyI6W3siJGlkIjoiMjE0IiwiR3JvdXBOYW1lIjpudWxsLCJTdGFydERhdGUiOiIyMDE3LTA0LTEzVDAwOjAwOjAwWiIsIkVuZERhdGUiOiIyMDE3LTA1LTE5VDIzOjU5OjAwWiIsIlBlcmNlbnRhZ2VDb21wbGV0ZSI6bnVsbCwiU3R5bGUiOnsiJGlkIjoiMjE1IiwiU2hhcGUiOjgsIlNoYXBlVGhpY2tuZXNzIjozLCJEdXJhdGlvbkZvcm1hdCI6MCwiSW5jbHVkZU5vbldvcmtpbmdEYXlzSW5EdXJhdGlvbiI6dHJ1ZSwiUGVyY2VudGFnZUNvbXBsZXRlU3R5bGUiOnsiJGlkIjoiMjE2IiwiRm9udFNldHRpbmdzIjp7IiRpZCI6IjIxNy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IxOCIsIkxpbmVDb2xvciI6bnVsbCwiTGluZVdlaWdodCI6MC4wLCJMaW5lVHlwZSI6MCwiUGFyZW50U3R5bGUiOm51bGx9LCJQYXJlbnRTdHlsZSI6eyIkcmVmIjoiODEifX0sIkR1cmF0aW9uU3R5bGUiOnsiJGlkIjoiMjE5IiwiRm9udFNldHRpbmdzIjp7IiRpZCI6IjIyMC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IyMSIsIkxpbmVDb2xvciI6bnVsbCwiTGluZVdlaWdodCI6MC4wLCJMaW5lVHlwZSI6MCwiUGFyZW50U3R5bGUiOm51bGx9LCJQYXJlbnRTdHlsZSI6eyIkcmVmIjoiODgifX0sIkhvcml6b250YWxDb25uZWN0b3JTdHlsZSI6eyIkaWQiOiIyMjIiLCJMaW5lQ29sb3IiOnsiJHJlZiI6Ijk2In0sIkxpbmVXZWlnaHQiOjAuMCwiTGluZVR5cGUiOjAsIlBhcmVudFN0eWxlIjp7IiRyZWYiOiI5NSJ9fSwiVmVydGljYWxDb25uZWN0b3JTdHlsZSI6eyIkaWQiOiIyMjMiLCJMaW5lQ29sb3IiOnsiJHJlZiI6Ijk5In0sIkxpbmVXZWlnaHQiOjAuMCwiTGluZVR5cGUiOjAsIlBhcmVudFN0eWxlIjp7IiRyZWYiOiI5OCJ9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jI0IiwiTWFyZ2luIjp7IiRyZWYiOiIxMDIifSwiUGFkZGluZyI6eyIkcmVmIjoiMTAzIn0sIkJhY2tncm91bmQiOnsiJGlkIjoiMjI1IiwiQ29sb3IiOnsiJGlkIjoiMjI2IiwiQSI6MjU1LCJSIjowLCJHIjoxMTQsIkIiOjE4OH19LCJJc1Zpc2libGUiOnRydWUsIldpZHRoIjowLjAsIkhlaWdodCI6MTAuMDY5OTk5Njk0ODI0MjE5LCJCb3JkZXJTdHlsZSI6eyIkaWQiOiIyMjciLCJMaW5lQ29sb3IiOnsiJHJlZiI6IjEwNSJ9LCJMaW5lV2VpZ2h0IjowLjAsIkxpbmVUeXBlIjowLCJQYXJlbnRTdHlsZSI6eyIkcmVmIjoiMTA0In19LCJQYXJlbnRTdHlsZSI6eyIkcmVmIjoiMTAxIn19LCJUaXRsZVN0eWxlIjp7IiRpZCI6IjIyOCIsIkZvbnRTZXR0aW5ncyI6eyIkaWQiOiIyMjkiLCJGb250U2l6ZSI6OCwiRm9udE5hbWUiOiJDYWxpYnJpIiwiSXNCb2xkIjp0cnVlLCJJc0l0YWxpYyI6ZmFsc2UsIklzVW5kZXJsaW5lZCI6ZmFsc2UsIlBhcmVudFN0eWxlIjp7IiRyZWYiOiIxMDgifX0sIkF1dG9TaXplIjoyLCJGb3JlZ3JvdW5kIjp7IiRpZCI6IjIzMCIsIkNvbG9yIjp7IiRpZCI6IjIzMSIsIkEiOjI1NSwiUiI6MjU1LCJHIjoyNTUsIkIiOjI1NX19LCJNYXhXaWR0aCI6ODMuMjUsIk1heEhlaWdodCI6IkluZmluaXR5IiwiU21hcnRGb3JlZ3JvdW5kSXNBY3RpdmUiOmZhbHNlLCJIb3Jpem9udGFsQWxpZ25tZW50IjoxLCJWZXJ0aWNhbEFsaWdubWVudCI6MCwiU21hcnRGb3JlZ3JvdW5kIjpudWxsLCJNYXJnaW4iOnsiJHJlZiI6IjExMSJ9LCJQYWRkaW5nIjp7IiRyZWYiOiIxMTIifSwiQmFja2dyb3VuZCI6eyIkcmVmIjoiMTEzIn0sIklzVmlzaWJsZSI6dHJ1ZSwiV2lkdGgiOjAuMCwiSGVpZ2h0IjowLjAsIkJvcmRlclN0eWxlIjp7IiRpZCI6IjIzMiIsIkxpbmVDb2xvciI6bnVsbCwiTGluZVdlaWdodCI6MC4wLCJMaW5lVHlwZSI6MCwiUGFyZW50U3R5bGUiOm51bGx9LCJQYXJlbnRTdHlsZSI6eyIkcmVmIjoiMTA3In19LCJEYXRlU3R5bGUiOnsiJGlkIjoiMjMzIiwiRm9udFNldHRpbmdzIjp7IiRpZCI6IjIzNCIsIkZvbnRTaXplIjoxMCwiRm9udE5hbWUiOiJDYWxpYnJpIiwiSXNCb2xkIjpmYWxzZSwiSXNJdGFsaWMiOmZhbHNlLCJJc1VuZGVybGluZWQiOmZhbHNlLCJQYXJlbnRTdHlsZSI6eyIkcmVmIjoiMTE1In19LCJBdXRvU2l6ZSI6MiwiRm9yZWdyb3VuZCI6eyIkcmVmIjoiMTE2In0sIk1heFdpZHRoIjo0Mi43NDUwNDA4OTM1NTQ2ODg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IzNSIsIkxpbmVDb2xvciI6bnVsbCwiTGluZVdlaWdodCI6MC4wLCJMaW5lVHlwZSI6MCwiUGFyZW50U3R5bGUiOm51bGx9LCJQYXJlbnRTdHlsZSI6eyIkcmVmIjoiMTE0In19LCJEYXRlRm9ybWF0Ijp7IiRyZWYiOiIxMjEifSwiSXNWaXNpYmxlIjpmYWxzZSwiUGFyZW50U3R5bGUiOnsiJHJlZiI6IjgwIn19LCJJbmRleCI6MSwiU21hcnREdXJhdGlvbkFjdGl2YXRlZCI6ZmFsc2UsIkRhdGVGb3JtYXQiOnsiJHJlZiI6IjEyMSJ9LCJJZCI6IjZkZDFhZjZmLTg5MmQtNDk0MS04MzQxLWRlMmZhNDU1YjY5NiIsIkltcG9ydElkIjpudWxsLCJUaXRsZSI6IlVzZXIgQWNjZXB0YW5jZSBUZXN0aW5nIiwiTm90ZSI6bnVsbCwiSHlwZXJsaW5rIjpudWxsLCJJc0NoYW5nZWQiOmZhbHNlLCJJc05ldyI6ZmFsc2V9LHsiJGlkIjoiMjM2IiwiR3JvdXBOYW1lIjpudWxsLCJTdGFydERhdGUiOiIyMDE3LTA1LTE5VDAwOjAwOjAwWiIsIkVuZERhdGUiOiIyMDE3LTA2LTA5VDIzOjU5OjAwWiIsIlBlcmNlbnRhZ2VDb21wbGV0ZSI6bnVsbCwiU3R5bGUiOnsiJGlkIjoiMjM3IiwiU2hhcGUiOjgsIlNoYXBlVGhpY2tuZXNzIjowLCJEdXJhdGlvbkZvcm1hdCI6MCwiSW5jbHVkZU5vbldvcmtpbmdEYXlzSW5EdXJhdGlvbiI6dHJ1ZSwiUGVyY2VudGFnZUNvbXBsZXRlU3R5bGUiOnsiJGlkIjoiMjM4IiwiRm9udFNldHRpbmdzIjp7IiRpZCI6IjIzOS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I0MCIsIkxpbmVDb2xvciI6bnVsbCwiTGluZVdlaWdodCI6MC4wLCJMaW5lVHlwZSI6MCwiUGFyZW50U3R5bGUiOm51bGx9LCJQYXJlbnRTdHlsZSI6eyIkcmVmIjoiODEifX0sIkR1cmF0aW9uU3R5bGUiOnsiJGlkIjoiMjQxIiwiRm9udFNldHRpbmdzIjp7IiRpZCI6IjI0Mi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I0MyIsIkxpbmVDb2xvciI6bnVsbCwiTGluZVdlaWdodCI6MC4wLCJMaW5lVHlwZSI6MCwiUGFyZW50U3R5bGUiOm51bGx9LCJQYXJlbnRTdHlsZSI6eyIkcmVmIjoiODgifX0sIkhvcml6b250YWxDb25uZWN0b3JTdHlsZSI6eyIkaWQiOiIyNDQiLCJMaW5lQ29sb3IiOnsiJHJlZiI6Ijk2In0sIkxpbmVXZWlnaHQiOjAuMCwiTGluZVR5cGUiOjAsIlBhcmVudFN0eWxlIjp7IiRyZWYiOiI5NSJ9fSwiVmVydGljYWxDb25uZWN0b3JTdHlsZSI6eyIkaWQiOiIyNDUiLCJMaW5lQ29sb3IiOnsiJHJlZiI6Ijk5In0sIkxpbmVXZWlnaHQiOjAuMCwiTGluZVR5cGUiOjAsIlBhcmVudFN0eWxlIjp7IiRyZWYiOiI5OCJ9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jQ2IiwiTWFyZ2luIjp7IiRyZWYiOiIxMDIifSwiUGFkZGluZyI6eyIkcmVmIjoiMTAzIn0sIkJhY2tncm91bmQiOnsiJGlkIjoiMjQ3IiwiQ29sb3IiOnsiJGlkIjoiMjQ4IiwiQSI6MjU1LCJSIjoyLCJHIjoxNzgsIkIiOjIzOH19LCJJc1Zpc2libGUiOnRydWUsIldpZHRoIjowLjAsIkhlaWdodCI6MTAuMCwiQm9yZGVyU3R5bGUiOnsiJGlkIjoiMjQ5IiwiTGluZUNvbG9yIjp7IiRyZWYiOiIxMDUifSwiTGluZVdlaWdodCI6MC4wLCJMaW5lVHlwZSI6MCwiUGFyZW50U3R5bGUiOnsiJHJlZiI6IjEwNCJ9fSwiUGFyZW50U3R5bGUiOnsiJHJlZiI6IjEwMSJ9fSwiVGl0bGVTdHlsZSI6eyIkaWQiOiIyNTAiLCJGb250U2V0dGluZ3MiOnsiJGlkIjoiMjUxIiwiRm9udFNpemUiOjgsIkZvbnROYW1lIjoiQ2FsaWJyaSIsIklzQm9sZCI6dHJ1ZSwiSXNJdGFsaWMiOmZhbHNlLCJJc1VuZGVybGluZWQiOmZhbHNlLCJQYXJlbnRTdHlsZSI6eyIkcmVmIjoiMTA4In19LCJBdXRvU2l6ZSI6MCwiRm9yZWdyb3VuZCI6eyIkaWQiOiIyNTIiLCJDb2xvciI6eyIkaWQiOiIyNTMiLCJBIjoyNTUsIlIiOjI1NSwiRyI6MjU1LCJCIjoyNTV9fSwiTWF4V2lkdGgiOjcyMC4wLCJNYXhIZWlnaHQiOiJJbmZpbml0eSIsIlNtYXJ0Rm9yZWdyb3VuZElzQWN0aXZlIjpmYWxzZSwiSG9yaXpvbnRhbEFsaWdubWVudCI6MSwiVmVydGljYWxBbGlnbm1lbnQiOjAsIlNtYXJ0Rm9yZWdyb3VuZCI6bnVsbCwiTWFyZ2luIjp7IiRyZWYiOiIxMTEifSwiUGFkZGluZyI6eyIkcmVmIjoiMTEyIn0sIkJhY2tncm91bmQiOnsiJHJlZiI6IjExMyJ9LCJJc1Zpc2libGUiOnRydWUsIldpZHRoIjowLjAsIkhlaWdodCI6MC4wLCJCb3JkZXJTdHlsZSI6eyIkaWQiOiIyNTQiLCJMaW5lQ29sb3IiOm51bGwsIkxpbmVXZWlnaHQiOjAuMCwiTGluZVR5cGUiOjAsIlBhcmVudFN0eWxlIjpudWxsfSwiUGFyZW50U3R5bGUiOnsiJHJlZiI6IjEwNyJ9fSwiRGF0ZVN0eWxlIjp7IiRpZCI6IjI1NSIsIkZvbnRTZXR0aW5ncyI6eyIkaWQiOiIyNTYiLCJGb250U2l6ZSI6MTAsIkZvbnROYW1lIjoiQ2FsaWJyaSIsIklzQm9sZCI6ZmFsc2UsIklzSXRhbGljIjpmYWxzZSwiSXNVbmRlcmxpbmVkIjpmYWxzZSwiUGFyZW50U3R5bGUiOnsiJHJlZiI6IjExNSJ9fSwiQXV0b1NpemUiOjAsIkZvcmVncm91bmQiOnsiJHJlZiI6IjExNiJ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I1NyIsIkxpbmVDb2xvciI6bnVsbCwiTGluZVdlaWdodCI6MC4wLCJMaW5lVHlwZSI6MCwiUGFyZW50U3R5bGUiOm51bGx9LCJQYXJlbnRTdHlsZSI6eyIkcmVmIjoiMTE0In19LCJEYXRlRm9ybWF0Ijp7IiRyZWYiOiIxMjEifSwiSXNWaXNpYmxlIjpmYWxzZSwiUGFyZW50U3R5bGUiOnsiJHJlZiI6IjgwIn19LCJJbmRleCI6MiwiU21hcnREdXJhdGlvbkFjdGl2YXRlZCI6ZmFsc2UsIkRhdGVGb3JtYXQiOnsiJHJlZiI6IjEyMSJ9LCJJZCI6IjRjYjViNWZhLWM3ODItNGNiMS1iMjJmLTM4ZTBmNzRjNDIyNSIsIkltcG9ydElkIjpudWxsLCJUaXRsZSI6IlBhcmFsbGVsIFRlc3RpbmciLCJOb3RlIjpudWxsLCJIeXBlcmxpbmsiOm51bGwsIklzQ2hhbmdlZCI6ZmFsc2UsIklzTmV3IjpmYWxzZX0seyIkaWQiOiIyNTgiLCJHcm91cE5hbWUiOm51bGwsIlN0YXJ0RGF0ZSI6IjIwMTctMDYtMDlUMDA6MDA6MDBaIiwiRW5kRGF0ZSI6IjIwMTctMDYtMTZUMjM6NTk6MDBaIiwiUGVyY2VudGFnZUNvbXBsZXRlIjpudWxsLCJTdHlsZSI6eyIkaWQiOiIyNTkiLCJTaGFwZSI6OCwiU2hhcGVUaGlja25lc3MiOjAsIkR1cmF0aW9uRm9ybWF0IjowLCJJbmNsdWRlTm9uV29ya2luZ0RheXNJbkR1cmF0aW9uIjp0cnVlLCJQZXJjZW50YWdlQ29tcGxldGVTdHlsZSI6eyIkaWQiOiIyNjAiLCJGb250U2V0dGluZ3MiOnsiJGlkIjoiMjYx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jYyIiwiTGluZUNvbG9yIjpudWxsLCJMaW5lV2VpZ2h0IjowLjAsIkxpbmVUeXBlIjowLCJQYXJlbnRTdHlsZSI6bnVsbH0sIlBhcmVudFN0eWxlIjp7IiRyZWYiOiI4MSJ9fSwiRHVyYXRpb25TdHlsZSI6eyIkaWQiOiIyNjMiLCJGb250U2V0dGluZ3MiOnsiJGlkIjoiMjY0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jY1IiwiTGluZUNvbG9yIjpudWxsLCJMaW5lV2VpZ2h0IjowLjAsIkxpbmVUeXBlIjowLCJQYXJlbnRTdHlsZSI6bnVsbH0sIlBhcmVudFN0eWxlIjp7IiRyZWYiOiI4OCJ9fSwiSG9yaXpvbnRhbENvbm5lY3RvclN0eWxlIjp7IiRpZCI6IjI2NiIsIkxpbmVDb2xvciI6eyIkcmVmIjoiOTYifSwiTGluZVdlaWdodCI6MC4wLCJMaW5lVHlwZSI6MCwiUGFyZW50U3R5bGUiOnsiJHJlZiI6Ijk1In19LCJWZXJ0aWNhbENvbm5lY3RvclN0eWxlIjp7IiRpZCI6IjI2NyIsIkxpbmVDb2xvciI6eyIkcmVmIjoiOTkifSwiTGluZVdlaWdodCI6MC4wLCJMaW5lVHlwZSI6MCwiUGFyZW50U3R5bGUiOnsiJHJlZiI6Ijk4In1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yNjgiLCJNYXJnaW4iOnsiJHJlZiI6IjEwMiJ9LCJQYWRkaW5nIjp7IiRyZWYiOiIxMDMifSwiQmFja2dyb3VuZCI6eyIkaWQiOiIyNjkiLCJDb2xvciI6eyIkaWQiOiIyNzAiLCJBIjoyNTUsIlIiOjI2LCJHIjoxNzAsIkIiOjY2fX0sIklzVmlzaWJsZSI6dHJ1ZSwiV2lkdGgiOjAuMCwiSGVpZ2h0IjoxMC4wLCJCb3JkZXJTdHlsZSI6eyIkaWQiOiIyNzEiLCJMaW5lQ29sb3IiOnsiJHJlZiI6IjEwNSJ9LCJMaW5lV2VpZ2h0IjowLjAsIkxpbmVUeXBlIjowLCJQYXJlbnRTdHlsZSI6eyIkcmVmIjoiMTA0In19LCJQYXJlbnRTdHlsZSI6eyIkcmVmIjoiMTAxIn19LCJUaXRsZVN0eWxlIjp7IiRpZCI6IjI3MiIsIkZvbnRTZXR0aW5ncyI6eyIkaWQiOiIyNzMiLCJGb250U2l6ZSI6OCwiRm9udE5hbWUiOiJDYWxpYnJpIiwiSXNCb2xkIjp0cnVlLCJJc0l0YWxpYyI6ZmFsc2UsIklzVW5kZXJsaW5lZCI6ZmFsc2UsIlBhcmVudFN0eWxlIjp7IiRyZWYiOiIxMDgifX0sIkF1dG9TaXplIjowLCJGb3JlZ3JvdW5kIjp7IiRpZCI6IjI3NCIsIkNvbG9yIjp7IiRpZCI6IjI3NSIsIkEiOjI1NSwiUiI6MjU1LCJHIjoyNTUsIkIiOjI1NX19LCJNYXhXaWR0aCI6NzIwLjAsIk1heEhlaWdodCI6IkluZmluaXR5IiwiU21hcnRGb3JlZ3JvdW5kSXNBY3RpdmUiOmZhbHNlLCJIb3Jpem9udGFsQWxpZ25tZW50IjoxLCJWZXJ0aWNhbEFsaWdubWVudCI6MCwiU21hcnRGb3JlZ3JvdW5kIjpudWxsLCJNYXJnaW4iOnsiJHJlZiI6IjExMSJ9LCJQYWRkaW5nIjp7IiRyZWYiOiIxMTIifSwiQmFja2dyb3VuZCI6eyIkcmVmIjoiMTEzIn0sIklzVmlzaWJsZSI6dHJ1ZSwiV2lkdGgiOjAuMCwiSGVpZ2h0IjowLjAsIkJvcmRlclN0eWxlIjp7IiRpZCI6IjI3NiIsIkxpbmVDb2xvciI6bnVsbCwiTGluZVdlaWdodCI6MC4wLCJMaW5lVHlwZSI6MCwiUGFyZW50U3R5bGUiOm51bGx9LCJQYXJlbnRTdHlsZSI6eyIkcmVmIjoiMTA3In19LCJEYXRlU3R5bGUiOnsiJGlkIjoiMjc3IiwiRm9udFNldHRpbmdzIjp7IiRpZCI6IjI3OCIsIkZvbnRTaXplIjoxMCwiRm9udE5hbWUiOiJDYWxpYnJpIiwiSXNCb2xkIjpmYWxzZSwiSXNJdGFsaWMiOmZhbHNlLCJJc1VuZGVybGluZWQiOmZhbHNlLCJQYXJlbnRTdHlsZSI6eyIkcmVmIjoiMTE1In19LCJBdXRvU2l6ZSI6MCwiRm9yZWdyb3VuZCI6eyIkcmVmIjoiMTE2In0sIk1heFdpZHRoIjoyMDAuMCwiTWF4SGVpZ2h0IjoiSW5maW5pdHkiLCJTbWFydEZvcmVncm91bmRJc0FjdGl2ZSI6ZmFsc2UsIkhvcml6b250YWxBbGlnbm1lbnQiOjAsIlZlcnRpY2FsQWxpZ25tZW50IjowLCJTbWFydEZvcmVncm91bmQiOm51bGwsIk1hcmdpbiI6eyIkcmVmIjoiMTE4In0sIlBhZGRpbmciOnsiJHJlZiI6IjExOSJ9LCJCYWNrZ3JvdW5kIjp7IiRyZWYiOiIxMjAifSwiSXNWaXNpYmxlIjp0cnVlLCJXaWR0aCI6MC4wLCJIZWlnaHQiOjAuMCwiQm9yZGVyU3R5bGUiOnsiJGlkIjoiMjc5IiwiTGluZUNvbG9yIjpudWxsLCJMaW5lV2VpZ2h0IjowLjAsIkxpbmVUeXBlIjowLCJQYXJlbnRTdHlsZSI6bnVsbH0sIlBhcmVudFN0eWxlIjp7IiRyZWYiOiIxMTQifX0sIkRhdGVGb3JtYXQiOnsiJHJlZiI6IjEyMSJ9LCJJc1Zpc2libGUiOmZhbHNlLCJQYXJlbnRTdHlsZSI6eyIkcmVmIjoiODAifX0sIkluZGV4IjozLCJTbWFydER1cmF0aW9uQWN0aXZhdGVkIjpmYWxzZSwiRGF0ZUZvcm1hdCI6eyIkcmVmIjoiMTIxIn0sIklkIjoiM2E1ZjJmZjAtYjVhMS00MjQzLTkwZDEtYzQ1OTQ1MGIwYzE4IiwiSW1wb3J0SWQiOm51bGwsIlRpdGxlIjoiQ3V0b3ZlciIsIk5vdGUiOm51bGwsIkh5cGVybGluayI6bnVsbCwiSXNDaGFuZ2VkIjpmYWxzZSwiSXNOZXciOmZhbHNlfSx7IiRpZCI6IjI4MCIsIkdyb3VwTmFtZSI6bnVsbCwiU3RhcnREYXRlIjoiMjAxNy0wMy0xM1QwMDowMDowMFoiLCJFbmREYXRlIjoiMjAxNy0wNC0xM1QyMzo1OTowMFoiLCJQZXJjZW50YWdlQ29tcGxldGUiOm51bGwsIlN0eWxlIjp7IiRpZCI6IjI4MSIsIlNoYXBlIjo4LCJTaGFwZVRoaWNrbmVzcyI6MywiRHVyYXRpb25Gb3JtYXQiOjAsIkluY2x1ZGVOb25Xb3JraW5nRGF5c0luRHVyYXRpb24iOnRydWUsIlBlcmNlbnRhZ2VDb21wbGV0ZVN0eWxlIjp7IiRpZCI6IjI4MiIsIkZvbnRTZXR0aW5ncyI6eyIkaWQiOiIyODM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yODQiLCJMaW5lQ29sb3IiOm51bGwsIkxpbmVXZWlnaHQiOjAuMCwiTGluZVR5cGUiOjAsIlBhcmVudFN0eWxlIjpudWxsfSwiUGFyZW50U3R5bGUiOnsiJHJlZiI6IjgxIn19LCJEdXJhdGlvblN0eWxlIjp7IiRpZCI6IjI4NSIsIkZvbnRTZXR0aW5ncyI6eyIkaWQiOiIyODYiLCJGb250U2l6ZSI6MTAsIkZvbnROYW1lIjoiQ2FsaWJyaSIsIklzQm9sZCI6ZmFsc2UsIklzSXRhbGljIjpmYWxzZSwiSXNVbmRlcmxpbmVkIjpmYWxzZSwiUGFyZW50U3R5bGUiOnsiJHJlZiI6Ijg5In19LCJBdXRvU2l6ZSI6MCwiRm9yZWdyb3VuZCI6eyIkcmVmIjoiOTAi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yODciLCJMaW5lQ29sb3IiOm51bGwsIkxpbmVXZWlnaHQiOjAuMCwiTGluZVR5cGUiOjAsIlBhcmVudFN0eWxlIjpudWxsfSwiUGFyZW50U3R5bGUiOnsiJHJlZiI6Ijg4In19LCJIb3Jpem9udGFsQ29ubmVjdG9yU3R5bGUiOnsiJGlkIjoiMjg4IiwiTGluZUNvbG9yIjp7IiRyZWYiOiI5NiJ9LCJMaW5lV2VpZ2h0IjowLjAsIkxpbmVUeXBlIjowLCJQYXJlbnRTdHlsZSI6eyIkcmVmIjoiOTUifX0sIlZlcnRpY2FsQ29ubmVjdG9yU3R5bGUiOnsiJGlkIjoiMjg5IiwiTGluZUNvbG9yIjp7IiRyZWYiOiI5OSJ9LCJMaW5lV2VpZ2h0IjowLjAsIkxpbmVUeXBlIjowLCJQYXJlbnRTdHlsZSI6eyIkcmVmIjoiOTgifX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I5MCIsIk1hcmdpbiI6eyIkcmVmIjoiMTAyIn0sIlBhZGRpbmciOnsiJHJlZiI6IjEwMyJ9LCJCYWNrZ3JvdW5kIjp7IiRpZCI6IjI5MSIsIkNvbG9yIjp7IiRpZCI6IjI5MiIsIkEiOjI1NSwiUiI6OTUsIkciOjk1LCJCIjo5NX19LCJJc1Zpc2libGUiOnRydWUsIldpZHRoIjowLjAsIkhlaWdodCI6MTAuMDY5OTk5Njk0ODI0MjE5LCJCb3JkZXJTdHlsZSI6eyIkaWQiOiIyOTMiLCJMaW5lQ29sb3IiOnsiJHJlZiI6IjEwNSJ9LCJMaW5lV2VpZ2h0IjowLjAsIkxpbmVUeXBlIjowLCJQYXJlbnRTdHlsZSI6eyIkcmVmIjoiMTA0In19LCJQYXJlbnRTdHlsZSI6eyIkcmVmIjoiMTAxIn19LCJUaXRsZVN0eWxlIjp7IiRpZCI6IjI5NCIsIkZvbnRTZXR0aW5ncyI6eyIkaWQiOiIyOTUiLCJGb250U2l6ZSI6OCwiRm9udE5hbWUiOiJDYWxpYnJpIiwiSXNCb2xkIjp0cnVlLCJJc0l0YWxpYyI6ZmFsc2UsIklzVW5kZXJsaW5lZCI6ZmFsc2UsIlBhcmVudFN0eWxlIjp7IiRyZWYiOiIxMDgifX0sIkF1dG9TaXplIjoyLCJGb3JlZ3JvdW5kIjp7IiRpZCI6IjI5NiIsIkNvbG9yIjp7IiRpZCI6IjI5NyIsIkEiOjI1NSwiUiI6MjU1LCJHIjoyNTUsIkIiOjI1NX19LCJNYXhXaWR0aCI6NDAuNSwiTWF4SGVpZ2h0IjoiSW5maW5pdHkiLCJTbWFydEZvcmVncm91bmRJc0FjdGl2ZSI6ZmFsc2UsIkhvcml6b250YWxBbGlnbm1lbnQiOjEsIlZlcnRpY2FsQWxpZ25tZW50IjowLCJTbWFydEZvcmVncm91bmQiOm51bGwsIk1hcmdpbiI6eyIkcmVmIjoiMTExIn0sIlBhZGRpbmciOnsiJHJlZiI6IjExMiJ9LCJCYWNrZ3JvdW5kIjp7IiRyZWYiOiIxMTMifSwiSXNWaXNpYmxlIjp0cnVlLCJXaWR0aCI6MC4wLCJIZWlnaHQiOjAuMCwiQm9yZGVyU3R5bGUiOnsiJGlkIjoiMjk4IiwiTGluZUNvbG9yIjpudWxsLCJMaW5lV2VpZ2h0IjowLjAsIkxpbmVUeXBlIjowLCJQYXJlbnRTdHlsZSI6bnVsbH0sIlBhcmVudFN0eWxlIjp7IiRyZWYiOiIxMDcifX0sIkRhdGVTdHlsZSI6eyIkaWQiOiIyOTkiLCJGb250U2V0dGluZ3MiOnsiJGlkIjoiMzAwIiwiRm9udFNpemUiOjEwLCJGb250TmFtZSI6IkNhbGlicmkiLCJJc0JvbGQiOmZhbHNlLCJJc0l0YWxpYyI6ZmFsc2UsIklzVW5kZXJsaW5lZCI6ZmFsc2UsIlBhcmVudFN0eWxlIjp7IiRyZWYiOiIxMTUifX0sIkF1dG9TaXplIjoyLCJGb3JlZ3JvdW5kIjp7IiRyZWYiOiIxMTYifSwiTWF4V2lkdGgiOjU2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MwMSIsIkxpbmVDb2xvciI6bnVsbCwiTGluZVdlaWdodCI6MC4wLCJMaW5lVHlwZSI6MCwiUGFyZW50U3R5bGUiOm51bGx9LCJQYXJlbnRTdHlsZSI6eyIkcmVmIjoiMTE0In19LCJEYXRlRm9ybWF0Ijp7IiRyZWYiOiIxMjEifSwiSXNWaXNpYmxlIjpmYWxzZSwiUGFyZW50U3R5bGUiOnsiJHJlZiI6IjgwIn19LCJJbmRleCI6NCwiU21hcnREdXJhdGlvbkFjdGl2YXRlZCI6ZmFsc2UsIkRhdGVGb3JtYXQiOnsiJHJlZiI6IjEyMSJ9LCJJZCI6IjViMTM2ZjU0LTVhN2UtNGNiMy04ZDQwLTI3M2EzMWRhMDhlMyIsIkltcG9ydElkIjpudWxsLCJUaXRsZSI6IlN5c3RlbSBUZXN0IiwiTm90ZSI6bnVsbCwiSHlwZXJsaW5rIjpudWxsLCJJc0NoYW5nZWQiOmZhbHNlLCJJc05ldyI6ZmFsc2V9LHsiJGlkIjoiMzAyIiwiR3JvdXBOYW1lIjpudWxsLCJTdGFydERhdGUiOiIyMDE3LTAzLTEzVDAwOjAwOjAwWiIsIkVuZERhdGUiOiIyMDE3LTA0LTEzVDIzOjU5OjAwWiIsIlBlcmNlbnRhZ2VDb21wbGV0ZSI6bnVsbCwiU3R5bGUiOnsiJGlkIjoiMzAzIiwiU2hhcGUiOjgsIlNoYXBlVGhpY2tuZXNzIjozLCJEdXJhdGlvbkZvcm1hdCI6MCwiSW5jbHVkZU5vbldvcmtpbmdEYXlzSW5EdXJhdGlvbiI6dHJ1ZSwiUGVyY2VudGFnZUNvbXBsZXRlU3R5bGUiOnsiJGlkIjoiMzA0IiwiRm9udFNldHRpbmdzIjp7IiRpZCI6IjMwNS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MwNiIsIkxpbmVDb2xvciI6bnVsbCwiTGluZVdlaWdodCI6MC4wLCJMaW5lVHlwZSI6MCwiUGFyZW50U3R5bGUiOm51bGx9LCJQYXJlbnRTdHlsZSI6eyIkcmVmIjoiODEifX0sIkR1cmF0aW9uU3R5bGUiOnsiJGlkIjoiMzA3IiwiRm9udFNldHRpbmdzIjp7IiRpZCI6IjMwOC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MwOSIsIkxpbmVDb2xvciI6bnVsbCwiTGluZVdlaWdodCI6MC4wLCJMaW5lVHlwZSI6MCwiUGFyZW50U3R5bGUiOm51bGx9LCJQYXJlbnRTdHlsZSI6eyIkcmVmIjoiODgifX0sIkhvcml6b250YWxDb25uZWN0b3JTdHlsZSI6eyIkaWQiOiIzMTAiLCJMaW5lQ29sb3IiOnsiJHJlZiI6Ijk2In0sIkxpbmVXZWlnaHQiOjAuMCwiTGluZVR5cGUiOjAsIlBhcmVudFN0eWxlIjp7IiRyZWYiOiI5NSJ9fSwiVmVydGljYWxDb25uZWN0b3JTdHlsZSI6eyIkaWQiOiIzMTEiLCJMaW5lQ29sb3IiOnsiJHJlZiI6Ijk5In0sIkxpbmVXZWlnaHQiOjAuMCwiTGluZVR5cGUiOjAsIlBhcmVudFN0eWxlIjp7IiRyZWYiOiI5OCJ9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zEyIiwiTWFyZ2luIjp7IiRyZWYiOiIxMDIifSwiUGFkZGluZyI6eyIkcmVmIjoiMTAzIn0sIkJhY2tncm91bmQiOnsiJGlkIjoiMzEzIiwiQ29sb3IiOnsiJGlkIjoiMzE0IiwiQSI6MjU1LCJSIjo5NSwiRyI6OTUsIkIiOjk1fX0sIklzVmlzaWJsZSI6dHJ1ZSwiV2lkdGgiOjAuMCwiSGVpZ2h0IjoxMC4wNjk5OTk2OTQ4MjQyMTksIkJvcmRlclN0eWxlIjp7IiRpZCI6IjMxNSIsIkxpbmVDb2xvciI6eyIkcmVmIjoiMTA1In0sIkxpbmVXZWlnaHQiOjAuMCwiTGluZVR5cGUiOjAsIlBhcmVudFN0eWxlIjp7IiRyZWYiOiIxMDQifX0sIlBhcmVudFN0eWxlIjp7IiRyZWYiOiIxMDEifX0sIlRpdGxlU3R5bGUiOnsiJGlkIjoiMzE2IiwiRm9udFNldHRpbmdzIjp7IiRpZCI6IjMxNyIsIkZvbnRTaXplIjo4LCJGb250TmFtZSI6IkNhbGlicmkiLCJJc0JvbGQiOnRydWUsIklzSXRhbGljIjpmYWxzZSwiSXNVbmRlcmxpbmVkIjpmYWxzZSwiUGFyZW50U3R5bGUiOnsiJHJlZiI6IjEwOCJ9fSwiQXV0b1NpemUiOjIsIkZvcmVncm91bmQiOnsiJGlkIjoiMzE4IiwiQ29sb3IiOnsiJGlkIjoiMzE5IiwiQSI6MjU1LCJSIjoyNTUsIkciOjI1NSwiQiI6MjU1fX0sIk1heFdpZHRoIjo3NS4wLCJNYXhIZWlnaHQiOiJJbmZpbml0eSIsIlNtYXJ0Rm9yZWdyb3VuZElzQWN0aXZlIjpmYWxzZSwiSG9yaXpvbnRhbEFsaWdubWVudCI6MSwiVmVydGljYWxBbGlnbm1lbnQiOjAsIlNtYXJ0Rm9yZWdyb3VuZCI6bnVsbCwiTWFyZ2luIjp7IiRyZWYiOiIxMTEifSwiUGFkZGluZyI6eyIkcmVmIjoiMTEyIn0sIkJhY2tncm91bmQiOnsiJHJlZiI6IjExMyJ9LCJJc1Zpc2libGUiOnRydWUsIldpZHRoIjowLjAsIkhlaWdodCI6MC4wLCJCb3JkZXJTdHlsZSI6eyIkaWQiOiIzMjAiLCJMaW5lQ29sb3IiOm51bGwsIkxpbmVXZWlnaHQiOjAuMCwiTGluZVR5cGUiOjAsIlBhcmVudFN0eWxlIjpudWxsfSwiUGFyZW50U3R5bGUiOnsiJHJlZiI6IjEwNyJ9fSwiRGF0ZVN0eWxlIjp7IiRpZCI6IjMyMSIsIkZvbnRTZXR0aW5ncyI6eyIkaWQiOiIzMjIiLCJGb250U2l6ZSI6MTAsIkZvbnROYW1lIjoiQ2FsaWJyaSIsIklzQm9sZCI6ZmFsc2UsIklzSXRhbGljIjpmYWxzZSwiSXNVbmRlcmxpbmVkIjpmYWxzZSwiUGFyZW50U3R5bGUiOnsiJHJlZiI6IjExNSJ9fSwiQXV0b1NpemUiOjIsIkZvcmVncm91bmQiOnsiJHJlZiI6IjExNiJ9LCJNYXhXaWR0aCI6NTYuMCwiTWF4SGVpZ2h0IjoiSW5maW5pdHkiLCJTbWFydEZvcmVncm91bmRJc0FjdGl2ZSI6ZmFsc2UsIkhvcml6b250YWxBbGlnbm1lbnQiOjAsIlZlcnRpY2FsQWxpZ25tZW50IjowLCJTbWFydEZvcmVncm91bmQiOm51bGwsIk1hcmdpbiI6eyIkcmVmIjoiMTE4In0sIlBhZGRpbmciOnsiJHJlZiI6IjExOSJ9LCJCYWNrZ3JvdW5kIjp7IiRyZWYiOiIxMjAifSwiSXNWaXNpYmxlIjp0cnVlLCJXaWR0aCI6MC4wLCJIZWlnaHQiOjAuMCwiQm9yZGVyU3R5bGUiOnsiJGlkIjoiMzIzIiwiTGluZUNvbG9yIjpudWxsLCJMaW5lV2VpZ2h0IjowLjAsIkxpbmVUeXBlIjowLCJQYXJlbnRTdHlsZSI6bnVsbH0sIlBhcmVudFN0eWxlIjp7IiRyZWYiOiIxMTQifX0sIkRhdGVGb3JtYXQiOnsiJHJlZiI6IjEyMSJ9LCJJc1Zpc2libGUiOmZhbHNlLCJQYXJlbnRTdHlsZSI6eyIkcmVmIjoiODAifX0sIkluZGV4Ijo1LCJTbWFydER1cmF0aW9uQWN0aXZhdGVkIjpmYWxzZSwiRGF0ZUZvcm1hdCI6eyIkcmVmIjoiMTIxIn0sIklkIjoiNzA1NDQ3OWYtZGUwZS00ZWJkLTkwYmQtZWIyNDVhNGI0Yzc4IiwiSW1wb3J0SWQiOm51bGwsIlRpdGxlIjoiSW5zdGl0dXRpb24gLSBCdWlsZCAodjEpIiwiTm90ZSI6bnVsbCwiSHlwZXJsaW5rIjpudWxsLCJJc0NoYW5nZWQiOmZhbHNlLCJJc05ldyI6ZmFsc2V9XSwiTXNQcm9qZWN0SXRlbXNUcmVlIjp7IiRpZCI6IjMyNCIsIlJvb3QiOnsiSW1wb3J0SWQiOm51bGwsIklzSW1wb3J0ZWQiOmZhbHNlLCJDaGlsZHJlbiI6W119fSwiTWV0YWRhdGEiOnsiJGlkIjoiMzI1In0sIlNldHRpbmdzIjp7IiRpZCI6IjMyNiIsIkltcGFPcHRpb25zIjp7IiRpZCI6IjMyNyIsIkxlZnRUb1JpZ2h0IjpmYWxzZSwiUGF5bG9hZE9wdGlvbnMiOjJ9LCJVc2VDb21wcmVzc2lvbiI6ZmFsc2UsIkNvbXByZXNpb25QZXJjZW50YWdlIjowLjAsIkluYWN0aXZlSW50ZXJ2YWxXaWR0aFRocmVzaG9sZCI6MC4wLCJJbmFjdGl2ZUludGVydmFsV2lkdGgiOjAuMCwiU3BsaXRUYXNrcyI6ZmFsc2UsIlVzZUNsdXN0ZXIiOmZhbHNlLCJFcHNpbG9uIjowLjAsIk1pblBvaW50c1RvRm9ybUFDbHVzdGVyIjowLCJHZW5lcmF0ZUludmlzaWJsZVNoYXBlcyI6ZmFsc2UsIlNtYXJ0VGltZWxpbmVUYXNrUGVyY2VudGFnZUZpdCI6ZmFsc2V9LCJJc05ldyI6dHJ1ZSwiSW1wb3J0VHlwZSI6MCwiRmlsZVBhdGgiOm51bGwsIlRpbWVDb25maWd1cmF0aW9uIjp7IiRpZCI6IjMyOCIsIlVzZVRpbWUiOmZhbHNlLCJXb3JrRGF5U3RhcnQiOiIwMDowMDowMCIsIldvcmtEYXlFbmQiOiIyMzo1OTowMCJ9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2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2_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BC80D31C7809429F1857408B44D451" ma:contentTypeVersion="6" ma:contentTypeDescription="Create a new document." ma:contentTypeScope="" ma:versionID="92fb03c4e97e2ecddf772b55b3f90acf">
  <xsd:schema xmlns:xsd="http://www.w3.org/2001/XMLSchema" xmlns:xs="http://www.w3.org/2001/XMLSchema" xmlns:p="http://schemas.microsoft.com/office/2006/metadata/properties" xmlns:ns2="d8ef997a-d9dd-4b5d-a013-d5d02b1fc5ad" xmlns:ns3="4a7721fd-4834-4602-9e26-79439720003f" targetNamespace="http://schemas.microsoft.com/office/2006/metadata/properties" ma:root="true" ma:fieldsID="2f594b12314e535518a725a96db0674c" ns2:_="" ns3:_="">
    <xsd:import namespace="d8ef997a-d9dd-4b5d-a013-d5d02b1fc5ad"/>
    <xsd:import namespace="4a7721fd-4834-4602-9e26-79439720003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ef997a-d9dd-4b5d-a013-d5d02b1fc5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7721fd-4834-4602-9e26-79439720003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4194E82-08E5-4AE2-8E30-E226591326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8ef997a-d9dd-4b5d-a013-d5d02b1fc5ad"/>
    <ds:schemaRef ds:uri="4a7721fd-4834-4602-9e26-7943972000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6FC849F-85B1-4282-B54E-72426FFDD4CC}">
  <ds:schemaRefs>
    <ds:schemaRef ds:uri="http://purl.org/dc/terms/"/>
    <ds:schemaRef ds:uri="4a7721fd-4834-4602-9e26-79439720003f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d8ef997a-d9dd-4b5d-a013-d5d02b1fc5ad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1590D30-450A-43FE-BE7D-85BFAFB7BDD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2206</TotalTime>
  <Words>342</Words>
  <Application>Microsoft Office PowerPoint</Application>
  <PresentationFormat>Widescreen</PresentationFormat>
  <Paragraphs>87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Georgia</vt:lpstr>
      <vt:lpstr>2_Office Theme</vt:lpstr>
      <vt:lpstr>Budget Prep </vt:lpstr>
      <vt:lpstr>Housekeeping</vt:lpstr>
      <vt:lpstr>Agenda</vt:lpstr>
      <vt:lpstr>Common Issues</vt:lpstr>
      <vt:lpstr>Common Issues</vt:lpstr>
      <vt:lpstr>Common Issues</vt:lpstr>
      <vt:lpstr>Planned Fixes</vt:lpstr>
      <vt:lpstr>Suggestions for Discussion</vt:lpstr>
      <vt:lpstr>Suggestions for Discussion</vt:lpstr>
      <vt:lpstr>Questions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SHARE Conversion Roadmap</dc:title>
  <dc:creator>Wanda Aldridge</dc:creator>
  <cp:lastModifiedBy>Benjamin Scott</cp:lastModifiedBy>
  <cp:revision>177</cp:revision>
  <dcterms:created xsi:type="dcterms:W3CDTF">2021-01-19T14:54:07Z</dcterms:created>
  <dcterms:modified xsi:type="dcterms:W3CDTF">2022-06-22T14:47:47Z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0x010100A0BC80D31C7809429F1857408B44D451</vt:lpwstr>
  </property>
</Properties>
</file>