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320" r:id="rId3"/>
    <p:sldId id="257" r:id="rId4"/>
    <p:sldId id="287" r:id="rId5"/>
    <p:sldId id="332" r:id="rId6"/>
    <p:sldId id="307" r:id="rId7"/>
    <p:sldId id="334" r:id="rId8"/>
    <p:sldId id="308" r:id="rId9"/>
    <p:sldId id="323" r:id="rId10"/>
    <p:sldId id="330" r:id="rId11"/>
    <p:sldId id="331" r:id="rId12"/>
    <p:sldId id="325" r:id="rId13"/>
    <p:sldId id="326" r:id="rId14"/>
    <p:sldId id="309" r:id="rId15"/>
    <p:sldId id="317" r:id="rId16"/>
    <p:sldId id="327" r:id="rId17"/>
    <p:sldId id="328" r:id="rId18"/>
    <p:sldId id="329" r:id="rId19"/>
    <p:sldId id="319" r:id="rId20"/>
    <p:sldId id="310" r:id="rId21"/>
    <p:sldId id="312" r:id="rId22"/>
    <p:sldId id="335" r:id="rId23"/>
    <p:sldId id="306" r:id="rId24"/>
    <p:sldId id="333" r:id="rId25"/>
    <p:sldId id="260" r:id="rId26"/>
    <p:sldId id="322" r:id="rId27"/>
    <p:sldId id="315" r:id="rId28"/>
    <p:sldId id="313" r:id="rId2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72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4221" autoAdjust="0"/>
  </p:normalViewPr>
  <p:slideViewPr>
    <p:cSldViewPr snapToGrid="0" snapToObjects="1">
      <p:cViewPr varScale="1">
        <p:scale>
          <a:sx n="98" d="100"/>
          <a:sy n="98" d="100"/>
        </p:scale>
        <p:origin x="-20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62"/>
    </p:cViewPr>
  </p:outlin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358785-C13A-4B57-BFA2-FBA955D8041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5F02B7-8B5F-44E2-A4AC-885CD8C3CCE8}">
      <dgm:prSet phldrT="[Text]"/>
      <dgm:spPr/>
      <dgm:t>
        <a:bodyPr/>
        <a:lstStyle/>
        <a:p>
          <a:r>
            <a:rPr lang="en-US" dirty="0" smtClean="0"/>
            <a:t>Create a Requisition (REQ) and submit it for approval</a:t>
          </a:r>
          <a:endParaRPr lang="en-US" dirty="0"/>
        </a:p>
      </dgm:t>
    </dgm:pt>
    <dgm:pt modelId="{B3ADD36F-C704-4ABC-B436-3DDF1B13544B}" type="parTrans" cxnId="{CF0DDDD6-0137-43BF-83B9-FBF27F7BB546}">
      <dgm:prSet/>
      <dgm:spPr/>
      <dgm:t>
        <a:bodyPr/>
        <a:lstStyle/>
        <a:p>
          <a:endParaRPr lang="en-US"/>
        </a:p>
      </dgm:t>
    </dgm:pt>
    <dgm:pt modelId="{45C7FF5E-299B-41CD-ABE6-908CA378C607}" type="sibTrans" cxnId="{CF0DDDD6-0137-43BF-83B9-FBF27F7BB546}">
      <dgm:prSet/>
      <dgm:spPr/>
      <dgm:t>
        <a:bodyPr/>
        <a:lstStyle/>
        <a:p>
          <a:endParaRPr lang="en-US" dirty="0"/>
        </a:p>
      </dgm:t>
    </dgm:pt>
    <dgm:pt modelId="{EFAFD22F-04E2-4BA9-A195-9BA5EB481434}">
      <dgm:prSet phldrT="[Text]"/>
      <dgm:spPr/>
      <dgm:t>
        <a:bodyPr/>
        <a:lstStyle/>
        <a:p>
          <a:r>
            <a:rPr lang="en-US" dirty="0" smtClean="0"/>
            <a:t>Requisition is approved</a:t>
          </a:r>
          <a:endParaRPr lang="en-US" dirty="0"/>
        </a:p>
      </dgm:t>
    </dgm:pt>
    <dgm:pt modelId="{5BBDFFB7-D1D6-4464-8D3E-DAFD35D6563C}" type="parTrans" cxnId="{592BD38B-EC1F-49E1-98D1-0B8A5B723A5F}">
      <dgm:prSet/>
      <dgm:spPr/>
      <dgm:t>
        <a:bodyPr/>
        <a:lstStyle/>
        <a:p>
          <a:endParaRPr lang="en-US"/>
        </a:p>
      </dgm:t>
    </dgm:pt>
    <dgm:pt modelId="{EC1F6880-4D56-4F64-9C2B-21A50C8D4FD6}" type="sibTrans" cxnId="{592BD38B-EC1F-49E1-98D1-0B8A5B723A5F}">
      <dgm:prSet/>
      <dgm:spPr/>
      <dgm:t>
        <a:bodyPr/>
        <a:lstStyle/>
        <a:p>
          <a:endParaRPr lang="en-US" dirty="0"/>
        </a:p>
      </dgm:t>
    </dgm:pt>
    <dgm:pt modelId="{3CED8755-8C85-40F3-A6CE-504562AFC3F4}">
      <dgm:prSet phldrT="[Text]"/>
      <dgm:spPr/>
      <dgm:t>
        <a:bodyPr/>
        <a:lstStyle/>
        <a:p>
          <a:r>
            <a:rPr lang="en-US" dirty="0" smtClean="0"/>
            <a:t>Budget Check the Requisition  to create a pre-encumbrance</a:t>
          </a:r>
          <a:endParaRPr lang="en-US" dirty="0"/>
        </a:p>
      </dgm:t>
    </dgm:pt>
    <dgm:pt modelId="{2F254CF1-4F98-4DFA-82A7-1E828B10FE41}" type="parTrans" cxnId="{794EBCE1-03B2-4F5C-9BD6-301E7A17235F}">
      <dgm:prSet/>
      <dgm:spPr/>
      <dgm:t>
        <a:bodyPr/>
        <a:lstStyle/>
        <a:p>
          <a:endParaRPr lang="en-US"/>
        </a:p>
      </dgm:t>
    </dgm:pt>
    <dgm:pt modelId="{33BEE7BF-BA91-4C6C-99E0-6F4E984FFFE9}" type="sibTrans" cxnId="{794EBCE1-03B2-4F5C-9BD6-301E7A17235F}">
      <dgm:prSet/>
      <dgm:spPr/>
      <dgm:t>
        <a:bodyPr/>
        <a:lstStyle/>
        <a:p>
          <a:endParaRPr lang="en-US" dirty="0"/>
        </a:p>
      </dgm:t>
    </dgm:pt>
    <dgm:pt modelId="{658156E2-11D1-487B-8359-8A8737A036D6}">
      <dgm:prSet phldrT="[Text]"/>
      <dgm:spPr/>
      <dgm:t>
        <a:bodyPr/>
        <a:lstStyle/>
        <a:p>
          <a:r>
            <a:rPr lang="en-US" dirty="0" smtClean="0"/>
            <a:t>Source the REQ into a Purchase Order (PO)</a:t>
          </a:r>
          <a:endParaRPr lang="en-US" dirty="0"/>
        </a:p>
      </dgm:t>
    </dgm:pt>
    <dgm:pt modelId="{FC63C71C-DE4B-4A70-B4F9-66D88D6F76D5}" type="parTrans" cxnId="{0D3C2594-F612-44A2-9B45-91D8E8A48AF4}">
      <dgm:prSet/>
      <dgm:spPr/>
      <dgm:t>
        <a:bodyPr/>
        <a:lstStyle/>
        <a:p>
          <a:endParaRPr lang="en-US"/>
        </a:p>
      </dgm:t>
    </dgm:pt>
    <dgm:pt modelId="{7212411D-D90E-45AB-BC5A-80DDC9F435BC}" type="sibTrans" cxnId="{0D3C2594-F612-44A2-9B45-91D8E8A48AF4}">
      <dgm:prSet/>
      <dgm:spPr/>
      <dgm:t>
        <a:bodyPr/>
        <a:lstStyle/>
        <a:p>
          <a:endParaRPr lang="en-US" dirty="0"/>
        </a:p>
      </dgm:t>
    </dgm:pt>
    <dgm:pt modelId="{C3EAEEAB-4560-4BC3-9B99-5729BC848A40}">
      <dgm:prSet phldrT="[Text]"/>
      <dgm:spPr/>
      <dgm:t>
        <a:bodyPr/>
        <a:lstStyle/>
        <a:p>
          <a:r>
            <a:rPr lang="en-US" dirty="0" smtClean="0"/>
            <a:t>Budget Check PO to relieve pre-encumbrance and create encumbrance</a:t>
          </a:r>
          <a:endParaRPr lang="en-US" dirty="0"/>
        </a:p>
      </dgm:t>
    </dgm:pt>
    <dgm:pt modelId="{17764C21-9315-41E4-AD06-5471FEF3C9F3}" type="parTrans" cxnId="{57B6629E-147D-4DB8-84D2-8D746431EBAD}">
      <dgm:prSet/>
      <dgm:spPr/>
      <dgm:t>
        <a:bodyPr/>
        <a:lstStyle/>
        <a:p>
          <a:endParaRPr lang="en-US"/>
        </a:p>
      </dgm:t>
    </dgm:pt>
    <dgm:pt modelId="{94420737-DDD0-4175-AA08-75580089CE73}" type="sibTrans" cxnId="{57B6629E-147D-4DB8-84D2-8D746431EBAD}">
      <dgm:prSet/>
      <dgm:spPr/>
      <dgm:t>
        <a:bodyPr/>
        <a:lstStyle/>
        <a:p>
          <a:endParaRPr lang="en-US" dirty="0"/>
        </a:p>
      </dgm:t>
    </dgm:pt>
    <dgm:pt modelId="{A5041F19-D62A-4095-B3C9-7ABC020D4279}">
      <dgm:prSet phldrT="[Text]"/>
      <dgm:spPr/>
      <dgm:t>
        <a:bodyPr/>
        <a:lstStyle/>
        <a:p>
          <a:r>
            <a:rPr lang="en-US" dirty="0" smtClean="0"/>
            <a:t>Dispatch PO to Vendor</a:t>
          </a:r>
          <a:endParaRPr lang="en-US" dirty="0"/>
        </a:p>
      </dgm:t>
    </dgm:pt>
    <dgm:pt modelId="{CB248081-16C0-4948-BDF7-E82C6D7234D9}" type="parTrans" cxnId="{8188BA80-AB9B-4B3E-97A2-D8F3468E7025}">
      <dgm:prSet/>
      <dgm:spPr/>
      <dgm:t>
        <a:bodyPr/>
        <a:lstStyle/>
        <a:p>
          <a:endParaRPr lang="en-US"/>
        </a:p>
      </dgm:t>
    </dgm:pt>
    <dgm:pt modelId="{1F824347-17A5-45F9-8C34-FDD409DF39EA}" type="sibTrans" cxnId="{8188BA80-AB9B-4B3E-97A2-D8F3468E7025}">
      <dgm:prSet/>
      <dgm:spPr/>
      <dgm:t>
        <a:bodyPr/>
        <a:lstStyle/>
        <a:p>
          <a:endParaRPr lang="en-US" dirty="0"/>
        </a:p>
      </dgm:t>
    </dgm:pt>
    <dgm:pt modelId="{7216E7DF-0B77-4241-A887-A78FCF8921FB}">
      <dgm:prSet phldrT="[Text]"/>
      <dgm:spPr/>
      <dgm:t>
        <a:bodyPr/>
        <a:lstStyle/>
        <a:p>
          <a:r>
            <a:rPr lang="en-US" dirty="0" smtClean="0"/>
            <a:t>If Original PO changes, Create  Change Order and Dispatch to Vendor</a:t>
          </a:r>
          <a:endParaRPr lang="en-US" dirty="0"/>
        </a:p>
      </dgm:t>
    </dgm:pt>
    <dgm:pt modelId="{BA80B640-4479-48B7-AEE5-36C294F9B07B}" type="parTrans" cxnId="{15862191-6999-4C88-8812-02463296CCBB}">
      <dgm:prSet/>
      <dgm:spPr/>
      <dgm:t>
        <a:bodyPr/>
        <a:lstStyle/>
        <a:p>
          <a:endParaRPr lang="en-US"/>
        </a:p>
      </dgm:t>
    </dgm:pt>
    <dgm:pt modelId="{1CEECACD-0F97-4BE8-AEAA-8EC6EDE26F5F}" type="sibTrans" cxnId="{15862191-6999-4C88-8812-02463296CCBB}">
      <dgm:prSet/>
      <dgm:spPr/>
      <dgm:t>
        <a:bodyPr/>
        <a:lstStyle/>
        <a:p>
          <a:endParaRPr lang="en-US" dirty="0"/>
        </a:p>
      </dgm:t>
    </dgm:pt>
    <dgm:pt modelId="{890AF944-A446-4C3A-AD7E-22C5CF911B93}">
      <dgm:prSet phldrT="[Text]"/>
      <dgm:spPr/>
      <dgm:t>
        <a:bodyPr/>
        <a:lstStyle/>
        <a:p>
          <a:r>
            <a:rPr lang="en-US" dirty="0" smtClean="0"/>
            <a:t>Receive Goods or Services</a:t>
          </a:r>
          <a:endParaRPr lang="en-US" dirty="0"/>
        </a:p>
      </dgm:t>
    </dgm:pt>
    <dgm:pt modelId="{32CF0E7E-2555-435F-BEF8-FEB304797B1E}" type="parTrans" cxnId="{0966B8FE-2393-4751-B39C-969373D73740}">
      <dgm:prSet/>
      <dgm:spPr/>
      <dgm:t>
        <a:bodyPr/>
        <a:lstStyle/>
        <a:p>
          <a:endParaRPr lang="en-US"/>
        </a:p>
      </dgm:t>
    </dgm:pt>
    <dgm:pt modelId="{580CD814-A355-4303-BB0C-D0E009671984}" type="sibTrans" cxnId="{0966B8FE-2393-4751-B39C-969373D73740}">
      <dgm:prSet/>
      <dgm:spPr/>
      <dgm:t>
        <a:bodyPr/>
        <a:lstStyle/>
        <a:p>
          <a:endParaRPr lang="en-US" dirty="0"/>
        </a:p>
      </dgm:t>
    </dgm:pt>
    <dgm:pt modelId="{ECB184EF-7B99-49E2-92DF-251D6B0F44D1}">
      <dgm:prSet phldrT="[Text]"/>
      <dgm:spPr/>
      <dgm:t>
        <a:bodyPr/>
        <a:lstStyle/>
        <a:p>
          <a:r>
            <a:rPr lang="en-US" dirty="0" smtClean="0"/>
            <a:t>Receive Invoice from Vendor</a:t>
          </a:r>
          <a:endParaRPr lang="en-US" dirty="0"/>
        </a:p>
      </dgm:t>
    </dgm:pt>
    <dgm:pt modelId="{A8FAAE86-B088-4A1E-84AA-AD738B385376}" type="parTrans" cxnId="{9C24538B-E075-439F-A52F-BF82D78CFD64}">
      <dgm:prSet/>
      <dgm:spPr/>
      <dgm:t>
        <a:bodyPr/>
        <a:lstStyle/>
        <a:p>
          <a:endParaRPr lang="en-US"/>
        </a:p>
      </dgm:t>
    </dgm:pt>
    <dgm:pt modelId="{6348D71B-A702-40E1-A1D8-22654361B2D0}" type="sibTrans" cxnId="{9C24538B-E075-439F-A52F-BF82D78CFD64}">
      <dgm:prSet/>
      <dgm:spPr/>
      <dgm:t>
        <a:bodyPr/>
        <a:lstStyle/>
        <a:p>
          <a:endParaRPr lang="en-US" dirty="0"/>
        </a:p>
      </dgm:t>
    </dgm:pt>
    <dgm:pt modelId="{F3A5A0BF-7063-4E5F-AE70-6A95BF927889}">
      <dgm:prSet phldrT="[Text]"/>
      <dgm:spPr/>
      <dgm:t>
        <a:bodyPr/>
        <a:lstStyle/>
        <a:p>
          <a:r>
            <a:rPr lang="en-US" dirty="0" smtClean="0"/>
            <a:t>Create Voucher to pay Invoice</a:t>
          </a:r>
          <a:endParaRPr lang="en-US" dirty="0"/>
        </a:p>
      </dgm:t>
    </dgm:pt>
    <dgm:pt modelId="{A0AA8C2C-CCED-4CD9-A45B-BE424AA77BDB}" type="parTrans" cxnId="{4E548769-8533-417C-8FF9-08DD2B9604F9}">
      <dgm:prSet/>
      <dgm:spPr/>
      <dgm:t>
        <a:bodyPr/>
        <a:lstStyle/>
        <a:p>
          <a:endParaRPr lang="en-US"/>
        </a:p>
      </dgm:t>
    </dgm:pt>
    <dgm:pt modelId="{2AC41B9C-190A-4928-8203-C56AD4284ABE}" type="sibTrans" cxnId="{4E548769-8533-417C-8FF9-08DD2B9604F9}">
      <dgm:prSet/>
      <dgm:spPr/>
      <dgm:t>
        <a:bodyPr/>
        <a:lstStyle/>
        <a:p>
          <a:endParaRPr lang="en-US" dirty="0"/>
        </a:p>
      </dgm:t>
    </dgm:pt>
    <dgm:pt modelId="{ECAC430D-F6EC-42A2-AB7D-933F91EBE220}">
      <dgm:prSet phldrT="[Text]"/>
      <dgm:spPr/>
      <dgm:t>
        <a:bodyPr/>
        <a:lstStyle/>
        <a:p>
          <a:r>
            <a:rPr lang="en-US" dirty="0" smtClean="0"/>
            <a:t>Run Matching Process</a:t>
          </a:r>
          <a:endParaRPr lang="en-US" dirty="0"/>
        </a:p>
      </dgm:t>
    </dgm:pt>
    <dgm:pt modelId="{EEFFB358-D083-4C26-B94B-59177140210F}" type="parTrans" cxnId="{FA896B8E-A0BC-4BB0-B14B-02CF31E2351A}">
      <dgm:prSet/>
      <dgm:spPr/>
      <dgm:t>
        <a:bodyPr/>
        <a:lstStyle/>
        <a:p>
          <a:endParaRPr lang="en-US"/>
        </a:p>
      </dgm:t>
    </dgm:pt>
    <dgm:pt modelId="{AED0B597-C5B8-408F-8EF9-A11AA3875327}" type="sibTrans" cxnId="{FA896B8E-A0BC-4BB0-B14B-02CF31E2351A}">
      <dgm:prSet/>
      <dgm:spPr/>
      <dgm:t>
        <a:bodyPr/>
        <a:lstStyle/>
        <a:p>
          <a:endParaRPr lang="en-US" dirty="0"/>
        </a:p>
      </dgm:t>
    </dgm:pt>
    <dgm:pt modelId="{7B889C92-6FA5-4389-9508-45CF340CCB10}">
      <dgm:prSet phldrT="[Text]"/>
      <dgm:spPr/>
      <dgm:t>
        <a:bodyPr/>
        <a:lstStyle/>
        <a:p>
          <a:r>
            <a:rPr lang="en-US" dirty="0" smtClean="0"/>
            <a:t>Run Document Tolerance Process</a:t>
          </a:r>
          <a:endParaRPr lang="en-US" dirty="0"/>
        </a:p>
      </dgm:t>
    </dgm:pt>
    <dgm:pt modelId="{1DE4C054-F2DB-4301-9C33-68B71FE4F3F3}" type="parTrans" cxnId="{D7479B3B-B953-4D80-9EE5-39B1556AB29A}">
      <dgm:prSet/>
      <dgm:spPr/>
      <dgm:t>
        <a:bodyPr/>
        <a:lstStyle/>
        <a:p>
          <a:endParaRPr lang="en-US"/>
        </a:p>
      </dgm:t>
    </dgm:pt>
    <dgm:pt modelId="{C5669C90-2B48-4C78-8215-461401417A37}" type="sibTrans" cxnId="{D7479B3B-B953-4D80-9EE5-39B1556AB29A}">
      <dgm:prSet/>
      <dgm:spPr/>
      <dgm:t>
        <a:bodyPr/>
        <a:lstStyle/>
        <a:p>
          <a:endParaRPr lang="en-US" dirty="0"/>
        </a:p>
      </dgm:t>
    </dgm:pt>
    <dgm:pt modelId="{267ABD1C-CD6E-44ED-B457-1DBC43C5FC59}">
      <dgm:prSet phldrT="[Text]"/>
      <dgm:spPr/>
      <dgm:t>
        <a:bodyPr/>
        <a:lstStyle/>
        <a:p>
          <a:r>
            <a:rPr lang="en-US" dirty="0" smtClean="0"/>
            <a:t>Budget Check Voucher to relieve encumbrance and Create expenditure</a:t>
          </a:r>
          <a:endParaRPr lang="en-US" dirty="0"/>
        </a:p>
      </dgm:t>
    </dgm:pt>
    <dgm:pt modelId="{8F0081C4-033E-4C6D-86E4-0F7B21A2B022}" type="parTrans" cxnId="{3DAEA08F-77DD-48A8-B593-332194F6B121}">
      <dgm:prSet/>
      <dgm:spPr/>
      <dgm:t>
        <a:bodyPr/>
        <a:lstStyle/>
        <a:p>
          <a:endParaRPr lang="en-US"/>
        </a:p>
      </dgm:t>
    </dgm:pt>
    <dgm:pt modelId="{754ACDA3-D588-4D9C-8F44-2D66860075B4}" type="sibTrans" cxnId="{3DAEA08F-77DD-48A8-B593-332194F6B121}">
      <dgm:prSet/>
      <dgm:spPr/>
      <dgm:t>
        <a:bodyPr/>
        <a:lstStyle/>
        <a:p>
          <a:endParaRPr lang="en-US" dirty="0"/>
        </a:p>
      </dgm:t>
    </dgm:pt>
    <dgm:pt modelId="{43D646AD-593C-40E8-A5DF-71994F1408C2}">
      <dgm:prSet phldrT="[Text]"/>
      <dgm:spPr/>
      <dgm:t>
        <a:bodyPr/>
        <a:lstStyle/>
        <a:p>
          <a:r>
            <a:rPr lang="en-US" dirty="0" smtClean="0"/>
            <a:t>Post Voucher</a:t>
          </a:r>
          <a:endParaRPr lang="en-US" dirty="0"/>
        </a:p>
      </dgm:t>
    </dgm:pt>
    <dgm:pt modelId="{4C1E9FE5-A635-4607-B5BF-1B3488015C3A}" type="parTrans" cxnId="{821873CB-04CD-4BA4-9171-B1689A975911}">
      <dgm:prSet/>
      <dgm:spPr/>
      <dgm:t>
        <a:bodyPr/>
        <a:lstStyle/>
        <a:p>
          <a:endParaRPr lang="en-US"/>
        </a:p>
      </dgm:t>
    </dgm:pt>
    <dgm:pt modelId="{372723C5-4D8E-48E2-A870-F09F8FE09630}" type="sibTrans" cxnId="{821873CB-04CD-4BA4-9171-B1689A975911}">
      <dgm:prSet/>
      <dgm:spPr/>
      <dgm:t>
        <a:bodyPr/>
        <a:lstStyle/>
        <a:p>
          <a:endParaRPr lang="en-US" dirty="0"/>
        </a:p>
      </dgm:t>
    </dgm:pt>
    <dgm:pt modelId="{BF750659-9AF8-47B0-BFBD-EE5389B4469C}">
      <dgm:prSet phldrT="[Text]"/>
      <dgm:spPr/>
      <dgm:t>
        <a:bodyPr/>
        <a:lstStyle/>
        <a:p>
          <a:r>
            <a:rPr lang="en-US" dirty="0" smtClean="0"/>
            <a:t>Journal Generate Voucher</a:t>
          </a:r>
          <a:endParaRPr lang="en-US" dirty="0"/>
        </a:p>
      </dgm:t>
    </dgm:pt>
    <dgm:pt modelId="{377F5C09-822D-49DB-B8D5-9D8815FD26AA}" type="parTrans" cxnId="{6F3FF92B-C848-4430-AE51-4110B936AAA3}">
      <dgm:prSet/>
      <dgm:spPr/>
      <dgm:t>
        <a:bodyPr/>
        <a:lstStyle/>
        <a:p>
          <a:endParaRPr lang="en-US"/>
        </a:p>
      </dgm:t>
    </dgm:pt>
    <dgm:pt modelId="{8E32D3F1-4EAE-406F-86A6-3F9A440378FD}" type="sibTrans" cxnId="{6F3FF92B-C848-4430-AE51-4110B936AAA3}">
      <dgm:prSet/>
      <dgm:spPr/>
      <dgm:t>
        <a:bodyPr/>
        <a:lstStyle/>
        <a:p>
          <a:endParaRPr lang="en-US" dirty="0"/>
        </a:p>
      </dgm:t>
    </dgm:pt>
    <dgm:pt modelId="{F0EE681E-30B0-4410-BC29-E2E7E6518008}">
      <dgm:prSet phldrT="[Text]"/>
      <dgm:spPr/>
      <dgm:t>
        <a:bodyPr/>
        <a:lstStyle/>
        <a:p>
          <a:r>
            <a:rPr lang="en-US" dirty="0" smtClean="0"/>
            <a:t>Run pay cycle to produce payment from Voucher</a:t>
          </a:r>
          <a:endParaRPr lang="en-US" dirty="0"/>
        </a:p>
      </dgm:t>
    </dgm:pt>
    <dgm:pt modelId="{E1FD9E5C-1F5A-4F32-9A6C-D50E10808A46}" type="parTrans" cxnId="{E8CAF7E8-90E3-4CD6-BB48-B91626E240DB}">
      <dgm:prSet/>
      <dgm:spPr/>
      <dgm:t>
        <a:bodyPr/>
        <a:lstStyle/>
        <a:p>
          <a:endParaRPr lang="en-US"/>
        </a:p>
      </dgm:t>
    </dgm:pt>
    <dgm:pt modelId="{A4AD082F-2C8C-4B3F-8FB6-6768692237A3}" type="sibTrans" cxnId="{E8CAF7E8-90E3-4CD6-BB48-B91626E240DB}">
      <dgm:prSet/>
      <dgm:spPr/>
      <dgm:t>
        <a:bodyPr/>
        <a:lstStyle/>
        <a:p>
          <a:endParaRPr lang="en-US" dirty="0"/>
        </a:p>
      </dgm:t>
    </dgm:pt>
    <dgm:pt modelId="{EF5C3472-BEA4-4E5B-9CCA-380DD22A54EF}">
      <dgm:prSet phldrT="[Text]"/>
      <dgm:spPr/>
      <dgm:t>
        <a:bodyPr/>
        <a:lstStyle/>
        <a:p>
          <a:r>
            <a:rPr lang="en-US" dirty="0" smtClean="0"/>
            <a:t>Post Payment</a:t>
          </a:r>
          <a:endParaRPr lang="en-US" dirty="0"/>
        </a:p>
      </dgm:t>
    </dgm:pt>
    <dgm:pt modelId="{C37593FA-06AE-4625-BD9C-DC77FCE9CB21}" type="parTrans" cxnId="{AD2E273F-AED6-45F2-8C78-1BD4FCC5DC2F}">
      <dgm:prSet/>
      <dgm:spPr/>
      <dgm:t>
        <a:bodyPr/>
        <a:lstStyle/>
        <a:p>
          <a:endParaRPr lang="en-US"/>
        </a:p>
      </dgm:t>
    </dgm:pt>
    <dgm:pt modelId="{1A4EA9D1-E5C2-436C-A57A-70619FDCA08A}" type="sibTrans" cxnId="{AD2E273F-AED6-45F2-8C78-1BD4FCC5DC2F}">
      <dgm:prSet/>
      <dgm:spPr/>
      <dgm:t>
        <a:bodyPr/>
        <a:lstStyle/>
        <a:p>
          <a:endParaRPr lang="en-US" dirty="0"/>
        </a:p>
      </dgm:t>
    </dgm:pt>
    <dgm:pt modelId="{07C99807-D142-45F3-B900-360BC28709A5}">
      <dgm:prSet phldrT="[Text]"/>
      <dgm:spPr/>
      <dgm:t>
        <a:bodyPr/>
        <a:lstStyle/>
        <a:p>
          <a:r>
            <a:rPr lang="en-US" dirty="0" smtClean="0"/>
            <a:t>Reconcile PO</a:t>
          </a:r>
          <a:endParaRPr lang="en-US" dirty="0"/>
        </a:p>
      </dgm:t>
    </dgm:pt>
    <dgm:pt modelId="{AA092154-5436-4A97-9E16-E891BF04D2DD}" type="parTrans" cxnId="{AF54B069-4A5E-42EB-8059-B4E90799E0E3}">
      <dgm:prSet/>
      <dgm:spPr/>
      <dgm:t>
        <a:bodyPr/>
        <a:lstStyle/>
        <a:p>
          <a:endParaRPr lang="en-US"/>
        </a:p>
      </dgm:t>
    </dgm:pt>
    <dgm:pt modelId="{079589A5-C1B6-4F62-8564-2AF4E0EB30EF}" type="sibTrans" cxnId="{AF54B069-4A5E-42EB-8059-B4E90799E0E3}">
      <dgm:prSet/>
      <dgm:spPr/>
      <dgm:t>
        <a:bodyPr/>
        <a:lstStyle/>
        <a:p>
          <a:endParaRPr lang="en-US" dirty="0"/>
        </a:p>
      </dgm:t>
    </dgm:pt>
    <dgm:pt modelId="{26A37B25-91D9-4366-9939-4332EAA9F418}">
      <dgm:prSet phldrT="[Text]"/>
      <dgm:spPr/>
      <dgm:t>
        <a:bodyPr/>
        <a:lstStyle/>
        <a:p>
          <a:r>
            <a:rPr lang="en-US" dirty="0" smtClean="0"/>
            <a:t>Close the PO</a:t>
          </a:r>
          <a:endParaRPr lang="en-US" dirty="0"/>
        </a:p>
      </dgm:t>
    </dgm:pt>
    <dgm:pt modelId="{8C85637B-5F71-462C-9747-BC9B7111A081}" type="parTrans" cxnId="{5209AC90-02AF-44CB-9C44-F3A7FEBB5A00}">
      <dgm:prSet/>
      <dgm:spPr/>
      <dgm:t>
        <a:bodyPr/>
        <a:lstStyle/>
        <a:p>
          <a:endParaRPr lang="en-US"/>
        </a:p>
      </dgm:t>
    </dgm:pt>
    <dgm:pt modelId="{38F08E19-74D6-4818-9606-11956AECAC06}" type="sibTrans" cxnId="{5209AC90-02AF-44CB-9C44-F3A7FEBB5A00}">
      <dgm:prSet/>
      <dgm:spPr/>
      <dgm:t>
        <a:bodyPr/>
        <a:lstStyle/>
        <a:p>
          <a:endParaRPr lang="en-US" dirty="0"/>
        </a:p>
      </dgm:t>
    </dgm:pt>
    <dgm:pt modelId="{5BFEDBCD-8676-464F-BAFD-1F9719DF113A}">
      <dgm:prSet phldrT="[Text]"/>
      <dgm:spPr/>
      <dgm:t>
        <a:bodyPr/>
        <a:lstStyle/>
        <a:p>
          <a:r>
            <a:rPr lang="en-US" dirty="0" smtClean="0"/>
            <a:t>Reconcile the Requisition</a:t>
          </a:r>
          <a:endParaRPr lang="en-US" dirty="0"/>
        </a:p>
      </dgm:t>
    </dgm:pt>
    <dgm:pt modelId="{49B9C66F-1DFD-4B37-9172-9C5F87B1705C}" type="parTrans" cxnId="{4FA95742-0CBA-42EA-ADB6-F7E236676AA1}">
      <dgm:prSet/>
      <dgm:spPr/>
      <dgm:t>
        <a:bodyPr/>
        <a:lstStyle/>
        <a:p>
          <a:endParaRPr lang="en-US"/>
        </a:p>
      </dgm:t>
    </dgm:pt>
    <dgm:pt modelId="{51AB2482-52FD-414F-B4B7-9C16254755E8}" type="sibTrans" cxnId="{4FA95742-0CBA-42EA-ADB6-F7E236676AA1}">
      <dgm:prSet/>
      <dgm:spPr/>
      <dgm:t>
        <a:bodyPr/>
        <a:lstStyle/>
        <a:p>
          <a:endParaRPr lang="en-US" dirty="0"/>
        </a:p>
      </dgm:t>
    </dgm:pt>
    <dgm:pt modelId="{A2B71CB6-A461-4E4E-AD17-706E95CB41F0}">
      <dgm:prSet phldrT="[Text]"/>
      <dgm:spPr/>
      <dgm:t>
        <a:bodyPr/>
        <a:lstStyle/>
        <a:p>
          <a:r>
            <a:rPr lang="en-US" dirty="0" smtClean="0"/>
            <a:t>Close the Requisition</a:t>
          </a:r>
          <a:endParaRPr lang="en-US" dirty="0"/>
        </a:p>
      </dgm:t>
    </dgm:pt>
    <dgm:pt modelId="{1FD08375-FC20-4A0A-8F87-BF114916971E}" type="parTrans" cxnId="{EEB5C6CB-D87C-4F3E-B029-C7AD798F3AD3}">
      <dgm:prSet/>
      <dgm:spPr/>
      <dgm:t>
        <a:bodyPr/>
        <a:lstStyle/>
        <a:p>
          <a:endParaRPr lang="en-US"/>
        </a:p>
      </dgm:t>
    </dgm:pt>
    <dgm:pt modelId="{6BC82DA4-8E9F-4F74-88F7-D276085645FB}" type="sibTrans" cxnId="{EEB5C6CB-D87C-4F3E-B029-C7AD798F3AD3}">
      <dgm:prSet/>
      <dgm:spPr/>
      <dgm:t>
        <a:bodyPr/>
        <a:lstStyle/>
        <a:p>
          <a:endParaRPr lang="en-US"/>
        </a:p>
      </dgm:t>
    </dgm:pt>
    <dgm:pt modelId="{B15AC574-D925-417E-A991-FBE0465BC084}" type="pres">
      <dgm:prSet presAssocID="{B6358785-C13A-4B57-BFA2-FBA955D804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3A78A3-5F23-4EB4-B3BE-DC94C5746AEB}" type="pres">
      <dgm:prSet presAssocID="{4F5F02B7-8B5F-44E2-A4AC-885CD8C3CCE8}" presName="node" presStyleLbl="node1" presStyleIdx="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ABEA0-07B9-4071-81E0-561A2B54736E}" type="pres">
      <dgm:prSet presAssocID="{45C7FF5E-299B-41CD-ABE6-908CA378C607}" presName="sibTrans" presStyleLbl="sibTrans1D1" presStyleIdx="0" presStyleCnt="20"/>
      <dgm:spPr/>
      <dgm:t>
        <a:bodyPr/>
        <a:lstStyle/>
        <a:p>
          <a:endParaRPr lang="en-US"/>
        </a:p>
      </dgm:t>
    </dgm:pt>
    <dgm:pt modelId="{E47E05EB-C540-47B9-9ACB-571004BEF08D}" type="pres">
      <dgm:prSet presAssocID="{45C7FF5E-299B-41CD-ABE6-908CA378C607}" presName="connectorText" presStyleLbl="sibTrans1D1" presStyleIdx="0" presStyleCnt="20"/>
      <dgm:spPr/>
      <dgm:t>
        <a:bodyPr/>
        <a:lstStyle/>
        <a:p>
          <a:endParaRPr lang="en-US"/>
        </a:p>
      </dgm:t>
    </dgm:pt>
    <dgm:pt modelId="{71733363-C15B-44B0-9702-CFC97C00CFF8}" type="pres">
      <dgm:prSet presAssocID="{EFAFD22F-04E2-4BA9-A195-9BA5EB481434}" presName="node" presStyleLbl="node1" presStyleIdx="1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EE174-2358-450F-BA10-B521433D6968}" type="pres">
      <dgm:prSet presAssocID="{EC1F6880-4D56-4F64-9C2B-21A50C8D4FD6}" presName="sibTrans" presStyleLbl="sibTrans1D1" presStyleIdx="1" presStyleCnt="20"/>
      <dgm:spPr/>
      <dgm:t>
        <a:bodyPr/>
        <a:lstStyle/>
        <a:p>
          <a:endParaRPr lang="en-US"/>
        </a:p>
      </dgm:t>
    </dgm:pt>
    <dgm:pt modelId="{4E804F3D-F19B-4A81-BBC7-08A17A67D1BE}" type="pres">
      <dgm:prSet presAssocID="{EC1F6880-4D56-4F64-9C2B-21A50C8D4FD6}" presName="connectorText" presStyleLbl="sibTrans1D1" presStyleIdx="1" presStyleCnt="20"/>
      <dgm:spPr/>
      <dgm:t>
        <a:bodyPr/>
        <a:lstStyle/>
        <a:p>
          <a:endParaRPr lang="en-US"/>
        </a:p>
      </dgm:t>
    </dgm:pt>
    <dgm:pt modelId="{9227C809-24C8-4045-8D5B-8321F078F854}" type="pres">
      <dgm:prSet presAssocID="{3CED8755-8C85-40F3-A6CE-504562AFC3F4}" presName="node" presStyleLbl="node1" presStyleIdx="2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DD790B-EEDC-49FF-A98F-EF1BD67F1791}" type="pres">
      <dgm:prSet presAssocID="{33BEE7BF-BA91-4C6C-99E0-6F4E984FFFE9}" presName="sibTrans" presStyleLbl="sibTrans1D1" presStyleIdx="2" presStyleCnt="20"/>
      <dgm:spPr/>
      <dgm:t>
        <a:bodyPr/>
        <a:lstStyle/>
        <a:p>
          <a:endParaRPr lang="en-US"/>
        </a:p>
      </dgm:t>
    </dgm:pt>
    <dgm:pt modelId="{AD1AD830-6B95-489A-B3E7-8C82EA9E85E5}" type="pres">
      <dgm:prSet presAssocID="{33BEE7BF-BA91-4C6C-99E0-6F4E984FFFE9}" presName="connectorText" presStyleLbl="sibTrans1D1" presStyleIdx="2" presStyleCnt="20"/>
      <dgm:spPr/>
      <dgm:t>
        <a:bodyPr/>
        <a:lstStyle/>
        <a:p>
          <a:endParaRPr lang="en-US"/>
        </a:p>
      </dgm:t>
    </dgm:pt>
    <dgm:pt modelId="{96C8F36C-DB1F-458F-9D13-DB5941734585}" type="pres">
      <dgm:prSet presAssocID="{658156E2-11D1-487B-8359-8A8737A036D6}" presName="node" presStyleLbl="node1" presStyleIdx="3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632581-72E3-4DF8-BD52-80B863721FEE}" type="pres">
      <dgm:prSet presAssocID="{7212411D-D90E-45AB-BC5A-80DDC9F435BC}" presName="sibTrans" presStyleLbl="sibTrans1D1" presStyleIdx="3" presStyleCnt="20"/>
      <dgm:spPr/>
      <dgm:t>
        <a:bodyPr/>
        <a:lstStyle/>
        <a:p>
          <a:endParaRPr lang="en-US"/>
        </a:p>
      </dgm:t>
    </dgm:pt>
    <dgm:pt modelId="{5A4F480C-16ED-4F62-80AC-CA19B2378E45}" type="pres">
      <dgm:prSet presAssocID="{7212411D-D90E-45AB-BC5A-80DDC9F435BC}" presName="connectorText" presStyleLbl="sibTrans1D1" presStyleIdx="3" presStyleCnt="20"/>
      <dgm:spPr/>
      <dgm:t>
        <a:bodyPr/>
        <a:lstStyle/>
        <a:p>
          <a:endParaRPr lang="en-US"/>
        </a:p>
      </dgm:t>
    </dgm:pt>
    <dgm:pt modelId="{031E854E-79DF-4C15-AAEE-1BBF868B1311}" type="pres">
      <dgm:prSet presAssocID="{C3EAEEAB-4560-4BC3-9B99-5729BC848A40}" presName="node" presStyleLbl="node1" presStyleIdx="4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41D164-DAB8-493C-963F-C244FE644590}" type="pres">
      <dgm:prSet presAssocID="{94420737-DDD0-4175-AA08-75580089CE73}" presName="sibTrans" presStyleLbl="sibTrans1D1" presStyleIdx="4" presStyleCnt="20"/>
      <dgm:spPr/>
      <dgm:t>
        <a:bodyPr/>
        <a:lstStyle/>
        <a:p>
          <a:endParaRPr lang="en-US"/>
        </a:p>
      </dgm:t>
    </dgm:pt>
    <dgm:pt modelId="{FF111CC3-3BBE-450B-81B9-F6F2AE85FDD5}" type="pres">
      <dgm:prSet presAssocID="{94420737-DDD0-4175-AA08-75580089CE73}" presName="connectorText" presStyleLbl="sibTrans1D1" presStyleIdx="4" presStyleCnt="20"/>
      <dgm:spPr/>
      <dgm:t>
        <a:bodyPr/>
        <a:lstStyle/>
        <a:p>
          <a:endParaRPr lang="en-US"/>
        </a:p>
      </dgm:t>
    </dgm:pt>
    <dgm:pt modelId="{6D1F36B6-3FFC-484B-A6D4-FD1EB5539559}" type="pres">
      <dgm:prSet presAssocID="{A5041F19-D62A-4095-B3C9-7ABC020D4279}" presName="node" presStyleLbl="node1" presStyleIdx="5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0C54B-0D3B-45DA-BE5F-0A754F4185C5}" type="pres">
      <dgm:prSet presAssocID="{1F824347-17A5-45F9-8C34-FDD409DF39EA}" presName="sibTrans" presStyleLbl="sibTrans1D1" presStyleIdx="5" presStyleCnt="20"/>
      <dgm:spPr/>
      <dgm:t>
        <a:bodyPr/>
        <a:lstStyle/>
        <a:p>
          <a:endParaRPr lang="en-US"/>
        </a:p>
      </dgm:t>
    </dgm:pt>
    <dgm:pt modelId="{1C921816-3811-4DA5-ADEE-93B7D27A6B5E}" type="pres">
      <dgm:prSet presAssocID="{1F824347-17A5-45F9-8C34-FDD409DF39EA}" presName="connectorText" presStyleLbl="sibTrans1D1" presStyleIdx="5" presStyleCnt="20"/>
      <dgm:spPr/>
      <dgm:t>
        <a:bodyPr/>
        <a:lstStyle/>
        <a:p>
          <a:endParaRPr lang="en-US"/>
        </a:p>
      </dgm:t>
    </dgm:pt>
    <dgm:pt modelId="{F4F381B6-8FDD-4AD8-AE69-54511D259F17}" type="pres">
      <dgm:prSet presAssocID="{7216E7DF-0B77-4241-A887-A78FCF8921FB}" presName="node" presStyleLbl="node1" presStyleIdx="6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41AB4-B1BD-4725-BB6F-970D88262382}" type="pres">
      <dgm:prSet presAssocID="{1CEECACD-0F97-4BE8-AEAA-8EC6EDE26F5F}" presName="sibTrans" presStyleLbl="sibTrans1D1" presStyleIdx="6" presStyleCnt="20"/>
      <dgm:spPr/>
      <dgm:t>
        <a:bodyPr/>
        <a:lstStyle/>
        <a:p>
          <a:endParaRPr lang="en-US"/>
        </a:p>
      </dgm:t>
    </dgm:pt>
    <dgm:pt modelId="{F5E15992-1160-48E8-A7E3-57AA4636AD47}" type="pres">
      <dgm:prSet presAssocID="{1CEECACD-0F97-4BE8-AEAA-8EC6EDE26F5F}" presName="connectorText" presStyleLbl="sibTrans1D1" presStyleIdx="6" presStyleCnt="20"/>
      <dgm:spPr/>
      <dgm:t>
        <a:bodyPr/>
        <a:lstStyle/>
        <a:p>
          <a:endParaRPr lang="en-US"/>
        </a:p>
      </dgm:t>
    </dgm:pt>
    <dgm:pt modelId="{9DDE6C6F-6776-41B8-8C12-5170D8976E90}" type="pres">
      <dgm:prSet presAssocID="{890AF944-A446-4C3A-AD7E-22C5CF911B93}" presName="node" presStyleLbl="node1" presStyleIdx="7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01CC5-C29A-44E5-B5A1-842DA52D14C6}" type="pres">
      <dgm:prSet presAssocID="{580CD814-A355-4303-BB0C-D0E009671984}" presName="sibTrans" presStyleLbl="sibTrans1D1" presStyleIdx="7" presStyleCnt="20"/>
      <dgm:spPr/>
      <dgm:t>
        <a:bodyPr/>
        <a:lstStyle/>
        <a:p>
          <a:endParaRPr lang="en-US"/>
        </a:p>
      </dgm:t>
    </dgm:pt>
    <dgm:pt modelId="{AD7AF79F-E164-4FBC-9D94-4A6FA02B543E}" type="pres">
      <dgm:prSet presAssocID="{580CD814-A355-4303-BB0C-D0E009671984}" presName="connectorText" presStyleLbl="sibTrans1D1" presStyleIdx="7" presStyleCnt="20"/>
      <dgm:spPr/>
      <dgm:t>
        <a:bodyPr/>
        <a:lstStyle/>
        <a:p>
          <a:endParaRPr lang="en-US"/>
        </a:p>
      </dgm:t>
    </dgm:pt>
    <dgm:pt modelId="{D14832E0-5710-44B7-B080-2EE1EBC0D069}" type="pres">
      <dgm:prSet presAssocID="{ECB184EF-7B99-49E2-92DF-251D6B0F44D1}" presName="node" presStyleLbl="node1" presStyleIdx="8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122D3-AF69-400A-91E9-A380E512961B}" type="pres">
      <dgm:prSet presAssocID="{6348D71B-A702-40E1-A1D8-22654361B2D0}" presName="sibTrans" presStyleLbl="sibTrans1D1" presStyleIdx="8" presStyleCnt="20"/>
      <dgm:spPr/>
      <dgm:t>
        <a:bodyPr/>
        <a:lstStyle/>
        <a:p>
          <a:endParaRPr lang="en-US"/>
        </a:p>
      </dgm:t>
    </dgm:pt>
    <dgm:pt modelId="{D1114CDE-36C7-4A47-A2AF-443C1C429434}" type="pres">
      <dgm:prSet presAssocID="{6348D71B-A702-40E1-A1D8-22654361B2D0}" presName="connectorText" presStyleLbl="sibTrans1D1" presStyleIdx="8" presStyleCnt="20"/>
      <dgm:spPr/>
      <dgm:t>
        <a:bodyPr/>
        <a:lstStyle/>
        <a:p>
          <a:endParaRPr lang="en-US"/>
        </a:p>
      </dgm:t>
    </dgm:pt>
    <dgm:pt modelId="{7FAF8F07-9447-4E9F-B229-496DDE4B1DEE}" type="pres">
      <dgm:prSet presAssocID="{F3A5A0BF-7063-4E5F-AE70-6A95BF927889}" presName="node" presStyleLbl="node1" presStyleIdx="9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86080-A731-4166-8D37-B55BA9166139}" type="pres">
      <dgm:prSet presAssocID="{2AC41B9C-190A-4928-8203-C56AD4284ABE}" presName="sibTrans" presStyleLbl="sibTrans1D1" presStyleIdx="9" presStyleCnt="20"/>
      <dgm:spPr/>
      <dgm:t>
        <a:bodyPr/>
        <a:lstStyle/>
        <a:p>
          <a:endParaRPr lang="en-US"/>
        </a:p>
      </dgm:t>
    </dgm:pt>
    <dgm:pt modelId="{6E6ADB5D-49CD-4287-A25B-62E304DDA199}" type="pres">
      <dgm:prSet presAssocID="{2AC41B9C-190A-4928-8203-C56AD4284ABE}" presName="connectorText" presStyleLbl="sibTrans1D1" presStyleIdx="9" presStyleCnt="20"/>
      <dgm:spPr/>
      <dgm:t>
        <a:bodyPr/>
        <a:lstStyle/>
        <a:p>
          <a:endParaRPr lang="en-US"/>
        </a:p>
      </dgm:t>
    </dgm:pt>
    <dgm:pt modelId="{656FD568-31F2-4057-8013-E9FD63F76142}" type="pres">
      <dgm:prSet presAssocID="{ECAC430D-F6EC-42A2-AB7D-933F91EBE220}" presName="node" presStyleLbl="node1" presStyleIdx="1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60744-AF85-46F7-BA63-237516FE42FC}" type="pres">
      <dgm:prSet presAssocID="{AED0B597-C5B8-408F-8EF9-A11AA3875327}" presName="sibTrans" presStyleLbl="sibTrans1D1" presStyleIdx="10" presStyleCnt="20"/>
      <dgm:spPr/>
      <dgm:t>
        <a:bodyPr/>
        <a:lstStyle/>
        <a:p>
          <a:endParaRPr lang="en-US"/>
        </a:p>
      </dgm:t>
    </dgm:pt>
    <dgm:pt modelId="{7D3B5B2D-6235-47E9-809E-F4277004C3FF}" type="pres">
      <dgm:prSet presAssocID="{AED0B597-C5B8-408F-8EF9-A11AA3875327}" presName="connectorText" presStyleLbl="sibTrans1D1" presStyleIdx="10" presStyleCnt="20"/>
      <dgm:spPr/>
      <dgm:t>
        <a:bodyPr/>
        <a:lstStyle/>
        <a:p>
          <a:endParaRPr lang="en-US"/>
        </a:p>
      </dgm:t>
    </dgm:pt>
    <dgm:pt modelId="{8B281959-1D6B-4177-B323-7B911F477DA3}" type="pres">
      <dgm:prSet presAssocID="{7B889C92-6FA5-4389-9508-45CF340CCB10}" presName="node" presStyleLbl="node1" presStyleIdx="11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E5FE5-73D0-43B1-856B-362149658992}" type="pres">
      <dgm:prSet presAssocID="{C5669C90-2B48-4C78-8215-461401417A37}" presName="sibTrans" presStyleLbl="sibTrans1D1" presStyleIdx="11" presStyleCnt="20"/>
      <dgm:spPr/>
      <dgm:t>
        <a:bodyPr/>
        <a:lstStyle/>
        <a:p>
          <a:endParaRPr lang="en-US"/>
        </a:p>
      </dgm:t>
    </dgm:pt>
    <dgm:pt modelId="{0721EB4F-D341-41C5-8835-8094A6B51C75}" type="pres">
      <dgm:prSet presAssocID="{C5669C90-2B48-4C78-8215-461401417A37}" presName="connectorText" presStyleLbl="sibTrans1D1" presStyleIdx="11" presStyleCnt="20"/>
      <dgm:spPr/>
      <dgm:t>
        <a:bodyPr/>
        <a:lstStyle/>
        <a:p>
          <a:endParaRPr lang="en-US"/>
        </a:p>
      </dgm:t>
    </dgm:pt>
    <dgm:pt modelId="{6E8B8A2B-715B-409B-9F98-16CAEB2F0EF0}" type="pres">
      <dgm:prSet presAssocID="{267ABD1C-CD6E-44ED-B457-1DBC43C5FC59}" presName="node" presStyleLbl="node1" presStyleIdx="12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D04FD0-BFB8-473C-B74B-B49061EB22AC}" type="pres">
      <dgm:prSet presAssocID="{754ACDA3-D588-4D9C-8F44-2D66860075B4}" presName="sibTrans" presStyleLbl="sibTrans1D1" presStyleIdx="12" presStyleCnt="20"/>
      <dgm:spPr/>
      <dgm:t>
        <a:bodyPr/>
        <a:lstStyle/>
        <a:p>
          <a:endParaRPr lang="en-US"/>
        </a:p>
      </dgm:t>
    </dgm:pt>
    <dgm:pt modelId="{059B2FE1-C3C4-4434-83EA-2CAAAE5E588F}" type="pres">
      <dgm:prSet presAssocID="{754ACDA3-D588-4D9C-8F44-2D66860075B4}" presName="connectorText" presStyleLbl="sibTrans1D1" presStyleIdx="12" presStyleCnt="20"/>
      <dgm:spPr/>
      <dgm:t>
        <a:bodyPr/>
        <a:lstStyle/>
        <a:p>
          <a:endParaRPr lang="en-US"/>
        </a:p>
      </dgm:t>
    </dgm:pt>
    <dgm:pt modelId="{5D555E38-3E21-4235-AE21-CB53E9C0959B}" type="pres">
      <dgm:prSet presAssocID="{43D646AD-593C-40E8-A5DF-71994F1408C2}" presName="node" presStyleLbl="node1" presStyleIdx="13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FC3ED-F91C-47E4-B95B-46DCE998D45F}" type="pres">
      <dgm:prSet presAssocID="{372723C5-4D8E-48E2-A870-F09F8FE09630}" presName="sibTrans" presStyleLbl="sibTrans1D1" presStyleIdx="13" presStyleCnt="20"/>
      <dgm:spPr/>
      <dgm:t>
        <a:bodyPr/>
        <a:lstStyle/>
        <a:p>
          <a:endParaRPr lang="en-US"/>
        </a:p>
      </dgm:t>
    </dgm:pt>
    <dgm:pt modelId="{60E0CBAA-CE72-479F-9290-9F5168F7D880}" type="pres">
      <dgm:prSet presAssocID="{372723C5-4D8E-48E2-A870-F09F8FE09630}" presName="connectorText" presStyleLbl="sibTrans1D1" presStyleIdx="13" presStyleCnt="20"/>
      <dgm:spPr/>
      <dgm:t>
        <a:bodyPr/>
        <a:lstStyle/>
        <a:p>
          <a:endParaRPr lang="en-US"/>
        </a:p>
      </dgm:t>
    </dgm:pt>
    <dgm:pt modelId="{B164245A-CD5A-4FD7-B93A-11DF78A7D363}" type="pres">
      <dgm:prSet presAssocID="{BF750659-9AF8-47B0-BFBD-EE5389B4469C}" presName="node" presStyleLbl="node1" presStyleIdx="14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C35A5-BE70-4EF3-AB05-F08FFC5D1543}" type="pres">
      <dgm:prSet presAssocID="{8E32D3F1-4EAE-406F-86A6-3F9A440378FD}" presName="sibTrans" presStyleLbl="sibTrans1D1" presStyleIdx="14" presStyleCnt="20"/>
      <dgm:spPr/>
      <dgm:t>
        <a:bodyPr/>
        <a:lstStyle/>
        <a:p>
          <a:endParaRPr lang="en-US"/>
        </a:p>
      </dgm:t>
    </dgm:pt>
    <dgm:pt modelId="{46054575-DDD9-4709-BCAC-003DBCF7CEE1}" type="pres">
      <dgm:prSet presAssocID="{8E32D3F1-4EAE-406F-86A6-3F9A440378FD}" presName="connectorText" presStyleLbl="sibTrans1D1" presStyleIdx="14" presStyleCnt="20"/>
      <dgm:spPr/>
      <dgm:t>
        <a:bodyPr/>
        <a:lstStyle/>
        <a:p>
          <a:endParaRPr lang="en-US"/>
        </a:p>
      </dgm:t>
    </dgm:pt>
    <dgm:pt modelId="{04FAFAE9-981D-4E7E-8249-1F3792C03A8E}" type="pres">
      <dgm:prSet presAssocID="{F0EE681E-30B0-4410-BC29-E2E7E6518008}" presName="node" presStyleLbl="node1" presStyleIdx="15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18431-8052-4AE2-B32E-FA59D7C94E17}" type="pres">
      <dgm:prSet presAssocID="{A4AD082F-2C8C-4B3F-8FB6-6768692237A3}" presName="sibTrans" presStyleLbl="sibTrans1D1" presStyleIdx="15" presStyleCnt="20"/>
      <dgm:spPr/>
      <dgm:t>
        <a:bodyPr/>
        <a:lstStyle/>
        <a:p>
          <a:endParaRPr lang="en-US"/>
        </a:p>
      </dgm:t>
    </dgm:pt>
    <dgm:pt modelId="{6416E732-5439-49E8-82F7-4C3C5A544317}" type="pres">
      <dgm:prSet presAssocID="{A4AD082F-2C8C-4B3F-8FB6-6768692237A3}" presName="connectorText" presStyleLbl="sibTrans1D1" presStyleIdx="15" presStyleCnt="20"/>
      <dgm:spPr/>
      <dgm:t>
        <a:bodyPr/>
        <a:lstStyle/>
        <a:p>
          <a:endParaRPr lang="en-US"/>
        </a:p>
      </dgm:t>
    </dgm:pt>
    <dgm:pt modelId="{900E2CD8-335A-41EA-B62B-4044BC150A4C}" type="pres">
      <dgm:prSet presAssocID="{EF5C3472-BEA4-4E5B-9CCA-380DD22A54EF}" presName="node" presStyleLbl="node1" presStyleIdx="16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A9EFE-85F1-48EE-B2E6-48A86F0283A3}" type="pres">
      <dgm:prSet presAssocID="{1A4EA9D1-E5C2-436C-A57A-70619FDCA08A}" presName="sibTrans" presStyleLbl="sibTrans1D1" presStyleIdx="16" presStyleCnt="20"/>
      <dgm:spPr/>
      <dgm:t>
        <a:bodyPr/>
        <a:lstStyle/>
        <a:p>
          <a:endParaRPr lang="en-US"/>
        </a:p>
      </dgm:t>
    </dgm:pt>
    <dgm:pt modelId="{9E0C1AFC-06D3-4306-B6D2-371FB04112DB}" type="pres">
      <dgm:prSet presAssocID="{1A4EA9D1-E5C2-436C-A57A-70619FDCA08A}" presName="connectorText" presStyleLbl="sibTrans1D1" presStyleIdx="16" presStyleCnt="20"/>
      <dgm:spPr/>
      <dgm:t>
        <a:bodyPr/>
        <a:lstStyle/>
        <a:p>
          <a:endParaRPr lang="en-US"/>
        </a:p>
      </dgm:t>
    </dgm:pt>
    <dgm:pt modelId="{D73F66DB-99FC-4D7D-AF69-861E5834F12B}" type="pres">
      <dgm:prSet presAssocID="{07C99807-D142-45F3-B900-360BC28709A5}" presName="node" presStyleLbl="node1" presStyleIdx="17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AF5A6-8F8D-4AAE-8AB3-FA5E4375092E}" type="pres">
      <dgm:prSet presAssocID="{079589A5-C1B6-4F62-8564-2AF4E0EB30EF}" presName="sibTrans" presStyleLbl="sibTrans1D1" presStyleIdx="17" presStyleCnt="20"/>
      <dgm:spPr/>
      <dgm:t>
        <a:bodyPr/>
        <a:lstStyle/>
        <a:p>
          <a:endParaRPr lang="en-US"/>
        </a:p>
      </dgm:t>
    </dgm:pt>
    <dgm:pt modelId="{F6C868DC-943E-4782-A1CD-D24276A0154B}" type="pres">
      <dgm:prSet presAssocID="{079589A5-C1B6-4F62-8564-2AF4E0EB30EF}" presName="connectorText" presStyleLbl="sibTrans1D1" presStyleIdx="17" presStyleCnt="20"/>
      <dgm:spPr/>
      <dgm:t>
        <a:bodyPr/>
        <a:lstStyle/>
        <a:p>
          <a:endParaRPr lang="en-US"/>
        </a:p>
      </dgm:t>
    </dgm:pt>
    <dgm:pt modelId="{4B7A974C-0C2B-4543-91F0-FCBACE008729}" type="pres">
      <dgm:prSet presAssocID="{26A37B25-91D9-4366-9939-4332EAA9F418}" presName="node" presStyleLbl="node1" presStyleIdx="18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0612B-6A8C-49B9-996A-DD2281B928FE}" type="pres">
      <dgm:prSet presAssocID="{38F08E19-74D6-4818-9606-11956AECAC06}" presName="sibTrans" presStyleLbl="sibTrans1D1" presStyleIdx="18" presStyleCnt="20"/>
      <dgm:spPr/>
      <dgm:t>
        <a:bodyPr/>
        <a:lstStyle/>
        <a:p>
          <a:endParaRPr lang="en-US"/>
        </a:p>
      </dgm:t>
    </dgm:pt>
    <dgm:pt modelId="{0D387E73-23EE-468E-B514-AB7097265B20}" type="pres">
      <dgm:prSet presAssocID="{38F08E19-74D6-4818-9606-11956AECAC06}" presName="connectorText" presStyleLbl="sibTrans1D1" presStyleIdx="18" presStyleCnt="20"/>
      <dgm:spPr/>
      <dgm:t>
        <a:bodyPr/>
        <a:lstStyle/>
        <a:p>
          <a:endParaRPr lang="en-US"/>
        </a:p>
      </dgm:t>
    </dgm:pt>
    <dgm:pt modelId="{ACCC8343-F065-4791-890C-9545CBE6BB26}" type="pres">
      <dgm:prSet presAssocID="{5BFEDBCD-8676-464F-BAFD-1F9719DF113A}" presName="node" presStyleLbl="node1" presStyleIdx="19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BC363-0E18-4F31-A91B-401D76D483E0}" type="pres">
      <dgm:prSet presAssocID="{51AB2482-52FD-414F-B4B7-9C16254755E8}" presName="sibTrans" presStyleLbl="sibTrans1D1" presStyleIdx="19" presStyleCnt="20"/>
      <dgm:spPr/>
      <dgm:t>
        <a:bodyPr/>
        <a:lstStyle/>
        <a:p>
          <a:endParaRPr lang="en-US"/>
        </a:p>
      </dgm:t>
    </dgm:pt>
    <dgm:pt modelId="{BBE14431-E199-40BB-ABAF-5D7C54A28C93}" type="pres">
      <dgm:prSet presAssocID="{51AB2482-52FD-414F-B4B7-9C16254755E8}" presName="connectorText" presStyleLbl="sibTrans1D1" presStyleIdx="19" presStyleCnt="20"/>
      <dgm:spPr/>
      <dgm:t>
        <a:bodyPr/>
        <a:lstStyle/>
        <a:p>
          <a:endParaRPr lang="en-US"/>
        </a:p>
      </dgm:t>
    </dgm:pt>
    <dgm:pt modelId="{2D1EA484-A1E4-4F1B-B0DF-BB05C1915FD9}" type="pres">
      <dgm:prSet presAssocID="{A2B71CB6-A461-4E4E-AD17-706E95CB41F0}" presName="node" presStyleLbl="node1" presStyleIdx="2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AB8277-EFBD-43A6-8FCB-2C80FFF0581B}" type="presOf" srcId="{45C7FF5E-299B-41CD-ABE6-908CA378C607}" destId="{E47E05EB-C540-47B9-9ACB-571004BEF08D}" srcOrd="1" destOrd="0" presId="urn:microsoft.com/office/officeart/2005/8/layout/bProcess3"/>
    <dgm:cxn modelId="{BA865D88-0321-4F58-8148-46FD82E89B91}" type="presOf" srcId="{1A4EA9D1-E5C2-436C-A57A-70619FDCA08A}" destId="{9E0C1AFC-06D3-4306-B6D2-371FB04112DB}" srcOrd="1" destOrd="0" presId="urn:microsoft.com/office/officeart/2005/8/layout/bProcess3"/>
    <dgm:cxn modelId="{A47D9DA8-56EF-4605-AED4-C58A3BCAD4A7}" type="presOf" srcId="{8E32D3F1-4EAE-406F-86A6-3F9A440378FD}" destId="{ECEC35A5-BE70-4EF3-AB05-F08FFC5D1543}" srcOrd="0" destOrd="0" presId="urn:microsoft.com/office/officeart/2005/8/layout/bProcess3"/>
    <dgm:cxn modelId="{4FA95742-0CBA-42EA-ADB6-F7E236676AA1}" srcId="{B6358785-C13A-4B57-BFA2-FBA955D80411}" destId="{5BFEDBCD-8676-464F-BAFD-1F9719DF113A}" srcOrd="19" destOrd="0" parTransId="{49B9C66F-1DFD-4B37-9172-9C5F87B1705C}" sibTransId="{51AB2482-52FD-414F-B4B7-9C16254755E8}"/>
    <dgm:cxn modelId="{8CB8D610-0D9B-4C7E-8470-CC24403C6640}" type="presOf" srcId="{1CEECACD-0F97-4BE8-AEAA-8EC6EDE26F5F}" destId="{F5E15992-1160-48E8-A7E3-57AA4636AD47}" srcOrd="1" destOrd="0" presId="urn:microsoft.com/office/officeart/2005/8/layout/bProcess3"/>
    <dgm:cxn modelId="{9C24538B-E075-439F-A52F-BF82D78CFD64}" srcId="{B6358785-C13A-4B57-BFA2-FBA955D80411}" destId="{ECB184EF-7B99-49E2-92DF-251D6B0F44D1}" srcOrd="8" destOrd="0" parTransId="{A8FAAE86-B088-4A1E-84AA-AD738B385376}" sibTransId="{6348D71B-A702-40E1-A1D8-22654361B2D0}"/>
    <dgm:cxn modelId="{D7479B3B-B953-4D80-9EE5-39B1556AB29A}" srcId="{B6358785-C13A-4B57-BFA2-FBA955D80411}" destId="{7B889C92-6FA5-4389-9508-45CF340CCB10}" srcOrd="11" destOrd="0" parTransId="{1DE4C054-F2DB-4301-9C33-68B71FE4F3F3}" sibTransId="{C5669C90-2B48-4C78-8215-461401417A37}"/>
    <dgm:cxn modelId="{8124E9B9-FF5F-4C75-BA7A-F3AA6113030D}" type="presOf" srcId="{C3EAEEAB-4560-4BC3-9B99-5729BC848A40}" destId="{031E854E-79DF-4C15-AAEE-1BBF868B1311}" srcOrd="0" destOrd="0" presId="urn:microsoft.com/office/officeart/2005/8/layout/bProcess3"/>
    <dgm:cxn modelId="{03CD8F7A-7C57-4AC5-ABE4-103C64740FFE}" type="presOf" srcId="{267ABD1C-CD6E-44ED-B457-1DBC43C5FC59}" destId="{6E8B8A2B-715B-409B-9F98-16CAEB2F0EF0}" srcOrd="0" destOrd="0" presId="urn:microsoft.com/office/officeart/2005/8/layout/bProcess3"/>
    <dgm:cxn modelId="{9603FCBE-AEC8-431D-B257-D6696689C6A2}" type="presOf" srcId="{AED0B597-C5B8-408F-8EF9-A11AA3875327}" destId="{7D3B5B2D-6235-47E9-809E-F4277004C3FF}" srcOrd="1" destOrd="0" presId="urn:microsoft.com/office/officeart/2005/8/layout/bProcess3"/>
    <dgm:cxn modelId="{CF0DDDD6-0137-43BF-83B9-FBF27F7BB546}" srcId="{B6358785-C13A-4B57-BFA2-FBA955D80411}" destId="{4F5F02B7-8B5F-44E2-A4AC-885CD8C3CCE8}" srcOrd="0" destOrd="0" parTransId="{B3ADD36F-C704-4ABC-B436-3DDF1B13544B}" sibTransId="{45C7FF5E-299B-41CD-ABE6-908CA378C607}"/>
    <dgm:cxn modelId="{4E548769-8533-417C-8FF9-08DD2B9604F9}" srcId="{B6358785-C13A-4B57-BFA2-FBA955D80411}" destId="{F3A5A0BF-7063-4E5F-AE70-6A95BF927889}" srcOrd="9" destOrd="0" parTransId="{A0AA8C2C-CCED-4CD9-A45B-BE424AA77BDB}" sibTransId="{2AC41B9C-190A-4928-8203-C56AD4284ABE}"/>
    <dgm:cxn modelId="{488007DE-802F-4744-A974-EE82E49A2256}" type="presOf" srcId="{51AB2482-52FD-414F-B4B7-9C16254755E8}" destId="{BBE14431-E199-40BB-ABAF-5D7C54A28C93}" srcOrd="1" destOrd="0" presId="urn:microsoft.com/office/officeart/2005/8/layout/bProcess3"/>
    <dgm:cxn modelId="{A229DFC4-5EC5-40B7-BC9D-D5BC5625EAC5}" type="presOf" srcId="{94420737-DDD0-4175-AA08-75580089CE73}" destId="{B941D164-DAB8-493C-963F-C244FE644590}" srcOrd="0" destOrd="0" presId="urn:microsoft.com/office/officeart/2005/8/layout/bProcess3"/>
    <dgm:cxn modelId="{A0EC9E6D-28E8-4621-8F43-F9BB197C85C8}" type="presOf" srcId="{C5669C90-2B48-4C78-8215-461401417A37}" destId="{5DCE5FE5-73D0-43B1-856B-362149658992}" srcOrd="0" destOrd="0" presId="urn:microsoft.com/office/officeart/2005/8/layout/bProcess3"/>
    <dgm:cxn modelId="{9D25F04E-73DB-4000-9544-0B00C11194C9}" type="presOf" srcId="{8E32D3F1-4EAE-406F-86A6-3F9A440378FD}" destId="{46054575-DDD9-4709-BCAC-003DBCF7CEE1}" srcOrd="1" destOrd="0" presId="urn:microsoft.com/office/officeart/2005/8/layout/bProcess3"/>
    <dgm:cxn modelId="{787D0523-61A7-421A-B826-6ABC32D51C09}" type="presOf" srcId="{A4AD082F-2C8C-4B3F-8FB6-6768692237A3}" destId="{A9B18431-8052-4AE2-B32E-FA59D7C94E17}" srcOrd="0" destOrd="0" presId="urn:microsoft.com/office/officeart/2005/8/layout/bProcess3"/>
    <dgm:cxn modelId="{DEB14940-337E-4B17-B42D-F7E27F501D4B}" type="presOf" srcId="{F3A5A0BF-7063-4E5F-AE70-6A95BF927889}" destId="{7FAF8F07-9447-4E9F-B229-496DDE4B1DEE}" srcOrd="0" destOrd="0" presId="urn:microsoft.com/office/officeart/2005/8/layout/bProcess3"/>
    <dgm:cxn modelId="{94976DFA-A86A-419E-8D44-6E1907BAE896}" type="presOf" srcId="{ECB184EF-7B99-49E2-92DF-251D6B0F44D1}" destId="{D14832E0-5710-44B7-B080-2EE1EBC0D069}" srcOrd="0" destOrd="0" presId="urn:microsoft.com/office/officeart/2005/8/layout/bProcess3"/>
    <dgm:cxn modelId="{0950D396-4021-4C5F-9B13-0BE3CB49B63F}" type="presOf" srcId="{94420737-DDD0-4175-AA08-75580089CE73}" destId="{FF111CC3-3BBE-450B-81B9-F6F2AE85FDD5}" srcOrd="1" destOrd="0" presId="urn:microsoft.com/office/officeart/2005/8/layout/bProcess3"/>
    <dgm:cxn modelId="{64271B8C-CC2D-4B9B-8B77-BD47EE02437C}" type="presOf" srcId="{754ACDA3-D588-4D9C-8F44-2D66860075B4}" destId="{059B2FE1-C3C4-4434-83EA-2CAAAE5E588F}" srcOrd="1" destOrd="0" presId="urn:microsoft.com/office/officeart/2005/8/layout/bProcess3"/>
    <dgm:cxn modelId="{8E750449-8332-497C-9C6A-BB5AED6D4246}" type="presOf" srcId="{658156E2-11D1-487B-8359-8A8737A036D6}" destId="{96C8F36C-DB1F-458F-9D13-DB5941734585}" srcOrd="0" destOrd="0" presId="urn:microsoft.com/office/officeart/2005/8/layout/bProcess3"/>
    <dgm:cxn modelId="{9FE739E5-B160-4843-8A3B-D07A6EEC9477}" type="presOf" srcId="{EC1F6880-4D56-4F64-9C2B-21A50C8D4FD6}" destId="{999EE174-2358-450F-BA10-B521433D6968}" srcOrd="0" destOrd="0" presId="urn:microsoft.com/office/officeart/2005/8/layout/bProcess3"/>
    <dgm:cxn modelId="{DBE479F4-731B-4623-AE85-2BA801917043}" type="presOf" srcId="{C5669C90-2B48-4C78-8215-461401417A37}" destId="{0721EB4F-D341-41C5-8835-8094A6B51C75}" srcOrd="1" destOrd="0" presId="urn:microsoft.com/office/officeart/2005/8/layout/bProcess3"/>
    <dgm:cxn modelId="{3DAEA08F-77DD-48A8-B593-332194F6B121}" srcId="{B6358785-C13A-4B57-BFA2-FBA955D80411}" destId="{267ABD1C-CD6E-44ED-B457-1DBC43C5FC59}" srcOrd="12" destOrd="0" parTransId="{8F0081C4-033E-4C6D-86E4-0F7B21A2B022}" sibTransId="{754ACDA3-D588-4D9C-8F44-2D66860075B4}"/>
    <dgm:cxn modelId="{21E779BF-147B-4C29-9B76-C712AC766DDD}" type="presOf" srcId="{EC1F6880-4D56-4F64-9C2B-21A50C8D4FD6}" destId="{4E804F3D-F19B-4A81-BBC7-08A17A67D1BE}" srcOrd="1" destOrd="0" presId="urn:microsoft.com/office/officeart/2005/8/layout/bProcess3"/>
    <dgm:cxn modelId="{8188BA80-AB9B-4B3E-97A2-D8F3468E7025}" srcId="{B6358785-C13A-4B57-BFA2-FBA955D80411}" destId="{A5041F19-D62A-4095-B3C9-7ABC020D4279}" srcOrd="5" destOrd="0" parTransId="{CB248081-16C0-4948-BDF7-E82C6D7234D9}" sibTransId="{1F824347-17A5-45F9-8C34-FDD409DF39EA}"/>
    <dgm:cxn modelId="{EEB5C6CB-D87C-4F3E-B029-C7AD798F3AD3}" srcId="{B6358785-C13A-4B57-BFA2-FBA955D80411}" destId="{A2B71CB6-A461-4E4E-AD17-706E95CB41F0}" srcOrd="20" destOrd="0" parTransId="{1FD08375-FC20-4A0A-8F87-BF114916971E}" sibTransId="{6BC82DA4-8E9F-4F74-88F7-D276085645FB}"/>
    <dgm:cxn modelId="{821873CB-04CD-4BA4-9171-B1689A975911}" srcId="{B6358785-C13A-4B57-BFA2-FBA955D80411}" destId="{43D646AD-593C-40E8-A5DF-71994F1408C2}" srcOrd="13" destOrd="0" parTransId="{4C1E9FE5-A635-4607-B5BF-1B3488015C3A}" sibTransId="{372723C5-4D8E-48E2-A870-F09F8FE09630}"/>
    <dgm:cxn modelId="{D97118DB-C216-4D5C-9684-9A8F33C1F924}" type="presOf" srcId="{EFAFD22F-04E2-4BA9-A195-9BA5EB481434}" destId="{71733363-C15B-44B0-9702-CFC97C00CFF8}" srcOrd="0" destOrd="0" presId="urn:microsoft.com/office/officeart/2005/8/layout/bProcess3"/>
    <dgm:cxn modelId="{27FBED0E-F977-4AF8-9D9D-033D374994A5}" type="presOf" srcId="{6348D71B-A702-40E1-A1D8-22654361B2D0}" destId="{D1114CDE-36C7-4A47-A2AF-443C1C429434}" srcOrd="1" destOrd="0" presId="urn:microsoft.com/office/officeart/2005/8/layout/bProcess3"/>
    <dgm:cxn modelId="{4648CA6A-C99A-4070-9301-E1B1BDCF4F87}" type="presOf" srcId="{38F08E19-74D6-4818-9606-11956AECAC06}" destId="{0D387E73-23EE-468E-B514-AB7097265B20}" srcOrd="1" destOrd="0" presId="urn:microsoft.com/office/officeart/2005/8/layout/bProcess3"/>
    <dgm:cxn modelId="{519371C5-7E2B-4D2B-A5A6-2053B38FC339}" type="presOf" srcId="{079589A5-C1B6-4F62-8564-2AF4E0EB30EF}" destId="{F6C868DC-943E-4782-A1CD-D24276A0154B}" srcOrd="1" destOrd="0" presId="urn:microsoft.com/office/officeart/2005/8/layout/bProcess3"/>
    <dgm:cxn modelId="{0966B8FE-2393-4751-B39C-969373D73740}" srcId="{B6358785-C13A-4B57-BFA2-FBA955D80411}" destId="{890AF944-A446-4C3A-AD7E-22C5CF911B93}" srcOrd="7" destOrd="0" parTransId="{32CF0E7E-2555-435F-BEF8-FEB304797B1E}" sibTransId="{580CD814-A355-4303-BB0C-D0E009671984}"/>
    <dgm:cxn modelId="{4CA39F10-0B71-4DF1-9F5B-30C8A5DC32D9}" type="presOf" srcId="{7216E7DF-0B77-4241-A887-A78FCF8921FB}" destId="{F4F381B6-8FDD-4AD8-AE69-54511D259F17}" srcOrd="0" destOrd="0" presId="urn:microsoft.com/office/officeart/2005/8/layout/bProcess3"/>
    <dgm:cxn modelId="{11591F16-6238-4B91-84E1-26007BA77E1F}" type="presOf" srcId="{A5041F19-D62A-4095-B3C9-7ABC020D4279}" destId="{6D1F36B6-3FFC-484B-A6D4-FD1EB5539559}" srcOrd="0" destOrd="0" presId="urn:microsoft.com/office/officeart/2005/8/layout/bProcess3"/>
    <dgm:cxn modelId="{794EBCE1-03B2-4F5C-9BD6-301E7A17235F}" srcId="{B6358785-C13A-4B57-BFA2-FBA955D80411}" destId="{3CED8755-8C85-40F3-A6CE-504562AFC3F4}" srcOrd="2" destOrd="0" parTransId="{2F254CF1-4F98-4DFA-82A7-1E828B10FE41}" sibTransId="{33BEE7BF-BA91-4C6C-99E0-6F4E984FFFE9}"/>
    <dgm:cxn modelId="{FA348146-B9BD-4529-A42D-5357C9E19BC6}" type="presOf" srcId="{1F824347-17A5-45F9-8C34-FDD409DF39EA}" destId="{1C921816-3811-4DA5-ADEE-93B7D27A6B5E}" srcOrd="1" destOrd="0" presId="urn:microsoft.com/office/officeart/2005/8/layout/bProcess3"/>
    <dgm:cxn modelId="{3DA48AEF-BF1D-4678-934B-D4E05667B184}" type="presOf" srcId="{AED0B597-C5B8-408F-8EF9-A11AA3875327}" destId="{88260744-AF85-46F7-BA63-237516FE42FC}" srcOrd="0" destOrd="0" presId="urn:microsoft.com/office/officeart/2005/8/layout/bProcess3"/>
    <dgm:cxn modelId="{02622AC1-E2E7-4208-A358-367AF66D2C22}" type="presOf" srcId="{580CD814-A355-4303-BB0C-D0E009671984}" destId="{DC601CC5-C29A-44E5-B5A1-842DA52D14C6}" srcOrd="0" destOrd="0" presId="urn:microsoft.com/office/officeart/2005/8/layout/bProcess3"/>
    <dgm:cxn modelId="{38A827CA-2C78-4EB1-B3DA-6FC563954B80}" type="presOf" srcId="{1A4EA9D1-E5C2-436C-A57A-70619FDCA08A}" destId="{658A9EFE-85F1-48EE-B2E6-48A86F0283A3}" srcOrd="0" destOrd="0" presId="urn:microsoft.com/office/officeart/2005/8/layout/bProcess3"/>
    <dgm:cxn modelId="{AF54B069-4A5E-42EB-8059-B4E90799E0E3}" srcId="{B6358785-C13A-4B57-BFA2-FBA955D80411}" destId="{07C99807-D142-45F3-B900-360BC28709A5}" srcOrd="17" destOrd="0" parTransId="{AA092154-5436-4A97-9E16-E891BF04D2DD}" sibTransId="{079589A5-C1B6-4F62-8564-2AF4E0EB30EF}"/>
    <dgm:cxn modelId="{0D3C2594-F612-44A2-9B45-91D8E8A48AF4}" srcId="{B6358785-C13A-4B57-BFA2-FBA955D80411}" destId="{658156E2-11D1-487B-8359-8A8737A036D6}" srcOrd="3" destOrd="0" parTransId="{FC63C71C-DE4B-4A70-B4F9-66D88D6F76D5}" sibTransId="{7212411D-D90E-45AB-BC5A-80DDC9F435BC}"/>
    <dgm:cxn modelId="{DF4E1288-283C-441D-BCE0-B78AB6FBCEB6}" type="presOf" srcId="{51AB2482-52FD-414F-B4B7-9C16254755E8}" destId="{184BC363-0E18-4F31-A91B-401D76D483E0}" srcOrd="0" destOrd="0" presId="urn:microsoft.com/office/officeart/2005/8/layout/bProcess3"/>
    <dgm:cxn modelId="{F53E8CFF-9B0B-4FD3-8CF7-E525909B333C}" type="presOf" srcId="{3CED8755-8C85-40F3-A6CE-504562AFC3F4}" destId="{9227C809-24C8-4045-8D5B-8321F078F854}" srcOrd="0" destOrd="0" presId="urn:microsoft.com/office/officeart/2005/8/layout/bProcess3"/>
    <dgm:cxn modelId="{57B6629E-147D-4DB8-84D2-8D746431EBAD}" srcId="{B6358785-C13A-4B57-BFA2-FBA955D80411}" destId="{C3EAEEAB-4560-4BC3-9B99-5729BC848A40}" srcOrd="4" destOrd="0" parTransId="{17764C21-9315-41E4-AD06-5471FEF3C9F3}" sibTransId="{94420737-DDD0-4175-AA08-75580089CE73}"/>
    <dgm:cxn modelId="{9DEB67E5-B3F6-404B-902B-5E2C0A6173EC}" type="presOf" srcId="{43D646AD-593C-40E8-A5DF-71994F1408C2}" destId="{5D555E38-3E21-4235-AE21-CB53E9C0959B}" srcOrd="0" destOrd="0" presId="urn:microsoft.com/office/officeart/2005/8/layout/bProcess3"/>
    <dgm:cxn modelId="{E8CAF7E8-90E3-4CD6-BB48-B91626E240DB}" srcId="{B6358785-C13A-4B57-BFA2-FBA955D80411}" destId="{F0EE681E-30B0-4410-BC29-E2E7E6518008}" srcOrd="15" destOrd="0" parTransId="{E1FD9E5C-1F5A-4F32-9A6C-D50E10808A46}" sibTransId="{A4AD082F-2C8C-4B3F-8FB6-6768692237A3}"/>
    <dgm:cxn modelId="{6F3FF92B-C848-4430-AE51-4110B936AAA3}" srcId="{B6358785-C13A-4B57-BFA2-FBA955D80411}" destId="{BF750659-9AF8-47B0-BFBD-EE5389B4469C}" srcOrd="14" destOrd="0" parTransId="{377F5C09-822D-49DB-B8D5-9D8815FD26AA}" sibTransId="{8E32D3F1-4EAE-406F-86A6-3F9A440378FD}"/>
    <dgm:cxn modelId="{EA8970E4-1C6A-4F51-A869-C984C0A0CDD8}" type="presOf" srcId="{7212411D-D90E-45AB-BC5A-80DDC9F435BC}" destId="{84632581-72E3-4DF8-BD52-80B863721FEE}" srcOrd="0" destOrd="0" presId="urn:microsoft.com/office/officeart/2005/8/layout/bProcess3"/>
    <dgm:cxn modelId="{20B5CAC2-E454-4E9F-81FD-82FCE18F02D5}" type="presOf" srcId="{ECAC430D-F6EC-42A2-AB7D-933F91EBE220}" destId="{656FD568-31F2-4057-8013-E9FD63F76142}" srcOrd="0" destOrd="0" presId="urn:microsoft.com/office/officeart/2005/8/layout/bProcess3"/>
    <dgm:cxn modelId="{0CFFCA15-D2E9-4DC6-8B34-CE355E0BC151}" type="presOf" srcId="{33BEE7BF-BA91-4C6C-99E0-6F4E984FFFE9}" destId="{AD1AD830-6B95-489A-B3E7-8C82EA9E85E5}" srcOrd="1" destOrd="0" presId="urn:microsoft.com/office/officeart/2005/8/layout/bProcess3"/>
    <dgm:cxn modelId="{7B2152AE-58BF-4A9B-A8BD-42CF03C2586B}" type="presOf" srcId="{2AC41B9C-190A-4928-8203-C56AD4284ABE}" destId="{6E6ADB5D-49CD-4287-A25B-62E304DDA199}" srcOrd="1" destOrd="0" presId="urn:microsoft.com/office/officeart/2005/8/layout/bProcess3"/>
    <dgm:cxn modelId="{ACAD4100-3E45-424F-82CE-D30D14BC7845}" type="presOf" srcId="{079589A5-C1B6-4F62-8564-2AF4E0EB30EF}" destId="{D15AF5A6-8F8D-4AAE-8AB3-FA5E4375092E}" srcOrd="0" destOrd="0" presId="urn:microsoft.com/office/officeart/2005/8/layout/bProcess3"/>
    <dgm:cxn modelId="{19C98A2F-E369-4810-9EBC-52CAA9A5030D}" type="presOf" srcId="{A2B71CB6-A461-4E4E-AD17-706E95CB41F0}" destId="{2D1EA484-A1E4-4F1B-B0DF-BB05C1915FD9}" srcOrd="0" destOrd="0" presId="urn:microsoft.com/office/officeart/2005/8/layout/bProcess3"/>
    <dgm:cxn modelId="{5209AC90-02AF-44CB-9C44-F3A7FEBB5A00}" srcId="{B6358785-C13A-4B57-BFA2-FBA955D80411}" destId="{26A37B25-91D9-4366-9939-4332EAA9F418}" srcOrd="18" destOrd="0" parTransId="{8C85637B-5F71-462C-9747-BC9B7111A081}" sibTransId="{38F08E19-74D6-4818-9606-11956AECAC06}"/>
    <dgm:cxn modelId="{89E859BA-96CC-45C4-9257-B2E4A8A4E51D}" type="presOf" srcId="{7212411D-D90E-45AB-BC5A-80DDC9F435BC}" destId="{5A4F480C-16ED-4F62-80AC-CA19B2378E45}" srcOrd="1" destOrd="0" presId="urn:microsoft.com/office/officeart/2005/8/layout/bProcess3"/>
    <dgm:cxn modelId="{2A35CDA2-33EC-4186-815C-088D3336331E}" type="presOf" srcId="{5BFEDBCD-8676-464F-BAFD-1F9719DF113A}" destId="{ACCC8343-F065-4791-890C-9545CBE6BB26}" srcOrd="0" destOrd="0" presId="urn:microsoft.com/office/officeart/2005/8/layout/bProcess3"/>
    <dgm:cxn modelId="{AD2E273F-AED6-45F2-8C78-1BD4FCC5DC2F}" srcId="{B6358785-C13A-4B57-BFA2-FBA955D80411}" destId="{EF5C3472-BEA4-4E5B-9CCA-380DD22A54EF}" srcOrd="16" destOrd="0" parTransId="{C37593FA-06AE-4625-BD9C-DC77FCE9CB21}" sibTransId="{1A4EA9D1-E5C2-436C-A57A-70619FDCA08A}"/>
    <dgm:cxn modelId="{4A029358-6217-475E-AF6B-27C29CCA123C}" type="presOf" srcId="{580CD814-A355-4303-BB0C-D0E009671984}" destId="{AD7AF79F-E164-4FBC-9D94-4A6FA02B543E}" srcOrd="1" destOrd="0" presId="urn:microsoft.com/office/officeart/2005/8/layout/bProcess3"/>
    <dgm:cxn modelId="{84C39C12-034E-430A-8683-F33375EF0582}" type="presOf" srcId="{B6358785-C13A-4B57-BFA2-FBA955D80411}" destId="{B15AC574-D925-417E-A991-FBE0465BC084}" srcOrd="0" destOrd="0" presId="urn:microsoft.com/office/officeart/2005/8/layout/bProcess3"/>
    <dgm:cxn modelId="{3307DDA0-1970-46CE-8F3D-38C763BF1158}" type="presOf" srcId="{1CEECACD-0F97-4BE8-AEAA-8EC6EDE26F5F}" destId="{84541AB4-B1BD-4725-BB6F-970D88262382}" srcOrd="0" destOrd="0" presId="urn:microsoft.com/office/officeart/2005/8/layout/bProcess3"/>
    <dgm:cxn modelId="{EC9EA312-A082-49C3-A0E7-56FCE186BD3E}" type="presOf" srcId="{33BEE7BF-BA91-4C6C-99E0-6F4E984FFFE9}" destId="{68DD790B-EEDC-49FF-A98F-EF1BD67F1791}" srcOrd="0" destOrd="0" presId="urn:microsoft.com/office/officeart/2005/8/layout/bProcess3"/>
    <dgm:cxn modelId="{5ACEC16F-6D62-43FA-9950-F8095288260F}" type="presOf" srcId="{45C7FF5E-299B-41CD-ABE6-908CA378C607}" destId="{DB3ABEA0-07B9-4071-81E0-561A2B54736E}" srcOrd="0" destOrd="0" presId="urn:microsoft.com/office/officeart/2005/8/layout/bProcess3"/>
    <dgm:cxn modelId="{FA896B8E-A0BC-4BB0-B14B-02CF31E2351A}" srcId="{B6358785-C13A-4B57-BFA2-FBA955D80411}" destId="{ECAC430D-F6EC-42A2-AB7D-933F91EBE220}" srcOrd="10" destOrd="0" parTransId="{EEFFB358-D083-4C26-B94B-59177140210F}" sibTransId="{AED0B597-C5B8-408F-8EF9-A11AA3875327}"/>
    <dgm:cxn modelId="{83330095-04A3-4971-B2EA-ABFF2CA84DAF}" type="presOf" srcId="{7B889C92-6FA5-4389-9508-45CF340CCB10}" destId="{8B281959-1D6B-4177-B323-7B911F477DA3}" srcOrd="0" destOrd="0" presId="urn:microsoft.com/office/officeart/2005/8/layout/bProcess3"/>
    <dgm:cxn modelId="{945F4A2F-804E-4646-9DBF-F0BE5F71AFD1}" type="presOf" srcId="{6348D71B-A702-40E1-A1D8-22654361B2D0}" destId="{4BD122D3-AF69-400A-91E9-A380E512961B}" srcOrd="0" destOrd="0" presId="urn:microsoft.com/office/officeart/2005/8/layout/bProcess3"/>
    <dgm:cxn modelId="{DEB62DD6-71A4-4FB1-BE3F-39F01ABD90A0}" type="presOf" srcId="{26A37B25-91D9-4366-9939-4332EAA9F418}" destId="{4B7A974C-0C2B-4543-91F0-FCBACE008729}" srcOrd="0" destOrd="0" presId="urn:microsoft.com/office/officeart/2005/8/layout/bProcess3"/>
    <dgm:cxn modelId="{22D46FEF-DA39-4B31-9B23-8FC09D7129EE}" type="presOf" srcId="{EF5C3472-BEA4-4E5B-9CCA-380DD22A54EF}" destId="{900E2CD8-335A-41EA-B62B-4044BC150A4C}" srcOrd="0" destOrd="0" presId="urn:microsoft.com/office/officeart/2005/8/layout/bProcess3"/>
    <dgm:cxn modelId="{C65FE3D3-BB20-4EF2-84A1-883A1F97B2ED}" type="presOf" srcId="{BF750659-9AF8-47B0-BFBD-EE5389B4469C}" destId="{B164245A-CD5A-4FD7-B93A-11DF78A7D363}" srcOrd="0" destOrd="0" presId="urn:microsoft.com/office/officeart/2005/8/layout/bProcess3"/>
    <dgm:cxn modelId="{A9124723-D320-4929-A6CE-CFA730ACFC03}" type="presOf" srcId="{F0EE681E-30B0-4410-BC29-E2E7E6518008}" destId="{04FAFAE9-981D-4E7E-8249-1F3792C03A8E}" srcOrd="0" destOrd="0" presId="urn:microsoft.com/office/officeart/2005/8/layout/bProcess3"/>
    <dgm:cxn modelId="{DB45F6CA-2997-4073-8671-37A28B91F130}" type="presOf" srcId="{2AC41B9C-190A-4928-8203-C56AD4284ABE}" destId="{5CB86080-A731-4166-8D37-B55BA9166139}" srcOrd="0" destOrd="0" presId="urn:microsoft.com/office/officeart/2005/8/layout/bProcess3"/>
    <dgm:cxn modelId="{15862191-6999-4C88-8812-02463296CCBB}" srcId="{B6358785-C13A-4B57-BFA2-FBA955D80411}" destId="{7216E7DF-0B77-4241-A887-A78FCF8921FB}" srcOrd="6" destOrd="0" parTransId="{BA80B640-4479-48B7-AEE5-36C294F9B07B}" sibTransId="{1CEECACD-0F97-4BE8-AEAA-8EC6EDE26F5F}"/>
    <dgm:cxn modelId="{82B79765-AD6C-44D4-A476-CA67CA43F3DD}" type="presOf" srcId="{754ACDA3-D588-4D9C-8F44-2D66860075B4}" destId="{BCD04FD0-BFB8-473C-B74B-B49061EB22AC}" srcOrd="0" destOrd="0" presId="urn:microsoft.com/office/officeart/2005/8/layout/bProcess3"/>
    <dgm:cxn modelId="{FFDC7338-AE95-42C4-9DF5-F206FB235349}" type="presOf" srcId="{890AF944-A446-4C3A-AD7E-22C5CF911B93}" destId="{9DDE6C6F-6776-41B8-8C12-5170D8976E90}" srcOrd="0" destOrd="0" presId="urn:microsoft.com/office/officeart/2005/8/layout/bProcess3"/>
    <dgm:cxn modelId="{CE528907-1199-464F-9B3B-CF5E783B26DF}" type="presOf" srcId="{A4AD082F-2C8C-4B3F-8FB6-6768692237A3}" destId="{6416E732-5439-49E8-82F7-4C3C5A544317}" srcOrd="1" destOrd="0" presId="urn:microsoft.com/office/officeart/2005/8/layout/bProcess3"/>
    <dgm:cxn modelId="{159961B9-7379-4747-8A42-464B82141690}" type="presOf" srcId="{1F824347-17A5-45F9-8C34-FDD409DF39EA}" destId="{A460C54B-0D3B-45DA-BE5F-0A754F4185C5}" srcOrd="0" destOrd="0" presId="urn:microsoft.com/office/officeart/2005/8/layout/bProcess3"/>
    <dgm:cxn modelId="{4B46A0D9-3F0B-4B92-B9CC-64022566B589}" type="presOf" srcId="{07C99807-D142-45F3-B900-360BC28709A5}" destId="{D73F66DB-99FC-4D7D-AF69-861E5834F12B}" srcOrd="0" destOrd="0" presId="urn:microsoft.com/office/officeart/2005/8/layout/bProcess3"/>
    <dgm:cxn modelId="{67DA993D-B29F-45D2-85B4-934C38B036C1}" type="presOf" srcId="{372723C5-4D8E-48E2-A870-F09F8FE09630}" destId="{60E0CBAA-CE72-479F-9290-9F5168F7D880}" srcOrd="1" destOrd="0" presId="urn:microsoft.com/office/officeart/2005/8/layout/bProcess3"/>
    <dgm:cxn modelId="{64249998-8933-4B46-B598-3E3662D221A4}" type="presOf" srcId="{38F08E19-74D6-4818-9606-11956AECAC06}" destId="{3220612B-6A8C-49B9-996A-DD2281B928FE}" srcOrd="0" destOrd="0" presId="urn:microsoft.com/office/officeart/2005/8/layout/bProcess3"/>
    <dgm:cxn modelId="{141A6D97-C17C-4478-A817-A887FA39CE38}" type="presOf" srcId="{4F5F02B7-8B5F-44E2-A4AC-885CD8C3CCE8}" destId="{0D3A78A3-5F23-4EB4-B3BE-DC94C5746AEB}" srcOrd="0" destOrd="0" presId="urn:microsoft.com/office/officeart/2005/8/layout/bProcess3"/>
    <dgm:cxn modelId="{E2A637BA-3684-477D-B05A-067AD63AB3C0}" type="presOf" srcId="{372723C5-4D8E-48E2-A870-F09F8FE09630}" destId="{F60FC3ED-F91C-47E4-B95B-46DCE998D45F}" srcOrd="0" destOrd="0" presId="urn:microsoft.com/office/officeart/2005/8/layout/bProcess3"/>
    <dgm:cxn modelId="{592BD38B-EC1F-49E1-98D1-0B8A5B723A5F}" srcId="{B6358785-C13A-4B57-BFA2-FBA955D80411}" destId="{EFAFD22F-04E2-4BA9-A195-9BA5EB481434}" srcOrd="1" destOrd="0" parTransId="{5BBDFFB7-D1D6-4464-8D3E-DAFD35D6563C}" sibTransId="{EC1F6880-4D56-4F64-9C2B-21A50C8D4FD6}"/>
    <dgm:cxn modelId="{2AA67CB8-5DB8-4D42-B07D-26504F9FB3CA}" type="presParOf" srcId="{B15AC574-D925-417E-A991-FBE0465BC084}" destId="{0D3A78A3-5F23-4EB4-B3BE-DC94C5746AEB}" srcOrd="0" destOrd="0" presId="urn:microsoft.com/office/officeart/2005/8/layout/bProcess3"/>
    <dgm:cxn modelId="{337EF4FC-083D-465B-93A4-D2BCE0AF0F6C}" type="presParOf" srcId="{B15AC574-D925-417E-A991-FBE0465BC084}" destId="{DB3ABEA0-07B9-4071-81E0-561A2B54736E}" srcOrd="1" destOrd="0" presId="urn:microsoft.com/office/officeart/2005/8/layout/bProcess3"/>
    <dgm:cxn modelId="{43F25DB6-DB3C-4D1D-9FCF-F91D36773DC4}" type="presParOf" srcId="{DB3ABEA0-07B9-4071-81E0-561A2B54736E}" destId="{E47E05EB-C540-47B9-9ACB-571004BEF08D}" srcOrd="0" destOrd="0" presId="urn:microsoft.com/office/officeart/2005/8/layout/bProcess3"/>
    <dgm:cxn modelId="{E97D5751-5DFF-4459-A47E-E6190ECF4C35}" type="presParOf" srcId="{B15AC574-D925-417E-A991-FBE0465BC084}" destId="{71733363-C15B-44B0-9702-CFC97C00CFF8}" srcOrd="2" destOrd="0" presId="urn:microsoft.com/office/officeart/2005/8/layout/bProcess3"/>
    <dgm:cxn modelId="{E535F9EE-C5E6-4C6D-9479-BA087BAEF221}" type="presParOf" srcId="{B15AC574-D925-417E-A991-FBE0465BC084}" destId="{999EE174-2358-450F-BA10-B521433D6968}" srcOrd="3" destOrd="0" presId="urn:microsoft.com/office/officeart/2005/8/layout/bProcess3"/>
    <dgm:cxn modelId="{10251299-7554-40E6-A1F3-515156EB8041}" type="presParOf" srcId="{999EE174-2358-450F-BA10-B521433D6968}" destId="{4E804F3D-F19B-4A81-BBC7-08A17A67D1BE}" srcOrd="0" destOrd="0" presId="urn:microsoft.com/office/officeart/2005/8/layout/bProcess3"/>
    <dgm:cxn modelId="{136DC8BF-173D-4574-873D-B12BF97ECBAF}" type="presParOf" srcId="{B15AC574-D925-417E-A991-FBE0465BC084}" destId="{9227C809-24C8-4045-8D5B-8321F078F854}" srcOrd="4" destOrd="0" presId="urn:microsoft.com/office/officeart/2005/8/layout/bProcess3"/>
    <dgm:cxn modelId="{AA0E3042-8047-4B28-ADB7-F0B2A22340F7}" type="presParOf" srcId="{B15AC574-D925-417E-A991-FBE0465BC084}" destId="{68DD790B-EEDC-49FF-A98F-EF1BD67F1791}" srcOrd="5" destOrd="0" presId="urn:microsoft.com/office/officeart/2005/8/layout/bProcess3"/>
    <dgm:cxn modelId="{9F516028-3EE2-4A09-B6E9-27C8A14687C6}" type="presParOf" srcId="{68DD790B-EEDC-49FF-A98F-EF1BD67F1791}" destId="{AD1AD830-6B95-489A-B3E7-8C82EA9E85E5}" srcOrd="0" destOrd="0" presId="urn:microsoft.com/office/officeart/2005/8/layout/bProcess3"/>
    <dgm:cxn modelId="{A5CCCBF1-1688-455C-ABB4-9936AAB1CDCE}" type="presParOf" srcId="{B15AC574-D925-417E-A991-FBE0465BC084}" destId="{96C8F36C-DB1F-458F-9D13-DB5941734585}" srcOrd="6" destOrd="0" presId="urn:microsoft.com/office/officeart/2005/8/layout/bProcess3"/>
    <dgm:cxn modelId="{81624C3C-0B2A-4B61-A895-FE321B00E3AC}" type="presParOf" srcId="{B15AC574-D925-417E-A991-FBE0465BC084}" destId="{84632581-72E3-4DF8-BD52-80B863721FEE}" srcOrd="7" destOrd="0" presId="urn:microsoft.com/office/officeart/2005/8/layout/bProcess3"/>
    <dgm:cxn modelId="{9C9DD767-E2D1-418F-B345-7FFCAB253723}" type="presParOf" srcId="{84632581-72E3-4DF8-BD52-80B863721FEE}" destId="{5A4F480C-16ED-4F62-80AC-CA19B2378E45}" srcOrd="0" destOrd="0" presId="urn:microsoft.com/office/officeart/2005/8/layout/bProcess3"/>
    <dgm:cxn modelId="{CDE9B387-779C-4BA3-987A-9425D65217FF}" type="presParOf" srcId="{B15AC574-D925-417E-A991-FBE0465BC084}" destId="{031E854E-79DF-4C15-AAEE-1BBF868B1311}" srcOrd="8" destOrd="0" presId="urn:microsoft.com/office/officeart/2005/8/layout/bProcess3"/>
    <dgm:cxn modelId="{DCE482A1-2FA2-4168-9FE4-1003991D60B8}" type="presParOf" srcId="{B15AC574-D925-417E-A991-FBE0465BC084}" destId="{B941D164-DAB8-493C-963F-C244FE644590}" srcOrd="9" destOrd="0" presId="urn:microsoft.com/office/officeart/2005/8/layout/bProcess3"/>
    <dgm:cxn modelId="{5CB13114-BE53-4B7A-BFF7-DEB76E43C048}" type="presParOf" srcId="{B941D164-DAB8-493C-963F-C244FE644590}" destId="{FF111CC3-3BBE-450B-81B9-F6F2AE85FDD5}" srcOrd="0" destOrd="0" presId="urn:microsoft.com/office/officeart/2005/8/layout/bProcess3"/>
    <dgm:cxn modelId="{4603F15E-D449-4E9C-BF65-67B9D1211C04}" type="presParOf" srcId="{B15AC574-D925-417E-A991-FBE0465BC084}" destId="{6D1F36B6-3FFC-484B-A6D4-FD1EB5539559}" srcOrd="10" destOrd="0" presId="urn:microsoft.com/office/officeart/2005/8/layout/bProcess3"/>
    <dgm:cxn modelId="{42843AA4-F010-4FEB-8021-0C4640560001}" type="presParOf" srcId="{B15AC574-D925-417E-A991-FBE0465BC084}" destId="{A460C54B-0D3B-45DA-BE5F-0A754F4185C5}" srcOrd="11" destOrd="0" presId="urn:microsoft.com/office/officeart/2005/8/layout/bProcess3"/>
    <dgm:cxn modelId="{9D13A9D6-E76F-44A1-B6D1-5FE3C89ECB95}" type="presParOf" srcId="{A460C54B-0D3B-45DA-BE5F-0A754F4185C5}" destId="{1C921816-3811-4DA5-ADEE-93B7D27A6B5E}" srcOrd="0" destOrd="0" presId="urn:microsoft.com/office/officeart/2005/8/layout/bProcess3"/>
    <dgm:cxn modelId="{085DFA69-7876-4127-ABA7-7D96F6228C08}" type="presParOf" srcId="{B15AC574-D925-417E-A991-FBE0465BC084}" destId="{F4F381B6-8FDD-4AD8-AE69-54511D259F17}" srcOrd="12" destOrd="0" presId="urn:microsoft.com/office/officeart/2005/8/layout/bProcess3"/>
    <dgm:cxn modelId="{B18AB3C6-3C91-4479-B149-673F8CE09014}" type="presParOf" srcId="{B15AC574-D925-417E-A991-FBE0465BC084}" destId="{84541AB4-B1BD-4725-BB6F-970D88262382}" srcOrd="13" destOrd="0" presId="urn:microsoft.com/office/officeart/2005/8/layout/bProcess3"/>
    <dgm:cxn modelId="{85BFEB0E-6C05-459D-9933-EEA12497DFCD}" type="presParOf" srcId="{84541AB4-B1BD-4725-BB6F-970D88262382}" destId="{F5E15992-1160-48E8-A7E3-57AA4636AD47}" srcOrd="0" destOrd="0" presId="urn:microsoft.com/office/officeart/2005/8/layout/bProcess3"/>
    <dgm:cxn modelId="{B714504E-E571-4590-A582-52D6C0828534}" type="presParOf" srcId="{B15AC574-D925-417E-A991-FBE0465BC084}" destId="{9DDE6C6F-6776-41B8-8C12-5170D8976E90}" srcOrd="14" destOrd="0" presId="urn:microsoft.com/office/officeart/2005/8/layout/bProcess3"/>
    <dgm:cxn modelId="{2B114160-61FD-412E-8CA4-D50CB3D431B1}" type="presParOf" srcId="{B15AC574-D925-417E-A991-FBE0465BC084}" destId="{DC601CC5-C29A-44E5-B5A1-842DA52D14C6}" srcOrd="15" destOrd="0" presId="urn:microsoft.com/office/officeart/2005/8/layout/bProcess3"/>
    <dgm:cxn modelId="{05D9C6B5-B5A9-4D37-B6D4-AB9B933E8123}" type="presParOf" srcId="{DC601CC5-C29A-44E5-B5A1-842DA52D14C6}" destId="{AD7AF79F-E164-4FBC-9D94-4A6FA02B543E}" srcOrd="0" destOrd="0" presId="urn:microsoft.com/office/officeart/2005/8/layout/bProcess3"/>
    <dgm:cxn modelId="{46D7EAA4-F96C-4CC2-A08A-09BEE703EC94}" type="presParOf" srcId="{B15AC574-D925-417E-A991-FBE0465BC084}" destId="{D14832E0-5710-44B7-B080-2EE1EBC0D069}" srcOrd="16" destOrd="0" presId="urn:microsoft.com/office/officeart/2005/8/layout/bProcess3"/>
    <dgm:cxn modelId="{539009B4-D2A1-454F-875E-10EAB2D13AEA}" type="presParOf" srcId="{B15AC574-D925-417E-A991-FBE0465BC084}" destId="{4BD122D3-AF69-400A-91E9-A380E512961B}" srcOrd="17" destOrd="0" presId="urn:microsoft.com/office/officeart/2005/8/layout/bProcess3"/>
    <dgm:cxn modelId="{128CD5E0-AFC2-4B97-B22B-F4B287DCBB3F}" type="presParOf" srcId="{4BD122D3-AF69-400A-91E9-A380E512961B}" destId="{D1114CDE-36C7-4A47-A2AF-443C1C429434}" srcOrd="0" destOrd="0" presId="urn:microsoft.com/office/officeart/2005/8/layout/bProcess3"/>
    <dgm:cxn modelId="{EB0EF1DA-E9FF-4615-AECD-DFE0531D5EA3}" type="presParOf" srcId="{B15AC574-D925-417E-A991-FBE0465BC084}" destId="{7FAF8F07-9447-4E9F-B229-496DDE4B1DEE}" srcOrd="18" destOrd="0" presId="urn:microsoft.com/office/officeart/2005/8/layout/bProcess3"/>
    <dgm:cxn modelId="{FCACBC97-2A2C-4637-B51B-1730E9A94403}" type="presParOf" srcId="{B15AC574-D925-417E-A991-FBE0465BC084}" destId="{5CB86080-A731-4166-8D37-B55BA9166139}" srcOrd="19" destOrd="0" presId="urn:microsoft.com/office/officeart/2005/8/layout/bProcess3"/>
    <dgm:cxn modelId="{EC8D9F94-78E7-47C5-9A0B-5DE2724E0D57}" type="presParOf" srcId="{5CB86080-A731-4166-8D37-B55BA9166139}" destId="{6E6ADB5D-49CD-4287-A25B-62E304DDA199}" srcOrd="0" destOrd="0" presId="urn:microsoft.com/office/officeart/2005/8/layout/bProcess3"/>
    <dgm:cxn modelId="{C77199F9-64CD-4107-8990-FCBD8F6A753C}" type="presParOf" srcId="{B15AC574-D925-417E-A991-FBE0465BC084}" destId="{656FD568-31F2-4057-8013-E9FD63F76142}" srcOrd="20" destOrd="0" presId="urn:microsoft.com/office/officeart/2005/8/layout/bProcess3"/>
    <dgm:cxn modelId="{CEFA3BE1-C558-4B26-B235-893EA21C91C3}" type="presParOf" srcId="{B15AC574-D925-417E-A991-FBE0465BC084}" destId="{88260744-AF85-46F7-BA63-237516FE42FC}" srcOrd="21" destOrd="0" presId="urn:microsoft.com/office/officeart/2005/8/layout/bProcess3"/>
    <dgm:cxn modelId="{C680CAC4-0252-4A7E-B323-331C9CFB3368}" type="presParOf" srcId="{88260744-AF85-46F7-BA63-237516FE42FC}" destId="{7D3B5B2D-6235-47E9-809E-F4277004C3FF}" srcOrd="0" destOrd="0" presId="urn:microsoft.com/office/officeart/2005/8/layout/bProcess3"/>
    <dgm:cxn modelId="{38348D48-979F-4651-B297-1D7EA6778B3A}" type="presParOf" srcId="{B15AC574-D925-417E-A991-FBE0465BC084}" destId="{8B281959-1D6B-4177-B323-7B911F477DA3}" srcOrd="22" destOrd="0" presId="urn:microsoft.com/office/officeart/2005/8/layout/bProcess3"/>
    <dgm:cxn modelId="{4375D8C3-40A4-4A75-9EF1-FC42D1E8CA31}" type="presParOf" srcId="{B15AC574-D925-417E-A991-FBE0465BC084}" destId="{5DCE5FE5-73D0-43B1-856B-362149658992}" srcOrd="23" destOrd="0" presId="urn:microsoft.com/office/officeart/2005/8/layout/bProcess3"/>
    <dgm:cxn modelId="{574CEB14-49A5-4472-A0C5-E5FC081659A8}" type="presParOf" srcId="{5DCE5FE5-73D0-43B1-856B-362149658992}" destId="{0721EB4F-D341-41C5-8835-8094A6B51C75}" srcOrd="0" destOrd="0" presId="urn:microsoft.com/office/officeart/2005/8/layout/bProcess3"/>
    <dgm:cxn modelId="{7E2E3534-3DDD-41CE-9785-87A8EFA3956D}" type="presParOf" srcId="{B15AC574-D925-417E-A991-FBE0465BC084}" destId="{6E8B8A2B-715B-409B-9F98-16CAEB2F0EF0}" srcOrd="24" destOrd="0" presId="urn:microsoft.com/office/officeart/2005/8/layout/bProcess3"/>
    <dgm:cxn modelId="{9231E7E3-6FF9-4864-8F22-827E3613A8FA}" type="presParOf" srcId="{B15AC574-D925-417E-A991-FBE0465BC084}" destId="{BCD04FD0-BFB8-473C-B74B-B49061EB22AC}" srcOrd="25" destOrd="0" presId="urn:microsoft.com/office/officeart/2005/8/layout/bProcess3"/>
    <dgm:cxn modelId="{819AB0DD-2D39-4ACA-9BF1-44D06348D835}" type="presParOf" srcId="{BCD04FD0-BFB8-473C-B74B-B49061EB22AC}" destId="{059B2FE1-C3C4-4434-83EA-2CAAAE5E588F}" srcOrd="0" destOrd="0" presId="urn:microsoft.com/office/officeart/2005/8/layout/bProcess3"/>
    <dgm:cxn modelId="{E4F6D5D9-AC40-4CC6-B53B-FA3F6199DC1F}" type="presParOf" srcId="{B15AC574-D925-417E-A991-FBE0465BC084}" destId="{5D555E38-3E21-4235-AE21-CB53E9C0959B}" srcOrd="26" destOrd="0" presId="urn:microsoft.com/office/officeart/2005/8/layout/bProcess3"/>
    <dgm:cxn modelId="{6B5B4657-4C98-430B-BDC3-9725C1565BBC}" type="presParOf" srcId="{B15AC574-D925-417E-A991-FBE0465BC084}" destId="{F60FC3ED-F91C-47E4-B95B-46DCE998D45F}" srcOrd="27" destOrd="0" presId="urn:microsoft.com/office/officeart/2005/8/layout/bProcess3"/>
    <dgm:cxn modelId="{879CB1E2-A967-4269-8263-181EACEA2DA0}" type="presParOf" srcId="{F60FC3ED-F91C-47E4-B95B-46DCE998D45F}" destId="{60E0CBAA-CE72-479F-9290-9F5168F7D880}" srcOrd="0" destOrd="0" presId="urn:microsoft.com/office/officeart/2005/8/layout/bProcess3"/>
    <dgm:cxn modelId="{FFF940DE-959D-46F0-8336-9048175B8889}" type="presParOf" srcId="{B15AC574-D925-417E-A991-FBE0465BC084}" destId="{B164245A-CD5A-4FD7-B93A-11DF78A7D363}" srcOrd="28" destOrd="0" presId="urn:microsoft.com/office/officeart/2005/8/layout/bProcess3"/>
    <dgm:cxn modelId="{36510288-40B4-4F50-97CA-97B8C72C5DE3}" type="presParOf" srcId="{B15AC574-D925-417E-A991-FBE0465BC084}" destId="{ECEC35A5-BE70-4EF3-AB05-F08FFC5D1543}" srcOrd="29" destOrd="0" presId="urn:microsoft.com/office/officeart/2005/8/layout/bProcess3"/>
    <dgm:cxn modelId="{97A5EC01-21F7-4DEA-8E81-2C21FB149F95}" type="presParOf" srcId="{ECEC35A5-BE70-4EF3-AB05-F08FFC5D1543}" destId="{46054575-DDD9-4709-BCAC-003DBCF7CEE1}" srcOrd="0" destOrd="0" presId="urn:microsoft.com/office/officeart/2005/8/layout/bProcess3"/>
    <dgm:cxn modelId="{6BBD23B6-4206-4208-B0C3-8664087D5CBC}" type="presParOf" srcId="{B15AC574-D925-417E-A991-FBE0465BC084}" destId="{04FAFAE9-981D-4E7E-8249-1F3792C03A8E}" srcOrd="30" destOrd="0" presId="urn:microsoft.com/office/officeart/2005/8/layout/bProcess3"/>
    <dgm:cxn modelId="{7887C79E-2815-447F-B24D-D956A9784CEB}" type="presParOf" srcId="{B15AC574-D925-417E-A991-FBE0465BC084}" destId="{A9B18431-8052-4AE2-B32E-FA59D7C94E17}" srcOrd="31" destOrd="0" presId="urn:microsoft.com/office/officeart/2005/8/layout/bProcess3"/>
    <dgm:cxn modelId="{A89F30C7-8877-4543-9DAB-7B58469E22DC}" type="presParOf" srcId="{A9B18431-8052-4AE2-B32E-FA59D7C94E17}" destId="{6416E732-5439-49E8-82F7-4C3C5A544317}" srcOrd="0" destOrd="0" presId="urn:microsoft.com/office/officeart/2005/8/layout/bProcess3"/>
    <dgm:cxn modelId="{19804E63-32B8-4289-91D5-94504DF99915}" type="presParOf" srcId="{B15AC574-D925-417E-A991-FBE0465BC084}" destId="{900E2CD8-335A-41EA-B62B-4044BC150A4C}" srcOrd="32" destOrd="0" presId="urn:microsoft.com/office/officeart/2005/8/layout/bProcess3"/>
    <dgm:cxn modelId="{6DCDE9D0-DF55-43F1-98A8-C8BC06FD39B3}" type="presParOf" srcId="{B15AC574-D925-417E-A991-FBE0465BC084}" destId="{658A9EFE-85F1-48EE-B2E6-48A86F0283A3}" srcOrd="33" destOrd="0" presId="urn:microsoft.com/office/officeart/2005/8/layout/bProcess3"/>
    <dgm:cxn modelId="{BE902D2F-F7A1-4136-B9FF-AF926051DA6A}" type="presParOf" srcId="{658A9EFE-85F1-48EE-B2E6-48A86F0283A3}" destId="{9E0C1AFC-06D3-4306-B6D2-371FB04112DB}" srcOrd="0" destOrd="0" presId="urn:microsoft.com/office/officeart/2005/8/layout/bProcess3"/>
    <dgm:cxn modelId="{D461B716-47D3-45D7-A1B7-1C3159B46D16}" type="presParOf" srcId="{B15AC574-D925-417E-A991-FBE0465BC084}" destId="{D73F66DB-99FC-4D7D-AF69-861E5834F12B}" srcOrd="34" destOrd="0" presId="urn:microsoft.com/office/officeart/2005/8/layout/bProcess3"/>
    <dgm:cxn modelId="{A1BC542D-1C03-44BC-A375-F1536DFEE6AB}" type="presParOf" srcId="{B15AC574-D925-417E-A991-FBE0465BC084}" destId="{D15AF5A6-8F8D-4AAE-8AB3-FA5E4375092E}" srcOrd="35" destOrd="0" presId="urn:microsoft.com/office/officeart/2005/8/layout/bProcess3"/>
    <dgm:cxn modelId="{C21C5818-2F0B-488E-8B49-24DA4F67958A}" type="presParOf" srcId="{D15AF5A6-8F8D-4AAE-8AB3-FA5E4375092E}" destId="{F6C868DC-943E-4782-A1CD-D24276A0154B}" srcOrd="0" destOrd="0" presId="urn:microsoft.com/office/officeart/2005/8/layout/bProcess3"/>
    <dgm:cxn modelId="{8D968DFC-2F66-4C00-8A73-CF9A0AA970B9}" type="presParOf" srcId="{B15AC574-D925-417E-A991-FBE0465BC084}" destId="{4B7A974C-0C2B-4543-91F0-FCBACE008729}" srcOrd="36" destOrd="0" presId="urn:microsoft.com/office/officeart/2005/8/layout/bProcess3"/>
    <dgm:cxn modelId="{49FD798A-BADE-41FD-AC2D-5FC094CBC16E}" type="presParOf" srcId="{B15AC574-D925-417E-A991-FBE0465BC084}" destId="{3220612B-6A8C-49B9-996A-DD2281B928FE}" srcOrd="37" destOrd="0" presId="urn:microsoft.com/office/officeart/2005/8/layout/bProcess3"/>
    <dgm:cxn modelId="{FEC0D676-366F-473B-801C-45D4083C4880}" type="presParOf" srcId="{3220612B-6A8C-49B9-996A-DD2281B928FE}" destId="{0D387E73-23EE-468E-B514-AB7097265B20}" srcOrd="0" destOrd="0" presId="urn:microsoft.com/office/officeart/2005/8/layout/bProcess3"/>
    <dgm:cxn modelId="{A41A2090-FF16-4036-8B85-0EBE0386DD18}" type="presParOf" srcId="{B15AC574-D925-417E-A991-FBE0465BC084}" destId="{ACCC8343-F065-4791-890C-9545CBE6BB26}" srcOrd="38" destOrd="0" presId="urn:microsoft.com/office/officeart/2005/8/layout/bProcess3"/>
    <dgm:cxn modelId="{B8E806CD-BD0F-4D86-8C1F-7628C1044561}" type="presParOf" srcId="{B15AC574-D925-417E-A991-FBE0465BC084}" destId="{184BC363-0E18-4F31-A91B-401D76D483E0}" srcOrd="39" destOrd="0" presId="urn:microsoft.com/office/officeart/2005/8/layout/bProcess3"/>
    <dgm:cxn modelId="{A4A04F85-8C23-42DC-815A-9E738F28822B}" type="presParOf" srcId="{184BC363-0E18-4F31-A91B-401D76D483E0}" destId="{BBE14431-E199-40BB-ABAF-5D7C54A28C93}" srcOrd="0" destOrd="0" presId="urn:microsoft.com/office/officeart/2005/8/layout/bProcess3"/>
    <dgm:cxn modelId="{075EECF7-79B1-4DE7-9E4D-3F6435B8A901}" type="presParOf" srcId="{B15AC574-D925-417E-A991-FBE0465BC084}" destId="{2D1EA484-A1E4-4F1B-B0DF-BB05C1915FD9}" srcOrd="4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919F9A-39C6-4B3F-9504-7563C6610A4A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1B3DA0-928B-4790-B54C-5E1166C076DE}">
      <dgm:prSet phldrT="[Text]"/>
      <dgm:spPr/>
      <dgm:t>
        <a:bodyPr/>
        <a:lstStyle/>
        <a:p>
          <a:r>
            <a:rPr lang="en-US" dirty="0" smtClean="0"/>
            <a:t>Create Requisition and submit for approval</a:t>
          </a:r>
          <a:endParaRPr lang="en-US" dirty="0"/>
        </a:p>
      </dgm:t>
    </dgm:pt>
    <dgm:pt modelId="{BB004436-2846-4060-A504-E431A88705C3}" type="parTrans" cxnId="{64369599-EEC8-4C95-8553-487716C31EBE}">
      <dgm:prSet/>
      <dgm:spPr/>
      <dgm:t>
        <a:bodyPr/>
        <a:lstStyle/>
        <a:p>
          <a:endParaRPr lang="en-US"/>
        </a:p>
      </dgm:t>
    </dgm:pt>
    <dgm:pt modelId="{E3BD116E-8A78-405A-ADB0-3063E9ACF0A5}" type="sibTrans" cxnId="{64369599-EEC8-4C95-8553-487716C31EBE}">
      <dgm:prSet/>
      <dgm:spPr/>
      <dgm:t>
        <a:bodyPr/>
        <a:lstStyle/>
        <a:p>
          <a:endParaRPr lang="en-US" dirty="0"/>
        </a:p>
      </dgm:t>
    </dgm:pt>
    <dgm:pt modelId="{3F689C27-F2B4-4C14-B530-F891FDCA98BE}">
      <dgm:prSet phldrT="[Text]"/>
      <dgm:spPr/>
      <dgm:t>
        <a:bodyPr/>
        <a:lstStyle/>
        <a:p>
          <a:r>
            <a:rPr lang="en-US" dirty="0" smtClean="0"/>
            <a:t>PO Dispatch</a:t>
          </a:r>
          <a:endParaRPr lang="en-US" dirty="0"/>
        </a:p>
      </dgm:t>
    </dgm:pt>
    <dgm:pt modelId="{7CA4655A-944F-49A4-A872-2C74ACA45119}" type="parTrans" cxnId="{1C1620FC-C27C-443B-BF32-9BBDE53224E5}">
      <dgm:prSet/>
      <dgm:spPr/>
      <dgm:t>
        <a:bodyPr/>
        <a:lstStyle/>
        <a:p>
          <a:endParaRPr lang="en-US"/>
        </a:p>
      </dgm:t>
    </dgm:pt>
    <dgm:pt modelId="{4FC041B7-28B7-40F7-BCA3-4147DA355D6C}" type="sibTrans" cxnId="{1C1620FC-C27C-443B-BF32-9BBDE53224E5}">
      <dgm:prSet/>
      <dgm:spPr/>
      <dgm:t>
        <a:bodyPr/>
        <a:lstStyle/>
        <a:p>
          <a:endParaRPr lang="en-US" dirty="0"/>
        </a:p>
      </dgm:t>
    </dgm:pt>
    <dgm:pt modelId="{AA5E926B-A126-4C37-98BD-4E16A7FEF0F8}">
      <dgm:prSet phldrT="[Text]"/>
      <dgm:spPr/>
      <dgm:t>
        <a:bodyPr/>
        <a:lstStyle/>
        <a:p>
          <a:r>
            <a:rPr lang="en-US" dirty="0" smtClean="0"/>
            <a:t>Requisition is Approved</a:t>
          </a:r>
          <a:endParaRPr lang="en-US" dirty="0"/>
        </a:p>
      </dgm:t>
    </dgm:pt>
    <dgm:pt modelId="{216F14EA-76D8-4967-8464-1EE48D999D0D}" type="parTrans" cxnId="{0D0ACFA7-476B-48FA-8A7B-6D7AA0CFC765}">
      <dgm:prSet/>
      <dgm:spPr/>
      <dgm:t>
        <a:bodyPr/>
        <a:lstStyle/>
        <a:p>
          <a:endParaRPr lang="en-US"/>
        </a:p>
      </dgm:t>
    </dgm:pt>
    <dgm:pt modelId="{E6CA535A-4A67-4882-A3F8-E26D1201586C}" type="sibTrans" cxnId="{0D0ACFA7-476B-48FA-8A7B-6D7AA0CFC765}">
      <dgm:prSet/>
      <dgm:spPr/>
      <dgm:t>
        <a:bodyPr/>
        <a:lstStyle/>
        <a:p>
          <a:endParaRPr lang="en-US" dirty="0"/>
        </a:p>
      </dgm:t>
    </dgm:pt>
    <dgm:pt modelId="{3EA0B1C3-07D5-4BC1-BBC9-CF45E823130C}">
      <dgm:prSet phldrT="[Text]"/>
      <dgm:spPr/>
      <dgm:t>
        <a:bodyPr/>
        <a:lstStyle/>
        <a:p>
          <a:r>
            <a:rPr lang="en-US" dirty="0" smtClean="0"/>
            <a:t>Budget Check the Requisition (to create a pre-encumbrance)</a:t>
          </a:r>
          <a:endParaRPr lang="en-US" dirty="0"/>
        </a:p>
      </dgm:t>
    </dgm:pt>
    <dgm:pt modelId="{A1AE8E4D-F6B9-41EA-BD28-3FE5E9DE2C61}" type="parTrans" cxnId="{64D32FED-D0E7-4D5B-A5A4-E64D1FE321A3}">
      <dgm:prSet/>
      <dgm:spPr/>
      <dgm:t>
        <a:bodyPr/>
        <a:lstStyle/>
        <a:p>
          <a:endParaRPr lang="en-US"/>
        </a:p>
      </dgm:t>
    </dgm:pt>
    <dgm:pt modelId="{792DF359-78C4-4AF3-A1F5-E2C780FB7104}" type="sibTrans" cxnId="{64D32FED-D0E7-4D5B-A5A4-E64D1FE321A3}">
      <dgm:prSet/>
      <dgm:spPr/>
      <dgm:t>
        <a:bodyPr/>
        <a:lstStyle/>
        <a:p>
          <a:endParaRPr lang="en-US" dirty="0"/>
        </a:p>
      </dgm:t>
    </dgm:pt>
    <dgm:pt modelId="{6BC8A9A5-5CD8-44FA-9D59-7949BA99CEAE}">
      <dgm:prSet phldrT="[Text]"/>
      <dgm:spPr/>
      <dgm:t>
        <a:bodyPr/>
        <a:lstStyle/>
        <a:p>
          <a:r>
            <a:rPr lang="en-US" dirty="0" smtClean="0"/>
            <a:t>Source the Requisition into a Purchase Order (PO)</a:t>
          </a:r>
          <a:endParaRPr lang="en-US" dirty="0"/>
        </a:p>
      </dgm:t>
    </dgm:pt>
    <dgm:pt modelId="{5F6DBFFA-41D4-47AB-AA64-CA10E857ED42}" type="parTrans" cxnId="{2A85763F-30EE-4223-92D7-77306A8AA463}">
      <dgm:prSet/>
      <dgm:spPr/>
      <dgm:t>
        <a:bodyPr/>
        <a:lstStyle/>
        <a:p>
          <a:endParaRPr lang="en-US"/>
        </a:p>
      </dgm:t>
    </dgm:pt>
    <dgm:pt modelId="{D29DEC76-F92C-4C57-AC05-BAA049B0B936}" type="sibTrans" cxnId="{2A85763F-30EE-4223-92D7-77306A8AA463}">
      <dgm:prSet/>
      <dgm:spPr/>
      <dgm:t>
        <a:bodyPr/>
        <a:lstStyle/>
        <a:p>
          <a:endParaRPr lang="en-US" dirty="0"/>
        </a:p>
      </dgm:t>
    </dgm:pt>
    <dgm:pt modelId="{43B9250C-CDE4-4674-8E70-D434195B1D61}">
      <dgm:prSet phldrT="[Text]"/>
      <dgm:spPr/>
      <dgm:t>
        <a:bodyPr/>
        <a:lstStyle/>
        <a:p>
          <a:r>
            <a:rPr lang="en-US" dirty="0" smtClean="0"/>
            <a:t>PO  Receive </a:t>
          </a:r>
          <a:endParaRPr lang="en-US" dirty="0"/>
        </a:p>
      </dgm:t>
    </dgm:pt>
    <dgm:pt modelId="{8F841D42-28E7-4A2F-B77D-857C6A3C2AA5}" type="parTrans" cxnId="{A49EBBA5-FAD3-42BA-B936-12C6F22D6D81}">
      <dgm:prSet/>
      <dgm:spPr/>
      <dgm:t>
        <a:bodyPr/>
        <a:lstStyle/>
        <a:p>
          <a:endParaRPr lang="en-US"/>
        </a:p>
      </dgm:t>
    </dgm:pt>
    <dgm:pt modelId="{AF93FA43-7B66-48ED-AFFA-7CE19C12A00D}" type="sibTrans" cxnId="{A49EBBA5-FAD3-42BA-B936-12C6F22D6D81}">
      <dgm:prSet/>
      <dgm:spPr/>
      <dgm:t>
        <a:bodyPr/>
        <a:lstStyle/>
        <a:p>
          <a:endParaRPr lang="en-US" dirty="0"/>
        </a:p>
      </dgm:t>
    </dgm:pt>
    <dgm:pt modelId="{833FA184-4A73-4D76-B2A7-0F87A07D0C46}">
      <dgm:prSet phldrT="[Text]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50800" dist="50800" dir="5400000" algn="ctr" rotWithShape="0">
            <a:srgbClr val="000000"/>
          </a:outerShdw>
        </a:effectLst>
      </dgm:spPr>
      <dgm:t>
        <a:bodyPr/>
        <a:lstStyle/>
        <a:p>
          <a:r>
            <a:rPr lang="en-US" dirty="0" smtClean="0"/>
            <a:t>AP Processing</a:t>
          </a:r>
          <a:endParaRPr lang="en-US" dirty="0"/>
        </a:p>
      </dgm:t>
    </dgm:pt>
    <dgm:pt modelId="{91A63951-4887-48E7-AC23-978A31C57295}" type="parTrans" cxnId="{3D1F35AC-57E6-4E62-BC8A-55756D5AA498}">
      <dgm:prSet/>
      <dgm:spPr/>
      <dgm:t>
        <a:bodyPr/>
        <a:lstStyle/>
        <a:p>
          <a:endParaRPr lang="en-US"/>
        </a:p>
      </dgm:t>
    </dgm:pt>
    <dgm:pt modelId="{16960569-AA48-4371-9B95-D2918E6075CC}" type="sibTrans" cxnId="{3D1F35AC-57E6-4E62-BC8A-55756D5AA498}">
      <dgm:prSet/>
      <dgm:spPr/>
      <dgm:t>
        <a:bodyPr/>
        <a:lstStyle/>
        <a:p>
          <a:endParaRPr lang="en-US" dirty="0"/>
        </a:p>
      </dgm:t>
    </dgm:pt>
    <dgm:pt modelId="{4EFB9582-E086-4F76-AFD0-503EB11565F8}">
      <dgm:prSet phldrT="[Text]"/>
      <dgm:spPr/>
      <dgm:t>
        <a:bodyPr/>
        <a:lstStyle/>
        <a:p>
          <a:r>
            <a:rPr lang="en-US" dirty="0" smtClean="0"/>
            <a:t>Reconcile PO</a:t>
          </a:r>
          <a:endParaRPr lang="en-US" dirty="0"/>
        </a:p>
      </dgm:t>
    </dgm:pt>
    <dgm:pt modelId="{7F64EBB3-E9AB-49FC-B3C5-9F7E779418EB}" type="parTrans" cxnId="{4D62351D-21A5-4C03-B6F8-355AA98C8AA1}">
      <dgm:prSet/>
      <dgm:spPr/>
      <dgm:t>
        <a:bodyPr/>
        <a:lstStyle/>
        <a:p>
          <a:endParaRPr lang="en-US"/>
        </a:p>
      </dgm:t>
    </dgm:pt>
    <dgm:pt modelId="{6DA845FC-D6F7-49CF-807B-6B2E0587F481}" type="sibTrans" cxnId="{4D62351D-21A5-4C03-B6F8-355AA98C8AA1}">
      <dgm:prSet/>
      <dgm:spPr/>
      <dgm:t>
        <a:bodyPr/>
        <a:lstStyle/>
        <a:p>
          <a:endParaRPr lang="en-US" dirty="0"/>
        </a:p>
      </dgm:t>
    </dgm:pt>
    <dgm:pt modelId="{D25F6ACB-1017-4513-BB50-54C31D2BE1D5}">
      <dgm:prSet phldrT="[Text]"/>
      <dgm:spPr/>
      <dgm:t>
        <a:bodyPr/>
        <a:lstStyle/>
        <a:p>
          <a:r>
            <a:rPr lang="en-US" dirty="0" smtClean="0"/>
            <a:t>Close the PO</a:t>
          </a:r>
          <a:endParaRPr lang="en-US" dirty="0"/>
        </a:p>
      </dgm:t>
    </dgm:pt>
    <dgm:pt modelId="{161722B9-04AA-4D0E-90E0-2078EF0C1926}" type="parTrans" cxnId="{1DD80AE8-ECB6-4B9F-A5D8-E3B9D1BEC947}">
      <dgm:prSet/>
      <dgm:spPr/>
      <dgm:t>
        <a:bodyPr/>
        <a:lstStyle/>
        <a:p>
          <a:endParaRPr lang="en-US"/>
        </a:p>
      </dgm:t>
    </dgm:pt>
    <dgm:pt modelId="{5EAC72A3-7DDE-47CE-A05B-DCA70107EB66}" type="sibTrans" cxnId="{1DD80AE8-ECB6-4B9F-A5D8-E3B9D1BEC947}">
      <dgm:prSet/>
      <dgm:spPr/>
      <dgm:t>
        <a:bodyPr/>
        <a:lstStyle/>
        <a:p>
          <a:endParaRPr lang="en-US" dirty="0"/>
        </a:p>
      </dgm:t>
    </dgm:pt>
    <dgm:pt modelId="{F710D586-5FF9-4FD3-AEE8-9D6EF6DCB459}">
      <dgm:prSet phldrT="[Text]"/>
      <dgm:spPr/>
      <dgm:t>
        <a:bodyPr/>
        <a:lstStyle/>
        <a:p>
          <a:r>
            <a:rPr lang="en-US" dirty="0" smtClean="0"/>
            <a:t>Reconcile the Requisition</a:t>
          </a:r>
          <a:endParaRPr lang="en-US" dirty="0"/>
        </a:p>
      </dgm:t>
    </dgm:pt>
    <dgm:pt modelId="{B914B40D-EFD0-4994-A17A-0D0B68F063C8}" type="parTrans" cxnId="{8148694A-1C04-430A-891D-1D49577A9CA2}">
      <dgm:prSet/>
      <dgm:spPr/>
      <dgm:t>
        <a:bodyPr/>
        <a:lstStyle/>
        <a:p>
          <a:endParaRPr lang="en-US"/>
        </a:p>
      </dgm:t>
    </dgm:pt>
    <dgm:pt modelId="{CBB3D0E0-EEC2-4AB0-8DCE-F83C0CFF6AAE}" type="sibTrans" cxnId="{8148694A-1C04-430A-891D-1D49577A9CA2}">
      <dgm:prSet/>
      <dgm:spPr/>
      <dgm:t>
        <a:bodyPr/>
        <a:lstStyle/>
        <a:p>
          <a:endParaRPr lang="en-US" dirty="0"/>
        </a:p>
      </dgm:t>
    </dgm:pt>
    <dgm:pt modelId="{AE4C0D60-1C18-4039-A36B-3F4696608D3C}">
      <dgm:prSet phldrT="[Text]"/>
      <dgm:spPr/>
      <dgm:t>
        <a:bodyPr/>
        <a:lstStyle/>
        <a:p>
          <a:r>
            <a:rPr lang="en-US" dirty="0" smtClean="0"/>
            <a:t>Close the Requisition</a:t>
          </a:r>
          <a:endParaRPr lang="en-US" dirty="0"/>
        </a:p>
      </dgm:t>
    </dgm:pt>
    <dgm:pt modelId="{82F4C7BF-B60E-4347-BEB9-2F9988DC6DE7}" type="parTrans" cxnId="{29CC59C4-BC3F-4E83-AF5E-AB665E3BB948}">
      <dgm:prSet/>
      <dgm:spPr/>
      <dgm:t>
        <a:bodyPr/>
        <a:lstStyle/>
        <a:p>
          <a:endParaRPr lang="en-US"/>
        </a:p>
      </dgm:t>
    </dgm:pt>
    <dgm:pt modelId="{D35F9D50-B843-48D9-9330-54DE436C8156}" type="sibTrans" cxnId="{29CC59C4-BC3F-4E83-AF5E-AB665E3BB948}">
      <dgm:prSet/>
      <dgm:spPr/>
      <dgm:t>
        <a:bodyPr/>
        <a:lstStyle/>
        <a:p>
          <a:endParaRPr lang="en-US"/>
        </a:p>
      </dgm:t>
    </dgm:pt>
    <dgm:pt modelId="{4C16ED8C-028D-4D4B-BA6E-1EC49EF7ABE3}" type="pres">
      <dgm:prSet presAssocID="{E3919F9A-39C6-4B3F-9504-7563C6610A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7E89FF-276D-4CCD-9016-71DBDECB17DB}" type="pres">
      <dgm:prSet presAssocID="{321B3DA0-928B-4790-B54C-5E1166C076DE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F48DD-C445-4BC2-B88B-A15EEF4C925C}" type="pres">
      <dgm:prSet presAssocID="{E3BD116E-8A78-405A-ADB0-3063E9ACF0A5}" presName="sibTrans" presStyleLbl="sibTrans1D1" presStyleIdx="0" presStyleCnt="10"/>
      <dgm:spPr/>
      <dgm:t>
        <a:bodyPr/>
        <a:lstStyle/>
        <a:p>
          <a:endParaRPr lang="en-US"/>
        </a:p>
      </dgm:t>
    </dgm:pt>
    <dgm:pt modelId="{508090A1-4BEC-4DB3-AB06-D0157554686F}" type="pres">
      <dgm:prSet presAssocID="{E3BD116E-8A78-405A-ADB0-3063E9ACF0A5}" presName="connectorText" presStyleLbl="sibTrans1D1" presStyleIdx="0" presStyleCnt="10"/>
      <dgm:spPr/>
      <dgm:t>
        <a:bodyPr/>
        <a:lstStyle/>
        <a:p>
          <a:endParaRPr lang="en-US"/>
        </a:p>
      </dgm:t>
    </dgm:pt>
    <dgm:pt modelId="{4B4D63BC-C749-479A-8BE3-4C8A4029678A}" type="pres">
      <dgm:prSet presAssocID="{AA5E926B-A126-4C37-98BD-4E16A7FEF0F8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66EA1-19E9-4ABB-8787-965419E8977E}" type="pres">
      <dgm:prSet presAssocID="{E6CA535A-4A67-4882-A3F8-E26D1201586C}" presName="sibTrans" presStyleLbl="sibTrans1D1" presStyleIdx="1" presStyleCnt="10"/>
      <dgm:spPr/>
      <dgm:t>
        <a:bodyPr/>
        <a:lstStyle/>
        <a:p>
          <a:endParaRPr lang="en-US"/>
        </a:p>
      </dgm:t>
    </dgm:pt>
    <dgm:pt modelId="{6DF47F13-C0C2-4679-9672-5E9218700C8A}" type="pres">
      <dgm:prSet presAssocID="{E6CA535A-4A67-4882-A3F8-E26D1201586C}" presName="connectorText" presStyleLbl="sibTrans1D1" presStyleIdx="1" presStyleCnt="10"/>
      <dgm:spPr/>
      <dgm:t>
        <a:bodyPr/>
        <a:lstStyle/>
        <a:p>
          <a:endParaRPr lang="en-US"/>
        </a:p>
      </dgm:t>
    </dgm:pt>
    <dgm:pt modelId="{96B372A7-AA38-47AB-BF7B-E6211F54A3DE}" type="pres">
      <dgm:prSet presAssocID="{3EA0B1C3-07D5-4BC1-BBC9-CF45E823130C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CDB54-09F6-4098-8018-A4BF42EE2FDF}" type="pres">
      <dgm:prSet presAssocID="{792DF359-78C4-4AF3-A1F5-E2C780FB7104}" presName="sibTrans" presStyleLbl="sibTrans1D1" presStyleIdx="2" presStyleCnt="10"/>
      <dgm:spPr/>
      <dgm:t>
        <a:bodyPr/>
        <a:lstStyle/>
        <a:p>
          <a:endParaRPr lang="en-US"/>
        </a:p>
      </dgm:t>
    </dgm:pt>
    <dgm:pt modelId="{D8BC8448-0B32-449D-BCE5-63878872F0D3}" type="pres">
      <dgm:prSet presAssocID="{792DF359-78C4-4AF3-A1F5-E2C780FB7104}" presName="connectorText" presStyleLbl="sibTrans1D1" presStyleIdx="2" presStyleCnt="10"/>
      <dgm:spPr/>
      <dgm:t>
        <a:bodyPr/>
        <a:lstStyle/>
        <a:p>
          <a:endParaRPr lang="en-US"/>
        </a:p>
      </dgm:t>
    </dgm:pt>
    <dgm:pt modelId="{7554C268-D00C-439D-9176-E6E916ACA57D}" type="pres">
      <dgm:prSet presAssocID="{6BC8A9A5-5CD8-44FA-9D59-7949BA99CEAE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BA117-AF58-483C-8910-AC67B8EE58E5}" type="pres">
      <dgm:prSet presAssocID="{D29DEC76-F92C-4C57-AC05-BAA049B0B936}" presName="sibTrans" presStyleLbl="sibTrans1D1" presStyleIdx="3" presStyleCnt="10"/>
      <dgm:spPr/>
      <dgm:t>
        <a:bodyPr/>
        <a:lstStyle/>
        <a:p>
          <a:endParaRPr lang="en-US"/>
        </a:p>
      </dgm:t>
    </dgm:pt>
    <dgm:pt modelId="{0B30BA66-A121-4DFD-8F83-0BA8F74D7017}" type="pres">
      <dgm:prSet presAssocID="{D29DEC76-F92C-4C57-AC05-BAA049B0B936}" presName="connectorText" presStyleLbl="sibTrans1D1" presStyleIdx="3" presStyleCnt="10"/>
      <dgm:spPr/>
      <dgm:t>
        <a:bodyPr/>
        <a:lstStyle/>
        <a:p>
          <a:endParaRPr lang="en-US"/>
        </a:p>
      </dgm:t>
    </dgm:pt>
    <dgm:pt modelId="{60D9744A-9802-4105-A5F2-3EAA3C9BD561}" type="pres">
      <dgm:prSet presAssocID="{3F689C27-F2B4-4C14-B530-F891FDCA98BE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03A71-C512-4E5D-9EB9-581F855396EF}" type="pres">
      <dgm:prSet presAssocID="{4FC041B7-28B7-40F7-BCA3-4147DA355D6C}" presName="sibTrans" presStyleLbl="sibTrans1D1" presStyleIdx="4" presStyleCnt="10"/>
      <dgm:spPr/>
      <dgm:t>
        <a:bodyPr/>
        <a:lstStyle/>
        <a:p>
          <a:endParaRPr lang="en-US"/>
        </a:p>
      </dgm:t>
    </dgm:pt>
    <dgm:pt modelId="{DF6ECA03-12E6-4AB2-ADDD-0FC3584FB8B5}" type="pres">
      <dgm:prSet presAssocID="{4FC041B7-28B7-40F7-BCA3-4147DA355D6C}" presName="connectorText" presStyleLbl="sibTrans1D1" presStyleIdx="4" presStyleCnt="10"/>
      <dgm:spPr/>
      <dgm:t>
        <a:bodyPr/>
        <a:lstStyle/>
        <a:p>
          <a:endParaRPr lang="en-US"/>
        </a:p>
      </dgm:t>
    </dgm:pt>
    <dgm:pt modelId="{7954FC9C-E8AD-45B1-84AC-6475BFFCA8AE}" type="pres">
      <dgm:prSet presAssocID="{43B9250C-CDE4-4674-8E70-D434195B1D61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91A90-34AB-4D0A-849F-C0515990BF6F}" type="pres">
      <dgm:prSet presAssocID="{AF93FA43-7B66-48ED-AFFA-7CE19C12A00D}" presName="sibTrans" presStyleLbl="sibTrans1D1" presStyleIdx="5" presStyleCnt="10"/>
      <dgm:spPr/>
      <dgm:t>
        <a:bodyPr/>
        <a:lstStyle/>
        <a:p>
          <a:endParaRPr lang="en-US"/>
        </a:p>
      </dgm:t>
    </dgm:pt>
    <dgm:pt modelId="{171C89E1-774A-416F-BBF4-2F3E8D7DCB63}" type="pres">
      <dgm:prSet presAssocID="{AF93FA43-7B66-48ED-AFFA-7CE19C12A00D}" presName="connectorText" presStyleLbl="sibTrans1D1" presStyleIdx="5" presStyleCnt="10"/>
      <dgm:spPr/>
      <dgm:t>
        <a:bodyPr/>
        <a:lstStyle/>
        <a:p>
          <a:endParaRPr lang="en-US"/>
        </a:p>
      </dgm:t>
    </dgm:pt>
    <dgm:pt modelId="{FB5ADD54-4229-4817-B6C9-016383770C89}" type="pres">
      <dgm:prSet presAssocID="{833FA184-4A73-4D76-B2A7-0F87A07D0C46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2F5246-81B3-450F-93A9-284164AF96BA}" type="pres">
      <dgm:prSet presAssocID="{16960569-AA48-4371-9B95-D2918E6075CC}" presName="sibTrans" presStyleLbl="sibTrans1D1" presStyleIdx="6" presStyleCnt="10"/>
      <dgm:spPr/>
      <dgm:t>
        <a:bodyPr/>
        <a:lstStyle/>
        <a:p>
          <a:endParaRPr lang="en-US"/>
        </a:p>
      </dgm:t>
    </dgm:pt>
    <dgm:pt modelId="{C6EDC1B8-9821-41A9-945D-87F8A28D829F}" type="pres">
      <dgm:prSet presAssocID="{16960569-AA48-4371-9B95-D2918E6075CC}" presName="connectorText" presStyleLbl="sibTrans1D1" presStyleIdx="6" presStyleCnt="10"/>
      <dgm:spPr/>
      <dgm:t>
        <a:bodyPr/>
        <a:lstStyle/>
        <a:p>
          <a:endParaRPr lang="en-US"/>
        </a:p>
      </dgm:t>
    </dgm:pt>
    <dgm:pt modelId="{C9F0CA82-58F2-4A90-8593-791881EDF152}" type="pres">
      <dgm:prSet presAssocID="{4EFB9582-E086-4F76-AFD0-503EB11565F8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DF8AC-1547-43C1-9172-062C2751F571}" type="pres">
      <dgm:prSet presAssocID="{6DA845FC-D6F7-49CF-807B-6B2E0587F481}" presName="sibTrans" presStyleLbl="sibTrans1D1" presStyleIdx="7" presStyleCnt="10"/>
      <dgm:spPr/>
      <dgm:t>
        <a:bodyPr/>
        <a:lstStyle/>
        <a:p>
          <a:endParaRPr lang="en-US"/>
        </a:p>
      </dgm:t>
    </dgm:pt>
    <dgm:pt modelId="{6EF4DB79-8AB5-4EE9-9A12-9E7EA7BC8AF7}" type="pres">
      <dgm:prSet presAssocID="{6DA845FC-D6F7-49CF-807B-6B2E0587F481}" presName="connectorText" presStyleLbl="sibTrans1D1" presStyleIdx="7" presStyleCnt="10"/>
      <dgm:spPr/>
      <dgm:t>
        <a:bodyPr/>
        <a:lstStyle/>
        <a:p>
          <a:endParaRPr lang="en-US"/>
        </a:p>
      </dgm:t>
    </dgm:pt>
    <dgm:pt modelId="{5F7A1D28-C518-461D-825B-6512115903E0}" type="pres">
      <dgm:prSet presAssocID="{D25F6ACB-1017-4513-BB50-54C31D2BE1D5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98979-983F-4147-BA22-41AC192BA225}" type="pres">
      <dgm:prSet presAssocID="{5EAC72A3-7DDE-47CE-A05B-DCA70107EB66}" presName="sibTrans" presStyleLbl="sibTrans1D1" presStyleIdx="8" presStyleCnt="10"/>
      <dgm:spPr/>
      <dgm:t>
        <a:bodyPr/>
        <a:lstStyle/>
        <a:p>
          <a:endParaRPr lang="en-US"/>
        </a:p>
      </dgm:t>
    </dgm:pt>
    <dgm:pt modelId="{AD0C6321-947B-4CFA-A6A2-A0482A45F09A}" type="pres">
      <dgm:prSet presAssocID="{5EAC72A3-7DDE-47CE-A05B-DCA70107EB66}" presName="connectorText" presStyleLbl="sibTrans1D1" presStyleIdx="8" presStyleCnt="10"/>
      <dgm:spPr/>
      <dgm:t>
        <a:bodyPr/>
        <a:lstStyle/>
        <a:p>
          <a:endParaRPr lang="en-US"/>
        </a:p>
      </dgm:t>
    </dgm:pt>
    <dgm:pt modelId="{C4C662D7-3945-4F34-927F-B6F4F50C86E1}" type="pres">
      <dgm:prSet presAssocID="{F710D586-5FF9-4FD3-AEE8-9D6EF6DCB459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78E16-4BD3-42C9-9A0C-E00112223470}" type="pres">
      <dgm:prSet presAssocID="{CBB3D0E0-EEC2-4AB0-8DCE-F83C0CFF6AAE}" presName="sibTrans" presStyleLbl="sibTrans1D1" presStyleIdx="9" presStyleCnt="10"/>
      <dgm:spPr/>
      <dgm:t>
        <a:bodyPr/>
        <a:lstStyle/>
        <a:p>
          <a:endParaRPr lang="en-US"/>
        </a:p>
      </dgm:t>
    </dgm:pt>
    <dgm:pt modelId="{F6C611C7-4873-4687-9B96-590C565F9741}" type="pres">
      <dgm:prSet presAssocID="{CBB3D0E0-EEC2-4AB0-8DCE-F83C0CFF6AAE}" presName="connectorText" presStyleLbl="sibTrans1D1" presStyleIdx="9" presStyleCnt="10"/>
      <dgm:spPr/>
      <dgm:t>
        <a:bodyPr/>
        <a:lstStyle/>
        <a:p>
          <a:endParaRPr lang="en-US"/>
        </a:p>
      </dgm:t>
    </dgm:pt>
    <dgm:pt modelId="{F7E0DC0C-697E-4A1B-8106-2EC938530570}" type="pres">
      <dgm:prSet presAssocID="{AE4C0D60-1C18-4039-A36B-3F4696608D3C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0D5CDB-DD2B-47D1-A0F3-088E1CA3E1E1}" type="presOf" srcId="{16960569-AA48-4371-9B95-D2918E6075CC}" destId="{2F2F5246-81B3-450F-93A9-284164AF96BA}" srcOrd="0" destOrd="0" presId="urn:microsoft.com/office/officeart/2005/8/layout/bProcess3"/>
    <dgm:cxn modelId="{6F308FBC-F208-4AB0-8156-D7568787042E}" type="presOf" srcId="{833FA184-4A73-4D76-B2A7-0F87A07D0C46}" destId="{FB5ADD54-4229-4817-B6C9-016383770C89}" srcOrd="0" destOrd="0" presId="urn:microsoft.com/office/officeart/2005/8/layout/bProcess3"/>
    <dgm:cxn modelId="{2ECF65A1-40D0-4D31-A4BA-88019389D536}" type="presOf" srcId="{AA5E926B-A126-4C37-98BD-4E16A7FEF0F8}" destId="{4B4D63BC-C749-479A-8BE3-4C8A4029678A}" srcOrd="0" destOrd="0" presId="urn:microsoft.com/office/officeart/2005/8/layout/bProcess3"/>
    <dgm:cxn modelId="{8FD71813-8815-41CE-B2F1-DD4E2EC3379B}" type="presOf" srcId="{5EAC72A3-7DDE-47CE-A05B-DCA70107EB66}" destId="{25C98979-983F-4147-BA22-41AC192BA225}" srcOrd="0" destOrd="0" presId="urn:microsoft.com/office/officeart/2005/8/layout/bProcess3"/>
    <dgm:cxn modelId="{72C6AD8A-B75B-48D1-82E9-F69D888ACFA7}" type="presOf" srcId="{AE4C0D60-1C18-4039-A36B-3F4696608D3C}" destId="{F7E0DC0C-697E-4A1B-8106-2EC938530570}" srcOrd="0" destOrd="0" presId="urn:microsoft.com/office/officeart/2005/8/layout/bProcess3"/>
    <dgm:cxn modelId="{4D62351D-21A5-4C03-B6F8-355AA98C8AA1}" srcId="{E3919F9A-39C6-4B3F-9504-7563C6610A4A}" destId="{4EFB9582-E086-4F76-AFD0-503EB11565F8}" srcOrd="7" destOrd="0" parTransId="{7F64EBB3-E9AB-49FC-B3C5-9F7E779418EB}" sibTransId="{6DA845FC-D6F7-49CF-807B-6B2E0587F481}"/>
    <dgm:cxn modelId="{D793934B-7685-4A9C-97F6-6A549F2296CE}" type="presOf" srcId="{E6CA535A-4A67-4882-A3F8-E26D1201586C}" destId="{2EB66EA1-19E9-4ABB-8787-965419E8977E}" srcOrd="0" destOrd="0" presId="urn:microsoft.com/office/officeart/2005/8/layout/bProcess3"/>
    <dgm:cxn modelId="{D8CF6499-6AAF-4A44-A452-23B732BA1D4D}" type="presOf" srcId="{6DA845FC-D6F7-49CF-807B-6B2E0587F481}" destId="{726DF8AC-1547-43C1-9172-062C2751F571}" srcOrd="0" destOrd="0" presId="urn:microsoft.com/office/officeart/2005/8/layout/bProcess3"/>
    <dgm:cxn modelId="{1C1620FC-C27C-443B-BF32-9BBDE53224E5}" srcId="{E3919F9A-39C6-4B3F-9504-7563C6610A4A}" destId="{3F689C27-F2B4-4C14-B530-F891FDCA98BE}" srcOrd="4" destOrd="0" parTransId="{7CA4655A-944F-49A4-A872-2C74ACA45119}" sibTransId="{4FC041B7-28B7-40F7-BCA3-4147DA355D6C}"/>
    <dgm:cxn modelId="{740D6495-8F94-4EF7-BA09-B2080478F38E}" type="presOf" srcId="{4FC041B7-28B7-40F7-BCA3-4147DA355D6C}" destId="{DF6ECA03-12E6-4AB2-ADDD-0FC3584FB8B5}" srcOrd="1" destOrd="0" presId="urn:microsoft.com/office/officeart/2005/8/layout/bProcess3"/>
    <dgm:cxn modelId="{C3B42014-9B16-4020-A13B-CC9454A7206C}" type="presOf" srcId="{E3BD116E-8A78-405A-ADB0-3063E9ACF0A5}" destId="{95DF48DD-C445-4BC2-B88B-A15EEF4C925C}" srcOrd="0" destOrd="0" presId="urn:microsoft.com/office/officeart/2005/8/layout/bProcess3"/>
    <dgm:cxn modelId="{1DD80AE8-ECB6-4B9F-A5D8-E3B9D1BEC947}" srcId="{E3919F9A-39C6-4B3F-9504-7563C6610A4A}" destId="{D25F6ACB-1017-4513-BB50-54C31D2BE1D5}" srcOrd="8" destOrd="0" parTransId="{161722B9-04AA-4D0E-90E0-2078EF0C1926}" sibTransId="{5EAC72A3-7DDE-47CE-A05B-DCA70107EB66}"/>
    <dgm:cxn modelId="{0D0ACFA7-476B-48FA-8A7B-6D7AA0CFC765}" srcId="{E3919F9A-39C6-4B3F-9504-7563C6610A4A}" destId="{AA5E926B-A126-4C37-98BD-4E16A7FEF0F8}" srcOrd="1" destOrd="0" parTransId="{216F14EA-76D8-4967-8464-1EE48D999D0D}" sibTransId="{E6CA535A-4A67-4882-A3F8-E26D1201586C}"/>
    <dgm:cxn modelId="{91DA92FA-8766-4E47-9B30-00939949DD38}" type="presOf" srcId="{5EAC72A3-7DDE-47CE-A05B-DCA70107EB66}" destId="{AD0C6321-947B-4CFA-A6A2-A0482A45F09A}" srcOrd="1" destOrd="0" presId="urn:microsoft.com/office/officeart/2005/8/layout/bProcess3"/>
    <dgm:cxn modelId="{31151E0C-852E-436C-854F-B00ED2D5A830}" type="presOf" srcId="{D29DEC76-F92C-4C57-AC05-BAA049B0B936}" destId="{0B30BA66-A121-4DFD-8F83-0BA8F74D7017}" srcOrd="1" destOrd="0" presId="urn:microsoft.com/office/officeart/2005/8/layout/bProcess3"/>
    <dgm:cxn modelId="{4919AC0A-1147-4457-9BEE-EC982CFC2F0F}" type="presOf" srcId="{AF93FA43-7B66-48ED-AFFA-7CE19C12A00D}" destId="{28C91A90-34AB-4D0A-849F-C0515990BF6F}" srcOrd="0" destOrd="0" presId="urn:microsoft.com/office/officeart/2005/8/layout/bProcess3"/>
    <dgm:cxn modelId="{A49EBBA5-FAD3-42BA-B936-12C6F22D6D81}" srcId="{E3919F9A-39C6-4B3F-9504-7563C6610A4A}" destId="{43B9250C-CDE4-4674-8E70-D434195B1D61}" srcOrd="5" destOrd="0" parTransId="{8F841D42-28E7-4A2F-B77D-857C6A3C2AA5}" sibTransId="{AF93FA43-7B66-48ED-AFFA-7CE19C12A00D}"/>
    <dgm:cxn modelId="{8611C56C-A00F-4D32-AE46-68F3E5AFF7A9}" type="presOf" srcId="{4EFB9582-E086-4F76-AFD0-503EB11565F8}" destId="{C9F0CA82-58F2-4A90-8593-791881EDF152}" srcOrd="0" destOrd="0" presId="urn:microsoft.com/office/officeart/2005/8/layout/bProcess3"/>
    <dgm:cxn modelId="{6C9776EA-0EAE-49C9-804E-D1558A7FA689}" type="presOf" srcId="{3EA0B1C3-07D5-4BC1-BBC9-CF45E823130C}" destId="{96B372A7-AA38-47AB-BF7B-E6211F54A3DE}" srcOrd="0" destOrd="0" presId="urn:microsoft.com/office/officeart/2005/8/layout/bProcess3"/>
    <dgm:cxn modelId="{D6435451-4A10-4E55-B2BA-AB02E90B7A1D}" type="presOf" srcId="{3F689C27-F2B4-4C14-B530-F891FDCA98BE}" destId="{60D9744A-9802-4105-A5F2-3EAA3C9BD561}" srcOrd="0" destOrd="0" presId="urn:microsoft.com/office/officeart/2005/8/layout/bProcess3"/>
    <dgm:cxn modelId="{1FC616AB-3A3C-4D63-A659-5795FDC02DA3}" type="presOf" srcId="{792DF359-78C4-4AF3-A1F5-E2C780FB7104}" destId="{F52CDB54-09F6-4098-8018-A4BF42EE2FDF}" srcOrd="0" destOrd="0" presId="urn:microsoft.com/office/officeart/2005/8/layout/bProcess3"/>
    <dgm:cxn modelId="{8D4DAB43-CC50-469D-8E1D-AA82F08A96A0}" type="presOf" srcId="{6DA845FC-D6F7-49CF-807B-6B2E0587F481}" destId="{6EF4DB79-8AB5-4EE9-9A12-9E7EA7BC8AF7}" srcOrd="1" destOrd="0" presId="urn:microsoft.com/office/officeart/2005/8/layout/bProcess3"/>
    <dgm:cxn modelId="{FC4E2F31-754A-4E78-B9FF-DE0437823F6F}" type="presOf" srcId="{D29DEC76-F92C-4C57-AC05-BAA049B0B936}" destId="{EB9BA117-AF58-483C-8910-AC67B8EE58E5}" srcOrd="0" destOrd="0" presId="urn:microsoft.com/office/officeart/2005/8/layout/bProcess3"/>
    <dgm:cxn modelId="{2A85763F-30EE-4223-92D7-77306A8AA463}" srcId="{E3919F9A-39C6-4B3F-9504-7563C6610A4A}" destId="{6BC8A9A5-5CD8-44FA-9D59-7949BA99CEAE}" srcOrd="3" destOrd="0" parTransId="{5F6DBFFA-41D4-47AB-AA64-CA10E857ED42}" sibTransId="{D29DEC76-F92C-4C57-AC05-BAA049B0B936}"/>
    <dgm:cxn modelId="{29CC59C4-BC3F-4E83-AF5E-AB665E3BB948}" srcId="{E3919F9A-39C6-4B3F-9504-7563C6610A4A}" destId="{AE4C0D60-1C18-4039-A36B-3F4696608D3C}" srcOrd="10" destOrd="0" parTransId="{82F4C7BF-B60E-4347-BEB9-2F9988DC6DE7}" sibTransId="{D35F9D50-B843-48D9-9330-54DE436C8156}"/>
    <dgm:cxn modelId="{38B9E795-9A3C-4578-88C9-4D8BA2A350A9}" type="presOf" srcId="{AF93FA43-7B66-48ED-AFFA-7CE19C12A00D}" destId="{171C89E1-774A-416F-BBF4-2F3E8D7DCB63}" srcOrd="1" destOrd="0" presId="urn:microsoft.com/office/officeart/2005/8/layout/bProcess3"/>
    <dgm:cxn modelId="{BAE1FDE0-50D3-47AF-AFA9-A14CA06E91A2}" type="presOf" srcId="{4FC041B7-28B7-40F7-BCA3-4147DA355D6C}" destId="{37B03A71-C512-4E5D-9EB9-581F855396EF}" srcOrd="0" destOrd="0" presId="urn:microsoft.com/office/officeart/2005/8/layout/bProcess3"/>
    <dgm:cxn modelId="{3D1F35AC-57E6-4E62-BC8A-55756D5AA498}" srcId="{E3919F9A-39C6-4B3F-9504-7563C6610A4A}" destId="{833FA184-4A73-4D76-B2A7-0F87A07D0C46}" srcOrd="6" destOrd="0" parTransId="{91A63951-4887-48E7-AC23-978A31C57295}" sibTransId="{16960569-AA48-4371-9B95-D2918E6075CC}"/>
    <dgm:cxn modelId="{2B59D108-F241-4827-BCDA-47E5385B084E}" type="presOf" srcId="{E3919F9A-39C6-4B3F-9504-7563C6610A4A}" destId="{4C16ED8C-028D-4D4B-BA6E-1EC49EF7ABE3}" srcOrd="0" destOrd="0" presId="urn:microsoft.com/office/officeart/2005/8/layout/bProcess3"/>
    <dgm:cxn modelId="{8B3E5A4E-433E-4F55-B0DD-31084E1844C9}" type="presOf" srcId="{43B9250C-CDE4-4674-8E70-D434195B1D61}" destId="{7954FC9C-E8AD-45B1-84AC-6475BFFCA8AE}" srcOrd="0" destOrd="0" presId="urn:microsoft.com/office/officeart/2005/8/layout/bProcess3"/>
    <dgm:cxn modelId="{46BDF322-E747-4A61-A8FF-8C1C20530665}" type="presOf" srcId="{321B3DA0-928B-4790-B54C-5E1166C076DE}" destId="{F67E89FF-276D-4CCD-9016-71DBDECB17DB}" srcOrd="0" destOrd="0" presId="urn:microsoft.com/office/officeart/2005/8/layout/bProcess3"/>
    <dgm:cxn modelId="{5FA23598-1514-4246-94D2-B8C6065DA262}" type="presOf" srcId="{D25F6ACB-1017-4513-BB50-54C31D2BE1D5}" destId="{5F7A1D28-C518-461D-825B-6512115903E0}" srcOrd="0" destOrd="0" presId="urn:microsoft.com/office/officeart/2005/8/layout/bProcess3"/>
    <dgm:cxn modelId="{64369599-EEC8-4C95-8553-487716C31EBE}" srcId="{E3919F9A-39C6-4B3F-9504-7563C6610A4A}" destId="{321B3DA0-928B-4790-B54C-5E1166C076DE}" srcOrd="0" destOrd="0" parTransId="{BB004436-2846-4060-A504-E431A88705C3}" sibTransId="{E3BD116E-8A78-405A-ADB0-3063E9ACF0A5}"/>
    <dgm:cxn modelId="{3ECBB78E-BE35-4AF6-B82E-5423429BC5F9}" type="presOf" srcId="{E6CA535A-4A67-4882-A3F8-E26D1201586C}" destId="{6DF47F13-C0C2-4679-9672-5E9218700C8A}" srcOrd="1" destOrd="0" presId="urn:microsoft.com/office/officeart/2005/8/layout/bProcess3"/>
    <dgm:cxn modelId="{DDBEED25-A70C-4DE6-89A6-FAA10899E1B7}" type="presOf" srcId="{CBB3D0E0-EEC2-4AB0-8DCE-F83C0CFF6AAE}" destId="{56478E16-4BD3-42C9-9A0C-E00112223470}" srcOrd="0" destOrd="0" presId="urn:microsoft.com/office/officeart/2005/8/layout/bProcess3"/>
    <dgm:cxn modelId="{74979F19-92E8-44B0-97F5-0A0CE14D0022}" type="presOf" srcId="{792DF359-78C4-4AF3-A1F5-E2C780FB7104}" destId="{D8BC8448-0B32-449D-BCE5-63878872F0D3}" srcOrd="1" destOrd="0" presId="urn:microsoft.com/office/officeart/2005/8/layout/bProcess3"/>
    <dgm:cxn modelId="{FB6FAA1C-2185-4ECE-9FB1-BAB250E34D0F}" type="presOf" srcId="{F710D586-5FF9-4FD3-AEE8-9D6EF6DCB459}" destId="{C4C662D7-3945-4F34-927F-B6F4F50C86E1}" srcOrd="0" destOrd="0" presId="urn:microsoft.com/office/officeart/2005/8/layout/bProcess3"/>
    <dgm:cxn modelId="{B7C6B03B-EA3C-446C-8F01-6E02200D4744}" type="presOf" srcId="{CBB3D0E0-EEC2-4AB0-8DCE-F83C0CFF6AAE}" destId="{F6C611C7-4873-4687-9B96-590C565F9741}" srcOrd="1" destOrd="0" presId="urn:microsoft.com/office/officeart/2005/8/layout/bProcess3"/>
    <dgm:cxn modelId="{64D32FED-D0E7-4D5B-A5A4-E64D1FE321A3}" srcId="{E3919F9A-39C6-4B3F-9504-7563C6610A4A}" destId="{3EA0B1C3-07D5-4BC1-BBC9-CF45E823130C}" srcOrd="2" destOrd="0" parTransId="{A1AE8E4D-F6B9-41EA-BD28-3FE5E9DE2C61}" sibTransId="{792DF359-78C4-4AF3-A1F5-E2C780FB7104}"/>
    <dgm:cxn modelId="{B0A49345-F38A-4112-905B-B05C9BA01ADA}" type="presOf" srcId="{6BC8A9A5-5CD8-44FA-9D59-7949BA99CEAE}" destId="{7554C268-D00C-439D-9176-E6E916ACA57D}" srcOrd="0" destOrd="0" presId="urn:microsoft.com/office/officeart/2005/8/layout/bProcess3"/>
    <dgm:cxn modelId="{F37EC189-1536-4865-9A3C-D6D82716F03B}" type="presOf" srcId="{16960569-AA48-4371-9B95-D2918E6075CC}" destId="{C6EDC1B8-9821-41A9-945D-87F8A28D829F}" srcOrd="1" destOrd="0" presId="urn:microsoft.com/office/officeart/2005/8/layout/bProcess3"/>
    <dgm:cxn modelId="{BD041D7C-EA64-4F08-911D-BC5BC5CFE4A5}" type="presOf" srcId="{E3BD116E-8A78-405A-ADB0-3063E9ACF0A5}" destId="{508090A1-4BEC-4DB3-AB06-D0157554686F}" srcOrd="1" destOrd="0" presId="urn:microsoft.com/office/officeart/2005/8/layout/bProcess3"/>
    <dgm:cxn modelId="{8148694A-1C04-430A-891D-1D49577A9CA2}" srcId="{E3919F9A-39C6-4B3F-9504-7563C6610A4A}" destId="{F710D586-5FF9-4FD3-AEE8-9D6EF6DCB459}" srcOrd="9" destOrd="0" parTransId="{B914B40D-EFD0-4994-A17A-0D0B68F063C8}" sibTransId="{CBB3D0E0-EEC2-4AB0-8DCE-F83C0CFF6AAE}"/>
    <dgm:cxn modelId="{71BF7F5F-FF06-4F41-8F09-400052DE9BD6}" type="presParOf" srcId="{4C16ED8C-028D-4D4B-BA6E-1EC49EF7ABE3}" destId="{F67E89FF-276D-4CCD-9016-71DBDECB17DB}" srcOrd="0" destOrd="0" presId="urn:microsoft.com/office/officeart/2005/8/layout/bProcess3"/>
    <dgm:cxn modelId="{48A7C017-5873-4197-98D7-5441C02A047B}" type="presParOf" srcId="{4C16ED8C-028D-4D4B-BA6E-1EC49EF7ABE3}" destId="{95DF48DD-C445-4BC2-B88B-A15EEF4C925C}" srcOrd="1" destOrd="0" presId="urn:microsoft.com/office/officeart/2005/8/layout/bProcess3"/>
    <dgm:cxn modelId="{AB0014D0-9784-41B9-A435-25B83BF201BC}" type="presParOf" srcId="{95DF48DD-C445-4BC2-B88B-A15EEF4C925C}" destId="{508090A1-4BEC-4DB3-AB06-D0157554686F}" srcOrd="0" destOrd="0" presId="urn:microsoft.com/office/officeart/2005/8/layout/bProcess3"/>
    <dgm:cxn modelId="{3ADF8DBB-E830-4734-8F36-CF4C4DD7526B}" type="presParOf" srcId="{4C16ED8C-028D-4D4B-BA6E-1EC49EF7ABE3}" destId="{4B4D63BC-C749-479A-8BE3-4C8A4029678A}" srcOrd="2" destOrd="0" presId="urn:microsoft.com/office/officeart/2005/8/layout/bProcess3"/>
    <dgm:cxn modelId="{FDC2F9FF-F6C5-4B41-B221-E349DA93A859}" type="presParOf" srcId="{4C16ED8C-028D-4D4B-BA6E-1EC49EF7ABE3}" destId="{2EB66EA1-19E9-4ABB-8787-965419E8977E}" srcOrd="3" destOrd="0" presId="urn:microsoft.com/office/officeart/2005/8/layout/bProcess3"/>
    <dgm:cxn modelId="{BA299025-A2BF-48AF-938D-12B24C665C31}" type="presParOf" srcId="{2EB66EA1-19E9-4ABB-8787-965419E8977E}" destId="{6DF47F13-C0C2-4679-9672-5E9218700C8A}" srcOrd="0" destOrd="0" presId="urn:microsoft.com/office/officeart/2005/8/layout/bProcess3"/>
    <dgm:cxn modelId="{73678449-D348-4C8E-B237-96844D1D4AD4}" type="presParOf" srcId="{4C16ED8C-028D-4D4B-BA6E-1EC49EF7ABE3}" destId="{96B372A7-AA38-47AB-BF7B-E6211F54A3DE}" srcOrd="4" destOrd="0" presId="urn:microsoft.com/office/officeart/2005/8/layout/bProcess3"/>
    <dgm:cxn modelId="{0A0A489E-F577-4335-9146-CB46CBA47521}" type="presParOf" srcId="{4C16ED8C-028D-4D4B-BA6E-1EC49EF7ABE3}" destId="{F52CDB54-09F6-4098-8018-A4BF42EE2FDF}" srcOrd="5" destOrd="0" presId="urn:microsoft.com/office/officeart/2005/8/layout/bProcess3"/>
    <dgm:cxn modelId="{F3676A61-701E-4B7B-970F-F971DD2CF946}" type="presParOf" srcId="{F52CDB54-09F6-4098-8018-A4BF42EE2FDF}" destId="{D8BC8448-0B32-449D-BCE5-63878872F0D3}" srcOrd="0" destOrd="0" presId="urn:microsoft.com/office/officeart/2005/8/layout/bProcess3"/>
    <dgm:cxn modelId="{88D522F9-EC4F-49FF-9023-7BF3CB616FD7}" type="presParOf" srcId="{4C16ED8C-028D-4D4B-BA6E-1EC49EF7ABE3}" destId="{7554C268-D00C-439D-9176-E6E916ACA57D}" srcOrd="6" destOrd="0" presId="urn:microsoft.com/office/officeart/2005/8/layout/bProcess3"/>
    <dgm:cxn modelId="{1A4FB89D-1C60-4E95-A30D-63F3BC934354}" type="presParOf" srcId="{4C16ED8C-028D-4D4B-BA6E-1EC49EF7ABE3}" destId="{EB9BA117-AF58-483C-8910-AC67B8EE58E5}" srcOrd="7" destOrd="0" presId="urn:microsoft.com/office/officeart/2005/8/layout/bProcess3"/>
    <dgm:cxn modelId="{ACF521F9-10C0-48F7-A0AF-DF4C71588B53}" type="presParOf" srcId="{EB9BA117-AF58-483C-8910-AC67B8EE58E5}" destId="{0B30BA66-A121-4DFD-8F83-0BA8F74D7017}" srcOrd="0" destOrd="0" presId="urn:microsoft.com/office/officeart/2005/8/layout/bProcess3"/>
    <dgm:cxn modelId="{47E954C0-9B1A-4D7B-92EC-66535B5CD75D}" type="presParOf" srcId="{4C16ED8C-028D-4D4B-BA6E-1EC49EF7ABE3}" destId="{60D9744A-9802-4105-A5F2-3EAA3C9BD561}" srcOrd="8" destOrd="0" presId="urn:microsoft.com/office/officeart/2005/8/layout/bProcess3"/>
    <dgm:cxn modelId="{A0809C06-809D-4266-B7A1-55028D2F693C}" type="presParOf" srcId="{4C16ED8C-028D-4D4B-BA6E-1EC49EF7ABE3}" destId="{37B03A71-C512-4E5D-9EB9-581F855396EF}" srcOrd="9" destOrd="0" presId="urn:microsoft.com/office/officeart/2005/8/layout/bProcess3"/>
    <dgm:cxn modelId="{BCACADF3-412A-4228-AFEB-F4C93C934E22}" type="presParOf" srcId="{37B03A71-C512-4E5D-9EB9-581F855396EF}" destId="{DF6ECA03-12E6-4AB2-ADDD-0FC3584FB8B5}" srcOrd="0" destOrd="0" presId="urn:microsoft.com/office/officeart/2005/8/layout/bProcess3"/>
    <dgm:cxn modelId="{038C8040-C45C-4163-835E-6581149B584C}" type="presParOf" srcId="{4C16ED8C-028D-4D4B-BA6E-1EC49EF7ABE3}" destId="{7954FC9C-E8AD-45B1-84AC-6475BFFCA8AE}" srcOrd="10" destOrd="0" presId="urn:microsoft.com/office/officeart/2005/8/layout/bProcess3"/>
    <dgm:cxn modelId="{D843E24A-F2D1-4850-9C61-99BFD26E3045}" type="presParOf" srcId="{4C16ED8C-028D-4D4B-BA6E-1EC49EF7ABE3}" destId="{28C91A90-34AB-4D0A-849F-C0515990BF6F}" srcOrd="11" destOrd="0" presId="urn:microsoft.com/office/officeart/2005/8/layout/bProcess3"/>
    <dgm:cxn modelId="{8E371994-870E-42F1-9453-3645A533DF0F}" type="presParOf" srcId="{28C91A90-34AB-4D0A-849F-C0515990BF6F}" destId="{171C89E1-774A-416F-BBF4-2F3E8D7DCB63}" srcOrd="0" destOrd="0" presId="urn:microsoft.com/office/officeart/2005/8/layout/bProcess3"/>
    <dgm:cxn modelId="{5CC2A379-6D94-4FB0-B0C9-415D9E381C14}" type="presParOf" srcId="{4C16ED8C-028D-4D4B-BA6E-1EC49EF7ABE3}" destId="{FB5ADD54-4229-4817-B6C9-016383770C89}" srcOrd="12" destOrd="0" presId="urn:microsoft.com/office/officeart/2005/8/layout/bProcess3"/>
    <dgm:cxn modelId="{95847EE3-81BC-4B3D-AE09-01EBE56968A5}" type="presParOf" srcId="{4C16ED8C-028D-4D4B-BA6E-1EC49EF7ABE3}" destId="{2F2F5246-81B3-450F-93A9-284164AF96BA}" srcOrd="13" destOrd="0" presId="urn:microsoft.com/office/officeart/2005/8/layout/bProcess3"/>
    <dgm:cxn modelId="{918271DC-9BBE-40D7-8647-D40462D49575}" type="presParOf" srcId="{2F2F5246-81B3-450F-93A9-284164AF96BA}" destId="{C6EDC1B8-9821-41A9-945D-87F8A28D829F}" srcOrd="0" destOrd="0" presId="urn:microsoft.com/office/officeart/2005/8/layout/bProcess3"/>
    <dgm:cxn modelId="{7491923D-5B1F-465F-8EAA-FC68FC7C9603}" type="presParOf" srcId="{4C16ED8C-028D-4D4B-BA6E-1EC49EF7ABE3}" destId="{C9F0CA82-58F2-4A90-8593-791881EDF152}" srcOrd="14" destOrd="0" presId="urn:microsoft.com/office/officeart/2005/8/layout/bProcess3"/>
    <dgm:cxn modelId="{0B901D50-0E6C-449C-AF50-673575AB2121}" type="presParOf" srcId="{4C16ED8C-028D-4D4B-BA6E-1EC49EF7ABE3}" destId="{726DF8AC-1547-43C1-9172-062C2751F571}" srcOrd="15" destOrd="0" presId="urn:microsoft.com/office/officeart/2005/8/layout/bProcess3"/>
    <dgm:cxn modelId="{04856F80-D5AD-4646-94BE-1E96559BF0B2}" type="presParOf" srcId="{726DF8AC-1547-43C1-9172-062C2751F571}" destId="{6EF4DB79-8AB5-4EE9-9A12-9E7EA7BC8AF7}" srcOrd="0" destOrd="0" presId="urn:microsoft.com/office/officeart/2005/8/layout/bProcess3"/>
    <dgm:cxn modelId="{F28FE960-B4B8-46EE-85EB-CA1B652553B9}" type="presParOf" srcId="{4C16ED8C-028D-4D4B-BA6E-1EC49EF7ABE3}" destId="{5F7A1D28-C518-461D-825B-6512115903E0}" srcOrd="16" destOrd="0" presId="urn:microsoft.com/office/officeart/2005/8/layout/bProcess3"/>
    <dgm:cxn modelId="{2FC3BD73-224B-4480-8FBF-E3D82B763B2E}" type="presParOf" srcId="{4C16ED8C-028D-4D4B-BA6E-1EC49EF7ABE3}" destId="{25C98979-983F-4147-BA22-41AC192BA225}" srcOrd="17" destOrd="0" presId="urn:microsoft.com/office/officeart/2005/8/layout/bProcess3"/>
    <dgm:cxn modelId="{314E7F6E-F971-4D69-9065-E1133B4FADA5}" type="presParOf" srcId="{25C98979-983F-4147-BA22-41AC192BA225}" destId="{AD0C6321-947B-4CFA-A6A2-A0482A45F09A}" srcOrd="0" destOrd="0" presId="urn:microsoft.com/office/officeart/2005/8/layout/bProcess3"/>
    <dgm:cxn modelId="{630BEA49-D7B7-4014-93EC-FB8ACCA7B9DA}" type="presParOf" srcId="{4C16ED8C-028D-4D4B-BA6E-1EC49EF7ABE3}" destId="{C4C662D7-3945-4F34-927F-B6F4F50C86E1}" srcOrd="18" destOrd="0" presId="urn:microsoft.com/office/officeart/2005/8/layout/bProcess3"/>
    <dgm:cxn modelId="{9FE3CBFC-1548-449B-89F1-864F8DE31A21}" type="presParOf" srcId="{4C16ED8C-028D-4D4B-BA6E-1EC49EF7ABE3}" destId="{56478E16-4BD3-42C9-9A0C-E00112223470}" srcOrd="19" destOrd="0" presId="urn:microsoft.com/office/officeart/2005/8/layout/bProcess3"/>
    <dgm:cxn modelId="{90DC4E85-013C-4362-A7AE-B1ECCC131A91}" type="presParOf" srcId="{56478E16-4BD3-42C9-9A0C-E00112223470}" destId="{F6C611C7-4873-4687-9B96-590C565F9741}" srcOrd="0" destOrd="0" presId="urn:microsoft.com/office/officeart/2005/8/layout/bProcess3"/>
    <dgm:cxn modelId="{16ECD884-E506-464E-B748-9A73485B3A63}" type="presParOf" srcId="{4C16ED8C-028D-4D4B-BA6E-1EC49EF7ABE3}" destId="{F7E0DC0C-697E-4A1B-8106-2EC938530570}" srcOrd="2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ABEA0-07B9-4071-81E0-561A2B54736E}">
      <dsp:nvSpPr>
        <dsp:cNvPr id="0" name=""/>
        <dsp:cNvSpPr/>
      </dsp:nvSpPr>
      <dsp:spPr>
        <a:xfrm>
          <a:off x="1826277" y="31777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42112" y="362111"/>
        <a:ext cx="13803" cy="2760"/>
      </dsp:txXfrm>
    </dsp:sp>
    <dsp:sp modelId="{0D3A78A3-5F23-4EB4-B3BE-DC94C5746AEB}">
      <dsp:nvSpPr>
        <dsp:cNvPr id="0" name=""/>
        <dsp:cNvSpPr/>
      </dsp:nvSpPr>
      <dsp:spPr>
        <a:xfrm>
          <a:off x="627758" y="3396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Create a Requisition (REQ) and submit it for approval</a:t>
          </a:r>
          <a:endParaRPr lang="en-US" sz="900" kern="1200" dirty="0"/>
        </a:p>
      </dsp:txBody>
      <dsp:txXfrm>
        <a:off x="627758" y="3396"/>
        <a:ext cx="1200319" cy="720191"/>
      </dsp:txXfrm>
    </dsp:sp>
    <dsp:sp modelId="{999EE174-2358-450F-BA10-B521433D6968}">
      <dsp:nvSpPr>
        <dsp:cNvPr id="0" name=""/>
        <dsp:cNvSpPr/>
      </dsp:nvSpPr>
      <dsp:spPr>
        <a:xfrm>
          <a:off x="3302670" y="31777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418504" y="362111"/>
        <a:ext cx="13803" cy="2760"/>
      </dsp:txXfrm>
    </dsp:sp>
    <dsp:sp modelId="{71733363-C15B-44B0-9702-CFC97C00CFF8}">
      <dsp:nvSpPr>
        <dsp:cNvPr id="0" name=""/>
        <dsp:cNvSpPr/>
      </dsp:nvSpPr>
      <dsp:spPr>
        <a:xfrm>
          <a:off x="2104151" y="3396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Requisition is approved</a:t>
          </a:r>
          <a:endParaRPr lang="en-US" sz="900" kern="1200" dirty="0"/>
        </a:p>
      </dsp:txBody>
      <dsp:txXfrm>
        <a:off x="2104151" y="3396"/>
        <a:ext cx="1200319" cy="720191"/>
      </dsp:txXfrm>
    </dsp:sp>
    <dsp:sp modelId="{68DD790B-EEDC-49FF-A98F-EF1BD67F1791}">
      <dsp:nvSpPr>
        <dsp:cNvPr id="0" name=""/>
        <dsp:cNvSpPr/>
      </dsp:nvSpPr>
      <dsp:spPr>
        <a:xfrm>
          <a:off x="4779062" y="31777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94897" y="362111"/>
        <a:ext cx="13803" cy="2760"/>
      </dsp:txXfrm>
    </dsp:sp>
    <dsp:sp modelId="{9227C809-24C8-4045-8D5B-8321F078F854}">
      <dsp:nvSpPr>
        <dsp:cNvPr id="0" name=""/>
        <dsp:cNvSpPr/>
      </dsp:nvSpPr>
      <dsp:spPr>
        <a:xfrm>
          <a:off x="3580543" y="3396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Budget Check the Requisition  to create a pre-encumbrance</a:t>
          </a:r>
          <a:endParaRPr lang="en-US" sz="900" kern="1200" dirty="0"/>
        </a:p>
      </dsp:txBody>
      <dsp:txXfrm>
        <a:off x="3580543" y="3396"/>
        <a:ext cx="1200319" cy="720191"/>
      </dsp:txXfrm>
    </dsp:sp>
    <dsp:sp modelId="{84632581-72E3-4DF8-BD52-80B863721FEE}">
      <dsp:nvSpPr>
        <dsp:cNvPr id="0" name=""/>
        <dsp:cNvSpPr/>
      </dsp:nvSpPr>
      <dsp:spPr>
        <a:xfrm>
          <a:off x="6255454" y="31777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371289" y="362111"/>
        <a:ext cx="13803" cy="2760"/>
      </dsp:txXfrm>
    </dsp:sp>
    <dsp:sp modelId="{96C8F36C-DB1F-458F-9D13-DB5941734585}">
      <dsp:nvSpPr>
        <dsp:cNvPr id="0" name=""/>
        <dsp:cNvSpPr/>
      </dsp:nvSpPr>
      <dsp:spPr>
        <a:xfrm>
          <a:off x="5056935" y="3396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Source the REQ into a Purchase Order (PO)</a:t>
          </a:r>
          <a:endParaRPr lang="en-US" sz="900" kern="1200" dirty="0"/>
        </a:p>
      </dsp:txBody>
      <dsp:txXfrm>
        <a:off x="5056935" y="3396"/>
        <a:ext cx="1200319" cy="720191"/>
      </dsp:txXfrm>
    </dsp:sp>
    <dsp:sp modelId="{B941D164-DAB8-493C-963F-C244FE644590}">
      <dsp:nvSpPr>
        <dsp:cNvPr id="0" name=""/>
        <dsp:cNvSpPr/>
      </dsp:nvSpPr>
      <dsp:spPr>
        <a:xfrm>
          <a:off x="1227918" y="721787"/>
          <a:ext cx="5905569" cy="245473"/>
        </a:xfrm>
        <a:custGeom>
          <a:avLst/>
          <a:gdLst/>
          <a:ahLst/>
          <a:cxnLst/>
          <a:rect l="0" t="0" r="0" b="0"/>
          <a:pathLst>
            <a:path>
              <a:moveTo>
                <a:pt x="5905569" y="0"/>
              </a:moveTo>
              <a:lnTo>
                <a:pt x="5905569" y="139836"/>
              </a:lnTo>
              <a:lnTo>
                <a:pt x="0" y="139836"/>
              </a:lnTo>
              <a:lnTo>
                <a:pt x="0" y="24547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032902" y="843143"/>
        <a:ext cx="295600" cy="2760"/>
      </dsp:txXfrm>
    </dsp:sp>
    <dsp:sp modelId="{031E854E-79DF-4C15-AAEE-1BBF868B1311}">
      <dsp:nvSpPr>
        <dsp:cNvPr id="0" name=""/>
        <dsp:cNvSpPr/>
      </dsp:nvSpPr>
      <dsp:spPr>
        <a:xfrm>
          <a:off x="6533328" y="3396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Budget Check PO to relieve pre-encumbrance and create encumbrance</a:t>
          </a:r>
          <a:endParaRPr lang="en-US" sz="900" kern="1200" dirty="0"/>
        </a:p>
      </dsp:txBody>
      <dsp:txXfrm>
        <a:off x="6533328" y="3396"/>
        <a:ext cx="1200319" cy="720191"/>
      </dsp:txXfrm>
    </dsp:sp>
    <dsp:sp modelId="{A460C54B-0D3B-45DA-BE5F-0A754F4185C5}">
      <dsp:nvSpPr>
        <dsp:cNvPr id="0" name=""/>
        <dsp:cNvSpPr/>
      </dsp:nvSpPr>
      <dsp:spPr>
        <a:xfrm>
          <a:off x="1826277" y="131403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42112" y="1358376"/>
        <a:ext cx="13803" cy="2760"/>
      </dsp:txXfrm>
    </dsp:sp>
    <dsp:sp modelId="{6D1F36B6-3FFC-484B-A6D4-FD1EB5539559}">
      <dsp:nvSpPr>
        <dsp:cNvPr id="0" name=""/>
        <dsp:cNvSpPr/>
      </dsp:nvSpPr>
      <dsp:spPr>
        <a:xfrm>
          <a:off x="627758" y="999661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Dispatch PO to Vendor</a:t>
          </a:r>
          <a:endParaRPr lang="en-US" sz="900" kern="1200" dirty="0"/>
        </a:p>
      </dsp:txBody>
      <dsp:txXfrm>
        <a:off x="627758" y="999661"/>
        <a:ext cx="1200319" cy="720191"/>
      </dsp:txXfrm>
    </dsp:sp>
    <dsp:sp modelId="{84541AB4-B1BD-4725-BB6F-970D88262382}">
      <dsp:nvSpPr>
        <dsp:cNvPr id="0" name=""/>
        <dsp:cNvSpPr/>
      </dsp:nvSpPr>
      <dsp:spPr>
        <a:xfrm>
          <a:off x="3302670" y="131403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418504" y="1358376"/>
        <a:ext cx="13803" cy="2760"/>
      </dsp:txXfrm>
    </dsp:sp>
    <dsp:sp modelId="{F4F381B6-8FDD-4AD8-AE69-54511D259F17}">
      <dsp:nvSpPr>
        <dsp:cNvPr id="0" name=""/>
        <dsp:cNvSpPr/>
      </dsp:nvSpPr>
      <dsp:spPr>
        <a:xfrm>
          <a:off x="2104151" y="999661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If Original PO changes, Create  Change Order and Dispatch to Vendor</a:t>
          </a:r>
          <a:endParaRPr lang="en-US" sz="900" kern="1200" dirty="0"/>
        </a:p>
      </dsp:txBody>
      <dsp:txXfrm>
        <a:off x="2104151" y="999661"/>
        <a:ext cx="1200319" cy="720191"/>
      </dsp:txXfrm>
    </dsp:sp>
    <dsp:sp modelId="{DC601CC5-C29A-44E5-B5A1-842DA52D14C6}">
      <dsp:nvSpPr>
        <dsp:cNvPr id="0" name=""/>
        <dsp:cNvSpPr/>
      </dsp:nvSpPr>
      <dsp:spPr>
        <a:xfrm>
          <a:off x="4779062" y="131403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94897" y="1358376"/>
        <a:ext cx="13803" cy="2760"/>
      </dsp:txXfrm>
    </dsp:sp>
    <dsp:sp modelId="{9DDE6C6F-6776-41B8-8C12-5170D8976E90}">
      <dsp:nvSpPr>
        <dsp:cNvPr id="0" name=""/>
        <dsp:cNvSpPr/>
      </dsp:nvSpPr>
      <dsp:spPr>
        <a:xfrm>
          <a:off x="3580543" y="999661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Receive Goods or Services</a:t>
          </a:r>
          <a:endParaRPr lang="en-US" sz="900" kern="1200" dirty="0"/>
        </a:p>
      </dsp:txBody>
      <dsp:txXfrm>
        <a:off x="3580543" y="999661"/>
        <a:ext cx="1200319" cy="720191"/>
      </dsp:txXfrm>
    </dsp:sp>
    <dsp:sp modelId="{4BD122D3-AF69-400A-91E9-A380E512961B}">
      <dsp:nvSpPr>
        <dsp:cNvPr id="0" name=""/>
        <dsp:cNvSpPr/>
      </dsp:nvSpPr>
      <dsp:spPr>
        <a:xfrm>
          <a:off x="6255454" y="131403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371289" y="1358376"/>
        <a:ext cx="13803" cy="2760"/>
      </dsp:txXfrm>
    </dsp:sp>
    <dsp:sp modelId="{D14832E0-5710-44B7-B080-2EE1EBC0D069}">
      <dsp:nvSpPr>
        <dsp:cNvPr id="0" name=""/>
        <dsp:cNvSpPr/>
      </dsp:nvSpPr>
      <dsp:spPr>
        <a:xfrm>
          <a:off x="5056935" y="999661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Receive Invoice from Vendor</a:t>
          </a:r>
          <a:endParaRPr lang="en-US" sz="900" kern="1200" dirty="0"/>
        </a:p>
      </dsp:txBody>
      <dsp:txXfrm>
        <a:off x="5056935" y="999661"/>
        <a:ext cx="1200319" cy="720191"/>
      </dsp:txXfrm>
    </dsp:sp>
    <dsp:sp modelId="{5CB86080-A731-4166-8D37-B55BA9166139}">
      <dsp:nvSpPr>
        <dsp:cNvPr id="0" name=""/>
        <dsp:cNvSpPr/>
      </dsp:nvSpPr>
      <dsp:spPr>
        <a:xfrm>
          <a:off x="1227918" y="1718052"/>
          <a:ext cx="5905569" cy="245473"/>
        </a:xfrm>
        <a:custGeom>
          <a:avLst/>
          <a:gdLst/>
          <a:ahLst/>
          <a:cxnLst/>
          <a:rect l="0" t="0" r="0" b="0"/>
          <a:pathLst>
            <a:path>
              <a:moveTo>
                <a:pt x="5905569" y="0"/>
              </a:moveTo>
              <a:lnTo>
                <a:pt x="5905569" y="139836"/>
              </a:lnTo>
              <a:lnTo>
                <a:pt x="0" y="139836"/>
              </a:lnTo>
              <a:lnTo>
                <a:pt x="0" y="24547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032902" y="1839408"/>
        <a:ext cx="295600" cy="2760"/>
      </dsp:txXfrm>
    </dsp:sp>
    <dsp:sp modelId="{7FAF8F07-9447-4E9F-B229-496DDE4B1DEE}">
      <dsp:nvSpPr>
        <dsp:cNvPr id="0" name=""/>
        <dsp:cNvSpPr/>
      </dsp:nvSpPr>
      <dsp:spPr>
        <a:xfrm>
          <a:off x="6533328" y="999661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Create Voucher to pay Invoice</a:t>
          </a:r>
          <a:endParaRPr lang="en-US" sz="900" kern="1200" dirty="0"/>
        </a:p>
      </dsp:txBody>
      <dsp:txXfrm>
        <a:off x="6533328" y="999661"/>
        <a:ext cx="1200319" cy="720191"/>
      </dsp:txXfrm>
    </dsp:sp>
    <dsp:sp modelId="{88260744-AF85-46F7-BA63-237516FE42FC}">
      <dsp:nvSpPr>
        <dsp:cNvPr id="0" name=""/>
        <dsp:cNvSpPr/>
      </dsp:nvSpPr>
      <dsp:spPr>
        <a:xfrm>
          <a:off x="1826277" y="231030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42112" y="2354641"/>
        <a:ext cx="13803" cy="2760"/>
      </dsp:txXfrm>
    </dsp:sp>
    <dsp:sp modelId="{656FD568-31F2-4057-8013-E9FD63F76142}">
      <dsp:nvSpPr>
        <dsp:cNvPr id="0" name=""/>
        <dsp:cNvSpPr/>
      </dsp:nvSpPr>
      <dsp:spPr>
        <a:xfrm>
          <a:off x="627758" y="1995925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Run Matching Process</a:t>
          </a:r>
          <a:endParaRPr lang="en-US" sz="900" kern="1200" dirty="0"/>
        </a:p>
      </dsp:txBody>
      <dsp:txXfrm>
        <a:off x="627758" y="1995925"/>
        <a:ext cx="1200319" cy="720191"/>
      </dsp:txXfrm>
    </dsp:sp>
    <dsp:sp modelId="{5DCE5FE5-73D0-43B1-856B-362149658992}">
      <dsp:nvSpPr>
        <dsp:cNvPr id="0" name=""/>
        <dsp:cNvSpPr/>
      </dsp:nvSpPr>
      <dsp:spPr>
        <a:xfrm>
          <a:off x="3302670" y="231030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418504" y="2354641"/>
        <a:ext cx="13803" cy="2760"/>
      </dsp:txXfrm>
    </dsp:sp>
    <dsp:sp modelId="{8B281959-1D6B-4177-B323-7B911F477DA3}">
      <dsp:nvSpPr>
        <dsp:cNvPr id="0" name=""/>
        <dsp:cNvSpPr/>
      </dsp:nvSpPr>
      <dsp:spPr>
        <a:xfrm>
          <a:off x="2104151" y="1995925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Run Document Tolerance Process</a:t>
          </a:r>
          <a:endParaRPr lang="en-US" sz="900" kern="1200" dirty="0"/>
        </a:p>
      </dsp:txBody>
      <dsp:txXfrm>
        <a:off x="2104151" y="1995925"/>
        <a:ext cx="1200319" cy="720191"/>
      </dsp:txXfrm>
    </dsp:sp>
    <dsp:sp modelId="{BCD04FD0-BFB8-473C-B74B-B49061EB22AC}">
      <dsp:nvSpPr>
        <dsp:cNvPr id="0" name=""/>
        <dsp:cNvSpPr/>
      </dsp:nvSpPr>
      <dsp:spPr>
        <a:xfrm>
          <a:off x="4779062" y="231030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94897" y="2354641"/>
        <a:ext cx="13803" cy="2760"/>
      </dsp:txXfrm>
    </dsp:sp>
    <dsp:sp modelId="{6E8B8A2B-715B-409B-9F98-16CAEB2F0EF0}">
      <dsp:nvSpPr>
        <dsp:cNvPr id="0" name=""/>
        <dsp:cNvSpPr/>
      </dsp:nvSpPr>
      <dsp:spPr>
        <a:xfrm>
          <a:off x="3580543" y="1995925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Budget Check Voucher to relieve encumbrance and Create expenditure</a:t>
          </a:r>
          <a:endParaRPr lang="en-US" sz="900" kern="1200" dirty="0"/>
        </a:p>
      </dsp:txBody>
      <dsp:txXfrm>
        <a:off x="3580543" y="1995925"/>
        <a:ext cx="1200319" cy="720191"/>
      </dsp:txXfrm>
    </dsp:sp>
    <dsp:sp modelId="{F60FC3ED-F91C-47E4-B95B-46DCE998D45F}">
      <dsp:nvSpPr>
        <dsp:cNvPr id="0" name=""/>
        <dsp:cNvSpPr/>
      </dsp:nvSpPr>
      <dsp:spPr>
        <a:xfrm>
          <a:off x="6255454" y="2310301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371289" y="2354641"/>
        <a:ext cx="13803" cy="2760"/>
      </dsp:txXfrm>
    </dsp:sp>
    <dsp:sp modelId="{5D555E38-3E21-4235-AE21-CB53E9C0959B}">
      <dsp:nvSpPr>
        <dsp:cNvPr id="0" name=""/>
        <dsp:cNvSpPr/>
      </dsp:nvSpPr>
      <dsp:spPr>
        <a:xfrm>
          <a:off x="5056935" y="1995925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Post Voucher</a:t>
          </a:r>
          <a:endParaRPr lang="en-US" sz="900" kern="1200" dirty="0"/>
        </a:p>
      </dsp:txBody>
      <dsp:txXfrm>
        <a:off x="5056935" y="1995925"/>
        <a:ext cx="1200319" cy="720191"/>
      </dsp:txXfrm>
    </dsp:sp>
    <dsp:sp modelId="{ECEC35A5-BE70-4EF3-AB05-F08FFC5D1543}">
      <dsp:nvSpPr>
        <dsp:cNvPr id="0" name=""/>
        <dsp:cNvSpPr/>
      </dsp:nvSpPr>
      <dsp:spPr>
        <a:xfrm>
          <a:off x="1227918" y="2714317"/>
          <a:ext cx="5905569" cy="245473"/>
        </a:xfrm>
        <a:custGeom>
          <a:avLst/>
          <a:gdLst/>
          <a:ahLst/>
          <a:cxnLst/>
          <a:rect l="0" t="0" r="0" b="0"/>
          <a:pathLst>
            <a:path>
              <a:moveTo>
                <a:pt x="5905569" y="0"/>
              </a:moveTo>
              <a:lnTo>
                <a:pt x="5905569" y="139836"/>
              </a:lnTo>
              <a:lnTo>
                <a:pt x="0" y="139836"/>
              </a:lnTo>
              <a:lnTo>
                <a:pt x="0" y="24547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032902" y="2835673"/>
        <a:ext cx="295600" cy="2760"/>
      </dsp:txXfrm>
    </dsp:sp>
    <dsp:sp modelId="{B164245A-CD5A-4FD7-B93A-11DF78A7D363}">
      <dsp:nvSpPr>
        <dsp:cNvPr id="0" name=""/>
        <dsp:cNvSpPr/>
      </dsp:nvSpPr>
      <dsp:spPr>
        <a:xfrm>
          <a:off x="6533328" y="1995925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Journal Generate Voucher</a:t>
          </a:r>
          <a:endParaRPr lang="en-US" sz="900" kern="1200" dirty="0"/>
        </a:p>
      </dsp:txBody>
      <dsp:txXfrm>
        <a:off x="6533328" y="1995925"/>
        <a:ext cx="1200319" cy="720191"/>
      </dsp:txXfrm>
    </dsp:sp>
    <dsp:sp modelId="{A9B18431-8052-4AE2-B32E-FA59D7C94E17}">
      <dsp:nvSpPr>
        <dsp:cNvPr id="0" name=""/>
        <dsp:cNvSpPr/>
      </dsp:nvSpPr>
      <dsp:spPr>
        <a:xfrm>
          <a:off x="1826277" y="330656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42112" y="3350905"/>
        <a:ext cx="13803" cy="2760"/>
      </dsp:txXfrm>
    </dsp:sp>
    <dsp:sp modelId="{04FAFAE9-981D-4E7E-8249-1F3792C03A8E}">
      <dsp:nvSpPr>
        <dsp:cNvPr id="0" name=""/>
        <dsp:cNvSpPr/>
      </dsp:nvSpPr>
      <dsp:spPr>
        <a:xfrm>
          <a:off x="627758" y="2992190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Run pay cycle to produce payment from Voucher</a:t>
          </a:r>
          <a:endParaRPr lang="en-US" sz="900" kern="1200" dirty="0"/>
        </a:p>
      </dsp:txBody>
      <dsp:txXfrm>
        <a:off x="627758" y="2992190"/>
        <a:ext cx="1200319" cy="720191"/>
      </dsp:txXfrm>
    </dsp:sp>
    <dsp:sp modelId="{658A9EFE-85F1-48EE-B2E6-48A86F0283A3}">
      <dsp:nvSpPr>
        <dsp:cNvPr id="0" name=""/>
        <dsp:cNvSpPr/>
      </dsp:nvSpPr>
      <dsp:spPr>
        <a:xfrm>
          <a:off x="3302670" y="330656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418504" y="3350905"/>
        <a:ext cx="13803" cy="2760"/>
      </dsp:txXfrm>
    </dsp:sp>
    <dsp:sp modelId="{900E2CD8-335A-41EA-B62B-4044BC150A4C}">
      <dsp:nvSpPr>
        <dsp:cNvPr id="0" name=""/>
        <dsp:cNvSpPr/>
      </dsp:nvSpPr>
      <dsp:spPr>
        <a:xfrm>
          <a:off x="2104151" y="2992190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Post Payment</a:t>
          </a:r>
          <a:endParaRPr lang="en-US" sz="900" kern="1200" dirty="0"/>
        </a:p>
      </dsp:txBody>
      <dsp:txXfrm>
        <a:off x="2104151" y="2992190"/>
        <a:ext cx="1200319" cy="720191"/>
      </dsp:txXfrm>
    </dsp:sp>
    <dsp:sp modelId="{D15AF5A6-8F8D-4AAE-8AB3-FA5E4375092E}">
      <dsp:nvSpPr>
        <dsp:cNvPr id="0" name=""/>
        <dsp:cNvSpPr/>
      </dsp:nvSpPr>
      <dsp:spPr>
        <a:xfrm>
          <a:off x="4779062" y="330656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94897" y="3350905"/>
        <a:ext cx="13803" cy="2760"/>
      </dsp:txXfrm>
    </dsp:sp>
    <dsp:sp modelId="{D73F66DB-99FC-4D7D-AF69-861E5834F12B}">
      <dsp:nvSpPr>
        <dsp:cNvPr id="0" name=""/>
        <dsp:cNvSpPr/>
      </dsp:nvSpPr>
      <dsp:spPr>
        <a:xfrm>
          <a:off x="3580543" y="2992190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Reconcile PO</a:t>
          </a:r>
          <a:endParaRPr lang="en-US" sz="900" kern="1200" dirty="0"/>
        </a:p>
      </dsp:txBody>
      <dsp:txXfrm>
        <a:off x="3580543" y="2992190"/>
        <a:ext cx="1200319" cy="720191"/>
      </dsp:txXfrm>
    </dsp:sp>
    <dsp:sp modelId="{3220612B-6A8C-49B9-996A-DD2281B928FE}">
      <dsp:nvSpPr>
        <dsp:cNvPr id="0" name=""/>
        <dsp:cNvSpPr/>
      </dsp:nvSpPr>
      <dsp:spPr>
        <a:xfrm>
          <a:off x="6255454" y="3306566"/>
          <a:ext cx="2454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47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371289" y="3350905"/>
        <a:ext cx="13803" cy="2760"/>
      </dsp:txXfrm>
    </dsp:sp>
    <dsp:sp modelId="{4B7A974C-0C2B-4543-91F0-FCBACE008729}">
      <dsp:nvSpPr>
        <dsp:cNvPr id="0" name=""/>
        <dsp:cNvSpPr/>
      </dsp:nvSpPr>
      <dsp:spPr>
        <a:xfrm>
          <a:off x="5056935" y="2992190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Close the PO</a:t>
          </a:r>
          <a:endParaRPr lang="en-US" sz="900" kern="1200" dirty="0"/>
        </a:p>
      </dsp:txBody>
      <dsp:txXfrm>
        <a:off x="5056935" y="2992190"/>
        <a:ext cx="1200319" cy="720191"/>
      </dsp:txXfrm>
    </dsp:sp>
    <dsp:sp modelId="{184BC363-0E18-4F31-A91B-401D76D483E0}">
      <dsp:nvSpPr>
        <dsp:cNvPr id="0" name=""/>
        <dsp:cNvSpPr/>
      </dsp:nvSpPr>
      <dsp:spPr>
        <a:xfrm>
          <a:off x="1227918" y="3710581"/>
          <a:ext cx="5905569" cy="245473"/>
        </a:xfrm>
        <a:custGeom>
          <a:avLst/>
          <a:gdLst/>
          <a:ahLst/>
          <a:cxnLst/>
          <a:rect l="0" t="0" r="0" b="0"/>
          <a:pathLst>
            <a:path>
              <a:moveTo>
                <a:pt x="5905569" y="0"/>
              </a:moveTo>
              <a:lnTo>
                <a:pt x="5905569" y="139836"/>
              </a:lnTo>
              <a:lnTo>
                <a:pt x="0" y="139836"/>
              </a:lnTo>
              <a:lnTo>
                <a:pt x="0" y="24547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032902" y="3831938"/>
        <a:ext cx="295600" cy="2760"/>
      </dsp:txXfrm>
    </dsp:sp>
    <dsp:sp modelId="{ACCC8343-F065-4791-890C-9545CBE6BB26}">
      <dsp:nvSpPr>
        <dsp:cNvPr id="0" name=""/>
        <dsp:cNvSpPr/>
      </dsp:nvSpPr>
      <dsp:spPr>
        <a:xfrm>
          <a:off x="6533328" y="2992190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Reconcile the Requisition</a:t>
          </a:r>
          <a:endParaRPr lang="en-US" sz="900" kern="1200" dirty="0"/>
        </a:p>
      </dsp:txBody>
      <dsp:txXfrm>
        <a:off x="6533328" y="2992190"/>
        <a:ext cx="1200319" cy="720191"/>
      </dsp:txXfrm>
    </dsp:sp>
    <dsp:sp modelId="{2D1EA484-A1E4-4F1B-B0DF-BB05C1915FD9}">
      <dsp:nvSpPr>
        <dsp:cNvPr id="0" name=""/>
        <dsp:cNvSpPr/>
      </dsp:nvSpPr>
      <dsp:spPr>
        <a:xfrm>
          <a:off x="627758" y="3988455"/>
          <a:ext cx="1200319" cy="720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Close the Requisition</a:t>
          </a:r>
          <a:endParaRPr lang="en-US" sz="900" kern="1200" dirty="0"/>
        </a:p>
      </dsp:txBody>
      <dsp:txXfrm>
        <a:off x="627758" y="3988455"/>
        <a:ext cx="1200319" cy="720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F48DD-C445-4BC2-B88B-A15EEF4C925C}">
      <dsp:nvSpPr>
        <dsp:cNvPr id="0" name=""/>
        <dsp:cNvSpPr/>
      </dsp:nvSpPr>
      <dsp:spPr>
        <a:xfrm>
          <a:off x="1798665" y="935728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79882" y="979379"/>
        <a:ext cx="20686" cy="4137"/>
      </dsp:txXfrm>
    </dsp:sp>
    <dsp:sp modelId="{F67E89FF-276D-4CCD-9016-71DBDECB17DB}">
      <dsp:nvSpPr>
        <dsp:cNvPr id="0" name=""/>
        <dsp:cNvSpPr/>
      </dsp:nvSpPr>
      <dsp:spPr>
        <a:xfrm>
          <a:off x="1679" y="441812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Create Requisition and submit for approval</a:t>
          </a:r>
          <a:endParaRPr lang="en-US" sz="1500" kern="1200" dirty="0"/>
        </a:p>
      </dsp:txBody>
      <dsp:txXfrm>
        <a:off x="1679" y="441812"/>
        <a:ext cx="1798786" cy="1079271"/>
      </dsp:txXfrm>
    </dsp:sp>
    <dsp:sp modelId="{2EB66EA1-19E9-4ABB-8787-965419E8977E}">
      <dsp:nvSpPr>
        <dsp:cNvPr id="0" name=""/>
        <dsp:cNvSpPr/>
      </dsp:nvSpPr>
      <dsp:spPr>
        <a:xfrm>
          <a:off x="4011172" y="935728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192389" y="979379"/>
        <a:ext cx="20686" cy="4137"/>
      </dsp:txXfrm>
    </dsp:sp>
    <dsp:sp modelId="{4B4D63BC-C749-479A-8BE3-4C8A4029678A}">
      <dsp:nvSpPr>
        <dsp:cNvPr id="0" name=""/>
        <dsp:cNvSpPr/>
      </dsp:nvSpPr>
      <dsp:spPr>
        <a:xfrm>
          <a:off x="2214186" y="441812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Requisition is Approved</a:t>
          </a:r>
          <a:endParaRPr lang="en-US" sz="1500" kern="1200" dirty="0"/>
        </a:p>
      </dsp:txBody>
      <dsp:txXfrm>
        <a:off x="2214186" y="441812"/>
        <a:ext cx="1798786" cy="1079271"/>
      </dsp:txXfrm>
    </dsp:sp>
    <dsp:sp modelId="{F52CDB54-09F6-4098-8018-A4BF42EE2FDF}">
      <dsp:nvSpPr>
        <dsp:cNvPr id="0" name=""/>
        <dsp:cNvSpPr/>
      </dsp:nvSpPr>
      <dsp:spPr>
        <a:xfrm>
          <a:off x="6223678" y="935728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404896" y="979379"/>
        <a:ext cx="20686" cy="4137"/>
      </dsp:txXfrm>
    </dsp:sp>
    <dsp:sp modelId="{96B372A7-AA38-47AB-BF7B-E6211F54A3DE}">
      <dsp:nvSpPr>
        <dsp:cNvPr id="0" name=""/>
        <dsp:cNvSpPr/>
      </dsp:nvSpPr>
      <dsp:spPr>
        <a:xfrm>
          <a:off x="4426692" y="441812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Budget Check the Requisition (to create a pre-encumbrance)</a:t>
          </a:r>
          <a:endParaRPr lang="en-US" sz="1500" kern="1200" dirty="0"/>
        </a:p>
      </dsp:txBody>
      <dsp:txXfrm>
        <a:off x="4426692" y="441812"/>
        <a:ext cx="1798786" cy="1079271"/>
      </dsp:txXfrm>
    </dsp:sp>
    <dsp:sp modelId="{EB9BA117-AF58-483C-8910-AC67B8EE58E5}">
      <dsp:nvSpPr>
        <dsp:cNvPr id="0" name=""/>
        <dsp:cNvSpPr/>
      </dsp:nvSpPr>
      <dsp:spPr>
        <a:xfrm>
          <a:off x="901072" y="1519283"/>
          <a:ext cx="6637520" cy="383120"/>
        </a:xfrm>
        <a:custGeom>
          <a:avLst/>
          <a:gdLst/>
          <a:ahLst/>
          <a:cxnLst/>
          <a:rect l="0" t="0" r="0" b="0"/>
          <a:pathLst>
            <a:path>
              <a:moveTo>
                <a:pt x="6637520" y="0"/>
              </a:moveTo>
              <a:lnTo>
                <a:pt x="6637520" y="208660"/>
              </a:lnTo>
              <a:lnTo>
                <a:pt x="0" y="208660"/>
              </a:lnTo>
              <a:lnTo>
                <a:pt x="0" y="3831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053572" y="1708775"/>
        <a:ext cx="332520" cy="4137"/>
      </dsp:txXfrm>
    </dsp:sp>
    <dsp:sp modelId="{7554C268-D00C-439D-9176-E6E916ACA57D}">
      <dsp:nvSpPr>
        <dsp:cNvPr id="0" name=""/>
        <dsp:cNvSpPr/>
      </dsp:nvSpPr>
      <dsp:spPr>
        <a:xfrm>
          <a:off x="6639199" y="441812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Source the Requisition into a Purchase Order (PO)</a:t>
          </a:r>
          <a:endParaRPr lang="en-US" sz="1500" kern="1200" dirty="0"/>
        </a:p>
      </dsp:txBody>
      <dsp:txXfrm>
        <a:off x="6639199" y="441812"/>
        <a:ext cx="1798786" cy="1079271"/>
      </dsp:txXfrm>
    </dsp:sp>
    <dsp:sp modelId="{37B03A71-C512-4E5D-9EB9-581F855396EF}">
      <dsp:nvSpPr>
        <dsp:cNvPr id="0" name=""/>
        <dsp:cNvSpPr/>
      </dsp:nvSpPr>
      <dsp:spPr>
        <a:xfrm>
          <a:off x="1798665" y="2428720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79882" y="2472371"/>
        <a:ext cx="20686" cy="4137"/>
      </dsp:txXfrm>
    </dsp:sp>
    <dsp:sp modelId="{60D9744A-9802-4105-A5F2-3EAA3C9BD561}">
      <dsp:nvSpPr>
        <dsp:cNvPr id="0" name=""/>
        <dsp:cNvSpPr/>
      </dsp:nvSpPr>
      <dsp:spPr>
        <a:xfrm>
          <a:off x="1679" y="1934804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 Dispatch</a:t>
          </a:r>
          <a:endParaRPr lang="en-US" sz="1500" kern="1200" dirty="0"/>
        </a:p>
      </dsp:txBody>
      <dsp:txXfrm>
        <a:off x="1679" y="1934804"/>
        <a:ext cx="1798786" cy="1079271"/>
      </dsp:txXfrm>
    </dsp:sp>
    <dsp:sp modelId="{28C91A90-34AB-4D0A-849F-C0515990BF6F}">
      <dsp:nvSpPr>
        <dsp:cNvPr id="0" name=""/>
        <dsp:cNvSpPr/>
      </dsp:nvSpPr>
      <dsp:spPr>
        <a:xfrm>
          <a:off x="4011172" y="2428720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192389" y="2472371"/>
        <a:ext cx="20686" cy="4137"/>
      </dsp:txXfrm>
    </dsp:sp>
    <dsp:sp modelId="{7954FC9C-E8AD-45B1-84AC-6475BFFCA8AE}">
      <dsp:nvSpPr>
        <dsp:cNvPr id="0" name=""/>
        <dsp:cNvSpPr/>
      </dsp:nvSpPr>
      <dsp:spPr>
        <a:xfrm>
          <a:off x="2214186" y="1934804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  Receive </a:t>
          </a:r>
          <a:endParaRPr lang="en-US" sz="1500" kern="1200" dirty="0"/>
        </a:p>
      </dsp:txBody>
      <dsp:txXfrm>
        <a:off x="2214186" y="1934804"/>
        <a:ext cx="1798786" cy="1079271"/>
      </dsp:txXfrm>
    </dsp:sp>
    <dsp:sp modelId="{2F2F5246-81B3-450F-93A9-284164AF96BA}">
      <dsp:nvSpPr>
        <dsp:cNvPr id="0" name=""/>
        <dsp:cNvSpPr/>
      </dsp:nvSpPr>
      <dsp:spPr>
        <a:xfrm>
          <a:off x="6223678" y="2428720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404896" y="2472371"/>
        <a:ext cx="20686" cy="4137"/>
      </dsp:txXfrm>
    </dsp:sp>
    <dsp:sp modelId="{FB5ADD54-4229-4817-B6C9-016383770C89}">
      <dsp:nvSpPr>
        <dsp:cNvPr id="0" name=""/>
        <dsp:cNvSpPr/>
      </dsp:nvSpPr>
      <dsp:spPr>
        <a:xfrm>
          <a:off x="4426692" y="1934804"/>
          <a:ext cx="1798786" cy="1079271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>
          <a:outerShdw blurRad="50800" dist="50800" dir="5400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AP Processing</a:t>
          </a:r>
          <a:endParaRPr lang="en-US" sz="1500" kern="1200" dirty="0"/>
        </a:p>
      </dsp:txBody>
      <dsp:txXfrm>
        <a:off x="4426692" y="1934804"/>
        <a:ext cx="1798786" cy="1079271"/>
      </dsp:txXfrm>
    </dsp:sp>
    <dsp:sp modelId="{726DF8AC-1547-43C1-9172-062C2751F571}">
      <dsp:nvSpPr>
        <dsp:cNvPr id="0" name=""/>
        <dsp:cNvSpPr/>
      </dsp:nvSpPr>
      <dsp:spPr>
        <a:xfrm>
          <a:off x="901072" y="3012276"/>
          <a:ext cx="6637520" cy="383120"/>
        </a:xfrm>
        <a:custGeom>
          <a:avLst/>
          <a:gdLst/>
          <a:ahLst/>
          <a:cxnLst/>
          <a:rect l="0" t="0" r="0" b="0"/>
          <a:pathLst>
            <a:path>
              <a:moveTo>
                <a:pt x="6637520" y="0"/>
              </a:moveTo>
              <a:lnTo>
                <a:pt x="6637520" y="208660"/>
              </a:lnTo>
              <a:lnTo>
                <a:pt x="0" y="208660"/>
              </a:lnTo>
              <a:lnTo>
                <a:pt x="0" y="3831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053572" y="3201768"/>
        <a:ext cx="332520" cy="4137"/>
      </dsp:txXfrm>
    </dsp:sp>
    <dsp:sp modelId="{C9F0CA82-58F2-4A90-8593-791881EDF152}">
      <dsp:nvSpPr>
        <dsp:cNvPr id="0" name=""/>
        <dsp:cNvSpPr/>
      </dsp:nvSpPr>
      <dsp:spPr>
        <a:xfrm>
          <a:off x="6639199" y="1934804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Reconcile PO</a:t>
          </a:r>
          <a:endParaRPr lang="en-US" sz="1500" kern="1200" dirty="0"/>
        </a:p>
      </dsp:txBody>
      <dsp:txXfrm>
        <a:off x="6639199" y="1934804"/>
        <a:ext cx="1798786" cy="1079271"/>
      </dsp:txXfrm>
    </dsp:sp>
    <dsp:sp modelId="{25C98979-983F-4147-BA22-41AC192BA225}">
      <dsp:nvSpPr>
        <dsp:cNvPr id="0" name=""/>
        <dsp:cNvSpPr/>
      </dsp:nvSpPr>
      <dsp:spPr>
        <a:xfrm>
          <a:off x="1798665" y="3921712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79882" y="3965364"/>
        <a:ext cx="20686" cy="4137"/>
      </dsp:txXfrm>
    </dsp:sp>
    <dsp:sp modelId="{5F7A1D28-C518-461D-825B-6512115903E0}">
      <dsp:nvSpPr>
        <dsp:cNvPr id="0" name=""/>
        <dsp:cNvSpPr/>
      </dsp:nvSpPr>
      <dsp:spPr>
        <a:xfrm>
          <a:off x="1679" y="3427797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Close the PO</a:t>
          </a:r>
          <a:endParaRPr lang="en-US" sz="1500" kern="1200" dirty="0"/>
        </a:p>
      </dsp:txBody>
      <dsp:txXfrm>
        <a:off x="1679" y="3427797"/>
        <a:ext cx="1798786" cy="1079271"/>
      </dsp:txXfrm>
    </dsp:sp>
    <dsp:sp modelId="{56478E16-4BD3-42C9-9A0C-E00112223470}">
      <dsp:nvSpPr>
        <dsp:cNvPr id="0" name=""/>
        <dsp:cNvSpPr/>
      </dsp:nvSpPr>
      <dsp:spPr>
        <a:xfrm>
          <a:off x="4011172" y="3921712"/>
          <a:ext cx="3831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312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192389" y="3965364"/>
        <a:ext cx="20686" cy="4137"/>
      </dsp:txXfrm>
    </dsp:sp>
    <dsp:sp modelId="{C4C662D7-3945-4F34-927F-B6F4F50C86E1}">
      <dsp:nvSpPr>
        <dsp:cNvPr id="0" name=""/>
        <dsp:cNvSpPr/>
      </dsp:nvSpPr>
      <dsp:spPr>
        <a:xfrm>
          <a:off x="2214186" y="3427797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Reconcile the Requisition</a:t>
          </a:r>
          <a:endParaRPr lang="en-US" sz="1500" kern="1200" dirty="0"/>
        </a:p>
      </dsp:txBody>
      <dsp:txXfrm>
        <a:off x="2214186" y="3427797"/>
        <a:ext cx="1798786" cy="1079271"/>
      </dsp:txXfrm>
    </dsp:sp>
    <dsp:sp modelId="{F7E0DC0C-697E-4A1B-8106-2EC938530570}">
      <dsp:nvSpPr>
        <dsp:cNvPr id="0" name=""/>
        <dsp:cNvSpPr/>
      </dsp:nvSpPr>
      <dsp:spPr>
        <a:xfrm>
          <a:off x="4426692" y="3427797"/>
          <a:ext cx="1798786" cy="1079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Close the Requisition</a:t>
          </a:r>
          <a:endParaRPr lang="en-US" sz="1500" kern="1200" dirty="0"/>
        </a:p>
      </dsp:txBody>
      <dsp:txXfrm>
        <a:off x="4426692" y="3427797"/>
        <a:ext cx="1798786" cy="1079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BFBD9E-A8F6-6D4E-954F-81B5CFB033F7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D2E1CC-29F1-7944-90DA-C821687A17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0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</a:pPr>
            <a:endParaRPr lang="en-US" baseline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Calibri" pitchFamily="34" charset="0"/>
              <a:buChar char="–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2E1CC-29F1-7944-90DA-C821687A17F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7367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17367"/>
            <a:ext cx="5111750" cy="363172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18958"/>
            <a:ext cx="3008313" cy="35072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5402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6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R_logo_blue-transparent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31380" y="6071407"/>
            <a:ext cx="629227" cy="6309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0" y="6819975"/>
            <a:ext cx="9144000" cy="45719"/>
          </a:xfrm>
          <a:prstGeom prst="roundRect">
            <a:avLst/>
          </a:prstGeom>
          <a:solidFill>
            <a:srgbClr val="2E369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498840"/>
            <a:ext cx="7137893" cy="230832"/>
            <a:chOff x="22031" y="6497042"/>
            <a:chExt cx="7137893" cy="230832"/>
          </a:xfrm>
        </p:grpSpPr>
        <p:sp>
          <p:nvSpPr>
            <p:cNvPr id="12" name="TextBox 11"/>
            <p:cNvSpPr txBox="1"/>
            <p:nvPr/>
          </p:nvSpPr>
          <p:spPr>
            <a:xfrm>
              <a:off x="22031" y="6497042"/>
              <a:ext cx="71378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rgbClr val="000090"/>
                  </a:solidFill>
                </a:rPr>
                <a:t>GALILEO         GeorgiaBEST         GeorgiaFIRST         Georgia ONmyLINE         GeorgiaVIEW         GIL          PeachNet          </a:t>
              </a:r>
              <a:r>
                <a:rPr lang="en-US" sz="900" dirty="0" smtClean="0">
                  <a:solidFill>
                    <a:srgbClr val="000090"/>
                  </a:solidFill>
                  <a:latin typeface="+mn-lt"/>
                </a:rPr>
                <a:t>U</a:t>
              </a:r>
              <a:r>
                <a:rPr lang="en-US" sz="900" dirty="0" smtClean="0">
                  <a:solidFill>
                    <a:srgbClr val="000090"/>
                  </a:solidFill>
                </a:rPr>
                <a:t>SG123</a:t>
              </a:r>
              <a:endParaRPr lang="en-US" sz="900" dirty="0">
                <a:solidFill>
                  <a:srgbClr val="00009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95753" y="6597758"/>
              <a:ext cx="43942" cy="40386"/>
            </a:xfrm>
            <a:prstGeom prst="ellipse">
              <a:avLst/>
            </a:prstGeom>
            <a:solidFill>
              <a:srgbClr val="00009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9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607741" y="6596807"/>
              <a:ext cx="43942" cy="40386"/>
            </a:xfrm>
            <a:prstGeom prst="ellipse">
              <a:avLst/>
            </a:prstGeom>
            <a:solidFill>
              <a:srgbClr val="00009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rgbClr val="00009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223419" y="6597758"/>
              <a:ext cx="43942" cy="40386"/>
            </a:xfrm>
            <a:prstGeom prst="ellipse">
              <a:avLst/>
            </a:prstGeom>
            <a:solidFill>
              <a:srgbClr val="00009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90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381630" y="6597758"/>
              <a:ext cx="43942" cy="40386"/>
            </a:xfrm>
            <a:prstGeom prst="ellipse">
              <a:avLst/>
            </a:prstGeom>
            <a:solidFill>
              <a:srgbClr val="00009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9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1419228" y="6596807"/>
              <a:ext cx="43942" cy="40386"/>
            </a:xfrm>
            <a:prstGeom prst="ellipse">
              <a:avLst/>
            </a:prstGeom>
            <a:solidFill>
              <a:srgbClr val="00009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9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264662" y="6597758"/>
              <a:ext cx="43942" cy="40386"/>
            </a:xfrm>
            <a:prstGeom prst="ellipse">
              <a:avLst/>
            </a:prstGeom>
            <a:solidFill>
              <a:srgbClr val="00009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90"/>
                </a:solidFill>
              </a:endParaRPr>
            </a:p>
          </p:txBody>
        </p:sp>
      </p:grpSp>
      <p:pic>
        <p:nvPicPr>
          <p:cNvPr id="19" name="Picture 18" descr="its_powerpoint_banner_mar11.jp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44000" cy="1384978"/>
          </a:xfrm>
          <a:prstGeom prst="rect">
            <a:avLst/>
          </a:prstGeom>
        </p:spPr>
      </p:pic>
      <p:sp>
        <p:nvSpPr>
          <p:cNvPr id="21" name="Oval 20"/>
          <p:cNvSpPr/>
          <p:nvPr userDrawn="1"/>
        </p:nvSpPr>
        <p:spPr>
          <a:xfrm>
            <a:off x="5287996" y="6591122"/>
            <a:ext cx="43942" cy="40386"/>
          </a:xfrm>
          <a:prstGeom prst="ellipse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rgbClr val="00009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g.edu/gafirst-fin/announcements/" TargetMode="External"/><Relationship Id="rId2" Type="http://schemas.openxmlformats.org/officeDocument/2006/relationships/hyperlink" Target="http://www.usg.edu/gafirst-fin/known_issue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usg.edu/gafirst-fin/documentation/" TargetMode="External"/><Relationship Id="rId4" Type="http://schemas.openxmlformats.org/officeDocument/2006/relationships/hyperlink" Target="http://www.usg.edu/gafirst-fin/release_info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67.202.210.69/launcher.cgi?room=PSFIN_TRNG_2010_0323_1430_5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usg.edu/gafirst-fin/documentation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449" y="1580271"/>
            <a:ext cx="8581936" cy="2504049"/>
          </a:xfrm>
        </p:spPr>
        <p:txBody>
          <a:bodyPr/>
          <a:lstStyle/>
          <a:p>
            <a:r>
              <a:rPr lang="en-US" sz="4000" dirty="0" smtClean="0"/>
              <a:t>Welcome to the</a:t>
            </a:r>
            <a:br>
              <a:rPr lang="en-US" sz="4000" dirty="0" smtClean="0"/>
            </a:br>
            <a:r>
              <a:rPr lang="en-US" sz="4000" dirty="0" smtClean="0"/>
              <a:t> eProcurement &amp; Purchasing Jungle: </a:t>
            </a:r>
            <a:br>
              <a:rPr lang="en-US" sz="4000" dirty="0" smtClean="0"/>
            </a:br>
            <a:r>
              <a:rPr lang="en-US" sz="4000" dirty="0" smtClean="0"/>
              <a:t>Navigate your way through Requisitions &amp; Purchase Orders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505" y="4705024"/>
            <a:ext cx="8337617" cy="1328421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Teresa Page &amp; Melissa Gooch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Information Technology Services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Board of Regents of the University System of Georgia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7686" y="2067697"/>
            <a:ext cx="6742672" cy="431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0218" y="1362847"/>
            <a:ext cx="11906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922" y="2267722"/>
            <a:ext cx="14001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79301" y="3839154"/>
            <a:ext cx="1331018" cy="114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Up Arrow 9"/>
          <p:cNvSpPr/>
          <p:nvPr/>
        </p:nvSpPr>
        <p:spPr>
          <a:xfrm rot="1722466">
            <a:off x="4892002" y="1942962"/>
            <a:ext cx="238898" cy="974312"/>
          </a:xfrm>
          <a:prstGeom prst="upArrow">
            <a:avLst>
              <a:gd name="adj1" fmla="val 44527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2794611">
            <a:off x="6766118" y="2372544"/>
            <a:ext cx="238898" cy="87911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 rot="3869950">
            <a:off x="6816544" y="3945845"/>
            <a:ext cx="238898" cy="86836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63827" y="1362847"/>
            <a:ext cx="2430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Where Am I?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227" y="1521754"/>
            <a:ext cx="6763266" cy="48530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7257535" y="3230257"/>
            <a:ext cx="1762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Where is my Request?</a:t>
            </a:r>
            <a:endParaRPr lang="en-US" sz="2400" i="1" dirty="0"/>
          </a:p>
        </p:txBody>
      </p:sp>
      <p:sp>
        <p:nvSpPr>
          <p:cNvPr id="5" name="Rectangle 4"/>
          <p:cNvSpPr/>
          <p:nvPr/>
        </p:nvSpPr>
        <p:spPr>
          <a:xfrm>
            <a:off x="411891" y="3954162"/>
            <a:ext cx="205946" cy="2224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76216" y="1903288"/>
            <a:ext cx="6005327" cy="41218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152400" y="1793217"/>
            <a:ext cx="272381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What’s the Use?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000" dirty="0" smtClean="0"/>
          </a:p>
          <a:p>
            <a:pPr marL="342900" indent="-342900"/>
            <a:r>
              <a:rPr lang="en-US" sz="2400" i="1" dirty="0" smtClean="0"/>
              <a:t>Analysis</a:t>
            </a:r>
          </a:p>
          <a:p>
            <a:pPr marL="342900" indent="-342900"/>
            <a:r>
              <a:rPr lang="en-US" sz="1600" dirty="0" smtClean="0"/>
              <a:t>	</a:t>
            </a:r>
            <a:r>
              <a:rPr lang="en-US" sz="2000" dirty="0" smtClean="0"/>
              <a:t>Flexible Filter Options page allows you to search for POs based upon the criteria that you specify </a:t>
            </a:r>
          </a:p>
          <a:p>
            <a:pPr marL="800100" lvl="1" indent="-342900"/>
            <a:r>
              <a:rPr lang="en-US" sz="1600" dirty="0" smtClean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2667" y="1261529"/>
            <a:ext cx="7984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PO Reconciliation Workbench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794000" y="1456267"/>
            <a:ext cx="6236007" cy="45259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52400" y="2810345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Action</a:t>
            </a:r>
          </a:p>
          <a:p>
            <a:pPr lvl="1"/>
            <a:r>
              <a:rPr lang="en-US" sz="2000" dirty="0" smtClean="0"/>
              <a:t>Select the POs that you want to work with, then select the Action that you wish to take 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360333" y="5156200"/>
            <a:ext cx="1854200" cy="313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12533" y="2921000"/>
            <a:ext cx="177800" cy="2057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400" y="2091254"/>
            <a:ext cx="2421467" cy="2927880"/>
          </a:xfrm>
        </p:spPr>
        <p:txBody>
          <a:bodyPr/>
          <a:lstStyle/>
          <a:p>
            <a:pPr marL="457200" indent="-457200" algn="l"/>
            <a:r>
              <a:rPr lang="en-US" sz="2400" i="1" dirty="0" smtClean="0">
                <a:solidFill>
                  <a:schemeClr val="tx1"/>
                </a:solidFill>
              </a:rPr>
              <a:t>Review &amp; Proceed</a:t>
            </a:r>
          </a:p>
          <a:p>
            <a:pPr marL="457200" indent="-457200" algn="l"/>
            <a:endParaRPr lang="en-US" sz="1100" dirty="0" smtClean="0">
              <a:solidFill>
                <a:schemeClr val="tx1"/>
              </a:solidFill>
            </a:endParaRPr>
          </a:p>
          <a:p>
            <a:pPr indent="-457200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Not Qualified, 	Why?</a:t>
            </a:r>
          </a:p>
          <a:p>
            <a:pPr indent="-457200"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indent="-457200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‘Force’ to 	Qualified side</a:t>
            </a:r>
          </a:p>
          <a:p>
            <a:pPr indent="-457200"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indent="-457200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Qualified</a:t>
            </a:r>
          </a:p>
          <a:p>
            <a:pPr indent="-457200" algn="l">
              <a:buFont typeface="Arial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399" y="1590505"/>
            <a:ext cx="5821891" cy="4290654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3831" y="4384147"/>
            <a:ext cx="2918398" cy="16525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961467" y="3318933"/>
            <a:ext cx="270933" cy="3386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 rot="19233383">
            <a:off x="5454304" y="3620544"/>
            <a:ext cx="355600" cy="892682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72667" y="3448372"/>
            <a:ext cx="270933" cy="21769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95599" y="5655733"/>
            <a:ext cx="939800" cy="22542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9889"/>
            <a:ext cx="7772400" cy="573024"/>
          </a:xfrm>
        </p:spPr>
        <p:txBody>
          <a:bodyPr/>
          <a:lstStyle/>
          <a:p>
            <a:r>
              <a:rPr lang="en-US" sz="3200" dirty="0" smtClean="0">
                <a:latin typeface="Calibri" pitchFamily="34" charset="0"/>
              </a:rPr>
              <a:t>PO Reconciliation Workbench Tips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256" y="1962913"/>
            <a:ext cx="8180832" cy="4279392"/>
          </a:xfrm>
        </p:spPr>
        <p:txBody>
          <a:bodyPr/>
          <a:lstStyle/>
          <a:p>
            <a:pPr marL="914400" lvl="1" indent="-457200" algn="l">
              <a:buFont typeface="Arial" pitchFamily="34" charset="0"/>
              <a:buChar char="•"/>
            </a:pPr>
            <a:endParaRPr lang="en-US" sz="9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 PO should NOT be forced to close if: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sz="2000" dirty="0" smtClean="0">
                <a:solidFill>
                  <a:schemeClr val="tx1"/>
                </a:solidFill>
              </a:rPr>
              <a:t>Active vouchers exist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sz="2000" dirty="0" smtClean="0">
                <a:solidFill>
                  <a:schemeClr val="tx1"/>
                </a:solidFill>
              </a:rPr>
              <a:t>Budget exceptions exist</a:t>
            </a:r>
          </a:p>
          <a:p>
            <a:pPr marL="1371600" lvl="2" indent="-457200" algn="l">
              <a:buFont typeface="Calibri" pitchFamily="34" charset="0"/>
              <a:buChar char="–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Reasons a PO will not close: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sz="2000" dirty="0" smtClean="0">
                <a:solidFill>
                  <a:schemeClr val="tx1"/>
                </a:solidFill>
              </a:rPr>
              <a:t>PO is tied to an Active Voucher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sz="2000" dirty="0" smtClean="0">
                <a:solidFill>
                  <a:schemeClr val="tx1"/>
                </a:solidFill>
              </a:rPr>
              <a:t>PO is not fully matched (if set to Full Match)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sz="2000" dirty="0" smtClean="0">
                <a:solidFill>
                  <a:schemeClr val="tx1"/>
                </a:solidFill>
              </a:rPr>
              <a:t>PO with Receiving Required set, but nothing has been received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sz="2000" dirty="0" smtClean="0">
                <a:solidFill>
                  <a:schemeClr val="tx1"/>
                </a:solidFill>
              </a:rPr>
              <a:t>PO has a due date less than or equal to the Calculated Close Date</a:t>
            </a:r>
          </a:p>
          <a:p>
            <a:pPr marL="1371600" lvl="2" indent="-457200" algn="l">
              <a:buFont typeface="Calibri" pitchFamily="34" charset="0"/>
              <a:buChar char="–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sz="9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3385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dirty="0" smtClean="0"/>
              <a:t>Requisition Reconciliation Workbench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426199" y="1861810"/>
            <a:ext cx="260773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What’s the Use?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000" dirty="0" smtClean="0"/>
          </a:p>
          <a:p>
            <a:pPr marL="342900" indent="-342900"/>
            <a:r>
              <a:rPr lang="en-US" sz="2400" i="1" dirty="0" smtClean="0"/>
              <a:t>Analysis</a:t>
            </a:r>
          </a:p>
          <a:p>
            <a:pPr marL="342900" indent="-342900"/>
            <a:r>
              <a:rPr lang="en-US" sz="1600" dirty="0" smtClean="0"/>
              <a:t>	</a:t>
            </a:r>
            <a:r>
              <a:rPr lang="en-US" sz="2000" dirty="0" smtClean="0"/>
              <a:t>Flexible Filter Options page allows you to search for REQs based upon the criteria that you specify </a:t>
            </a:r>
          </a:p>
          <a:p>
            <a:pPr marL="800100" lvl="1" indent="-342900"/>
            <a:r>
              <a:rPr lang="en-US" sz="1600" dirty="0" smtClean="0"/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274" y="1914322"/>
            <a:ext cx="6112933" cy="4465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36271" y="2818812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Action</a:t>
            </a:r>
          </a:p>
          <a:p>
            <a:pPr lvl="1"/>
            <a:r>
              <a:rPr lang="en-US" sz="2000" dirty="0" smtClean="0"/>
              <a:t>Select the REQs that you want to work with, then select the Action that you wish to take 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210" y="1552047"/>
            <a:ext cx="6240990" cy="47725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21733" y="3069735"/>
            <a:ext cx="177800" cy="21711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1412" y="5545665"/>
            <a:ext cx="2710387" cy="313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6815667" y="2091254"/>
            <a:ext cx="2226733" cy="2927880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 &amp; Proceed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Qualified, 	Why?</a:t>
            </a:r>
          </a:p>
          <a:p>
            <a:pPr marL="3429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‘Force’ to 	Qualified side</a:t>
            </a:r>
          </a:p>
          <a:p>
            <a:pPr marL="3429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Qualified</a:t>
            </a:r>
          </a:p>
          <a:p>
            <a:pPr marL="3429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138" y="1534589"/>
            <a:ext cx="6510266" cy="47053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404534" y="3369735"/>
            <a:ext cx="270933" cy="4487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40006" y="4591057"/>
            <a:ext cx="4287703" cy="17758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Down Arrow 6"/>
          <p:cNvSpPr/>
          <p:nvPr/>
        </p:nvSpPr>
        <p:spPr>
          <a:xfrm rot="19233383">
            <a:off x="2810800" y="3764393"/>
            <a:ext cx="355600" cy="805422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6264" y="5957362"/>
            <a:ext cx="1083735" cy="22542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92942"/>
            <a:ext cx="8229600" cy="3933221"/>
          </a:xfrm>
        </p:spPr>
        <p:txBody>
          <a:bodyPr/>
          <a:lstStyle/>
          <a:p>
            <a:pPr marL="914400" lvl="1" indent="-457200">
              <a:buFont typeface="Arial" pitchFamily="34" charset="0"/>
              <a:buChar char="•"/>
            </a:pPr>
            <a:endParaRPr lang="en-US" sz="9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Common Reasons a requisition will not close:</a:t>
            </a:r>
          </a:p>
          <a:p>
            <a:pPr marL="1371600" lvl="2" indent="-457200">
              <a:lnSpc>
                <a:spcPct val="150000"/>
              </a:lnSpc>
              <a:buFont typeface="Calibri" pitchFamily="34" charset="0"/>
              <a:buChar char="–"/>
            </a:pPr>
            <a:r>
              <a:rPr lang="en-US" sz="2000" dirty="0" smtClean="0"/>
              <a:t>Requisitions are not fully sourced.</a:t>
            </a:r>
          </a:p>
          <a:p>
            <a:pPr marL="1371600" lvl="2" indent="-457200">
              <a:lnSpc>
                <a:spcPct val="150000"/>
              </a:lnSpc>
              <a:buFont typeface="Calibri" pitchFamily="34" charset="0"/>
              <a:buChar char="–"/>
            </a:pPr>
            <a:r>
              <a:rPr lang="en-US" sz="2000" dirty="0" smtClean="0"/>
              <a:t>Requisition line with unchecked or error Budget Status</a:t>
            </a:r>
          </a:p>
          <a:p>
            <a:pPr marL="1371600" lvl="2" indent="-457200">
              <a:lnSpc>
                <a:spcPct val="150000"/>
              </a:lnSpc>
              <a:buFont typeface="Calibri" pitchFamily="34" charset="0"/>
              <a:buChar char="–"/>
            </a:pPr>
            <a:r>
              <a:rPr lang="en-US" sz="2000" dirty="0" smtClean="0"/>
              <a:t>POs are not closed</a:t>
            </a:r>
          </a:p>
          <a:p>
            <a:pPr marL="1371600" lvl="2" indent="-457200">
              <a:lnSpc>
                <a:spcPct val="150000"/>
              </a:lnSpc>
              <a:buFont typeface="Calibri" pitchFamily="34" charset="0"/>
              <a:buChar char="–"/>
            </a:pPr>
            <a:r>
              <a:rPr lang="en-US" sz="2000" dirty="0" smtClean="0"/>
              <a:t>POs are not successfully budget checked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3748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Req Reconciliation Workbench Tips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i="1" dirty="0" smtClean="0"/>
              <a:t>We are here for you!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ITS Support Team</a:t>
            </a:r>
          </a:p>
          <a:p>
            <a:pPr algn="ctr">
              <a:buNone/>
            </a:pPr>
            <a:r>
              <a:rPr lang="en-US" sz="2800" dirty="0" smtClean="0"/>
              <a:t>GeorgiaFirst Marketplace, eProcurement, Purchasing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dirty="0" smtClean="0"/>
              <a:t>April Harder</a:t>
            </a:r>
          </a:p>
          <a:p>
            <a:pPr algn="ctr">
              <a:buNone/>
            </a:pPr>
            <a:r>
              <a:rPr lang="en-US" sz="2800" dirty="0" smtClean="0"/>
              <a:t>Teresa Page</a:t>
            </a:r>
          </a:p>
          <a:p>
            <a:pPr algn="ctr">
              <a:buNone/>
            </a:pPr>
            <a:r>
              <a:rPr lang="en-US" sz="2800" dirty="0" smtClean="0"/>
              <a:t>Melissa Gooch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2151"/>
            <a:ext cx="7772400" cy="506539"/>
          </a:xfrm>
        </p:spPr>
        <p:txBody>
          <a:bodyPr/>
          <a:lstStyle/>
          <a:p>
            <a:r>
              <a:rPr lang="en-US" sz="3200" dirty="0" smtClean="0"/>
              <a:t>Month End PO &amp; Req Clean Up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9728" y="1861751"/>
            <a:ext cx="3268472" cy="24792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indent="-457200"/>
            <a:r>
              <a:rPr lang="en-US" sz="2400" i="1" dirty="0" smtClean="0">
                <a:solidFill>
                  <a:schemeClr val="tx1"/>
                </a:solidFill>
              </a:rPr>
              <a:t>Requisitions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Ensure all ‘Approved’ requisition lines are sourced to PO’s.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Cancel any requisitions or requisition lines that are not needed.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1844812"/>
            <a:ext cx="3268472" cy="2496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marR="0" lvl="0" indent="-4572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Purchase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Orders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 Partially Matched POs: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Additional vouchers needed?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Close &amp; Liquidate PO?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22427" y="4671027"/>
            <a:ext cx="335480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Run the PO Close Process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831811" y="5756420"/>
            <a:ext cx="35545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Run the REQ Close Process</a:t>
            </a:r>
            <a:endParaRPr lang="en-US" sz="2400" dirty="0"/>
          </a:p>
        </p:txBody>
      </p:sp>
      <p:sp>
        <p:nvSpPr>
          <p:cNvPr id="17" name="Down Arrow 16"/>
          <p:cNvSpPr/>
          <p:nvPr/>
        </p:nvSpPr>
        <p:spPr>
          <a:xfrm>
            <a:off x="4366055" y="5203911"/>
            <a:ext cx="329513" cy="4894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604076"/>
          </a:xfrm>
        </p:spPr>
        <p:txBody>
          <a:bodyPr/>
          <a:lstStyle/>
          <a:p>
            <a:r>
              <a:rPr lang="en-US" sz="3200" dirty="0" smtClean="0"/>
              <a:t>Troubleshooting Req &amp; PO Issues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528" y="1999489"/>
            <a:ext cx="8290560" cy="4340351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 sourced my Req to a PO, but the Req is still available for sourcing, why?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Amount Only </a:t>
            </a:r>
            <a:r>
              <a:rPr lang="en-US" sz="2400" dirty="0" err="1" smtClean="0">
                <a:solidFill>
                  <a:schemeClr val="tx1"/>
                </a:solidFill>
              </a:rPr>
              <a:t>vs</a:t>
            </a:r>
            <a:r>
              <a:rPr lang="en-US" sz="2400" dirty="0" smtClean="0">
                <a:solidFill>
                  <a:schemeClr val="tx1"/>
                </a:solidFill>
              </a:rPr>
              <a:t> Quantity PO – what’s the difference?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Why did my PO close when I ran the Batch PO Close process? 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Is the PO Fully Matched?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Is Receiving Required?</a:t>
            </a:r>
          </a:p>
          <a:p>
            <a:pPr marL="1371600" lvl="2" indent="-457200"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Has the Due Date Passed?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image00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9970" r="30055" b="15253"/>
          <a:stretch>
            <a:fillRect/>
          </a:stretch>
        </p:blipFill>
        <p:spPr bwMode="auto">
          <a:xfrm>
            <a:off x="328224" y="3431928"/>
            <a:ext cx="3821819" cy="2169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325394" y="1515762"/>
            <a:ext cx="7904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I cancelled my PO, but it did not re-source the </a:t>
            </a:r>
            <a:r>
              <a:rPr lang="en-US" sz="2400" b="1" i="1" dirty="0" err="1" smtClean="0"/>
              <a:t>req</a:t>
            </a:r>
            <a:r>
              <a:rPr lang="en-US" sz="2400" b="1" i="1" dirty="0" smtClean="0"/>
              <a:t>…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22574" y="3415454"/>
            <a:ext cx="4077729" cy="22044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41266" y="2281881"/>
            <a:ext cx="31481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Cancelling online, you will receive the following message: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61470" y="2281881"/>
            <a:ext cx="3468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Cancelling via the Reconciliation Workbench, then you MUST check the box: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980670" y="4258962"/>
            <a:ext cx="889687" cy="2224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89233" y="1610686"/>
            <a:ext cx="739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User Questions</a:t>
            </a:r>
            <a:endParaRPr lang="en-US" sz="3200" b="1" dirty="0"/>
          </a:p>
        </p:txBody>
      </p:sp>
      <p:sp>
        <p:nvSpPr>
          <p:cNvPr id="15" name="Rectangle 14"/>
          <p:cNvSpPr/>
          <p:nvPr/>
        </p:nvSpPr>
        <p:spPr>
          <a:xfrm>
            <a:off x="388619" y="2223595"/>
            <a:ext cx="851622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i="1" dirty="0" smtClean="0"/>
              <a:t>Question:</a:t>
            </a:r>
            <a:r>
              <a:rPr lang="en-US" sz="2800" b="1" i="1" dirty="0" smtClean="0"/>
              <a:t>  </a:t>
            </a:r>
            <a:r>
              <a:rPr lang="en-US" sz="2800" dirty="0" smtClean="0"/>
              <a:t>Best way to know what Requisitions need to be processed?</a:t>
            </a:r>
          </a:p>
          <a:p>
            <a:pPr marL="274320" indent="-274320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640080" lvl="1" indent="-246888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b="1" i="1" dirty="0" smtClean="0"/>
              <a:t>Answer:</a:t>
            </a:r>
            <a:r>
              <a:rPr lang="en-US" sz="2000" dirty="0" smtClean="0"/>
              <a:t>  </a:t>
            </a:r>
            <a:r>
              <a:rPr lang="en-US" sz="2400" dirty="0" smtClean="0"/>
              <a:t>We suggest Running the Batch Requisition Close process monthly; however, you can run it as often as you like.  This will ensure that only Req's currently in process or waiting to be processed remain in the Manage Requisitions search results.</a:t>
            </a:r>
          </a:p>
          <a:p>
            <a:pPr marL="274320" indent="-274320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713470"/>
            <a:ext cx="8077200" cy="4412693"/>
          </a:xfrm>
        </p:spPr>
        <p:txBody>
          <a:bodyPr/>
          <a:lstStyle/>
          <a:p>
            <a:pPr marL="274320" indent="-27432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i="1" dirty="0" smtClean="0"/>
              <a:t>Question:</a:t>
            </a:r>
            <a:r>
              <a:rPr lang="en-US" sz="2800" b="1" i="1" dirty="0" smtClean="0"/>
              <a:t>  </a:t>
            </a:r>
            <a:r>
              <a:rPr lang="en-US" sz="2800" dirty="0" smtClean="0"/>
              <a:t>Is it possible to change the UOM, Vendor, etc. without closing and re-creating a PO?</a:t>
            </a:r>
          </a:p>
          <a:p>
            <a:pPr marL="640080" lvl="1" indent="-246888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640080" lvl="1" indent="-246888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b="1" i="1" dirty="0" smtClean="0"/>
              <a:t>Answer:</a:t>
            </a:r>
            <a:r>
              <a:rPr lang="en-US" b="1" i="1" dirty="0" smtClean="0"/>
              <a:t>  </a:t>
            </a:r>
            <a:r>
              <a:rPr lang="en-US" sz="2400" dirty="0" smtClean="0"/>
              <a:t>It is NOT possible to change the UOM or Vendor once a PO has been dispatched.  The PO has to be cancelled/closed and a new PO created.  </a:t>
            </a:r>
          </a:p>
          <a:p>
            <a:pPr lvl="2" indent="-246888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b="1" i="1" dirty="0" smtClean="0"/>
              <a:t>Reason:</a:t>
            </a:r>
            <a:r>
              <a:rPr lang="en-US" sz="2400" dirty="0" smtClean="0"/>
              <a:t>  A PO is an official document sent to the vendor.  Upon dispatch the vendor can not be changed on the PO.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368" y="1375719"/>
            <a:ext cx="819302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i="1" dirty="0" smtClean="0"/>
              <a:t>Question:</a:t>
            </a:r>
            <a:r>
              <a:rPr lang="en-US" sz="2400" dirty="0" smtClean="0"/>
              <a:t>  </a:t>
            </a:r>
            <a:r>
              <a:rPr lang="en-US" sz="2800" dirty="0" smtClean="0"/>
              <a:t>What is the easiest way (fewest keystrokes) to print a PO WITH the signature box?</a:t>
            </a:r>
          </a:p>
          <a:p>
            <a:pPr marL="274320" indent="-274320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1100" dirty="0" smtClean="0"/>
          </a:p>
          <a:p>
            <a:pPr marL="640080" lvl="1" indent="-246888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b="1" i="1" dirty="0" smtClean="0"/>
              <a:t>Answer:</a:t>
            </a:r>
            <a:r>
              <a:rPr lang="en-US" sz="2000" dirty="0" smtClean="0"/>
              <a:t>  </a:t>
            </a:r>
            <a:r>
              <a:rPr lang="en-US" sz="2400" dirty="0" smtClean="0"/>
              <a:t>Run the Batch Dispatch POs process.  Navigation:  Purchasing&gt;Purchase Orders&gt;Dispatch PO's.  Make sure to select the ‘Print Copy’ check box.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8825" y="3805111"/>
            <a:ext cx="5614184" cy="26125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5156886" y="5717059"/>
            <a:ext cx="609600" cy="16475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1104" y="140040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GeorgiaFirst Marketplace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1104" y="2051887"/>
            <a:ext cx="81183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Increased visibility to Contract information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Reinforces Contract Spend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Allows tracking and reporting of spend data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Leverage volume spend for better pricing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Common SHARE catalog vendors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Desktop Receiving</a:t>
            </a:r>
          </a:p>
          <a:p>
            <a:pPr marL="342900" indent="-342900" algn="ctr">
              <a:lnSpc>
                <a:spcPct val="150000"/>
              </a:lnSpc>
            </a:pPr>
            <a:r>
              <a:rPr lang="en-US" sz="4000" b="1" i="1" dirty="0" smtClean="0"/>
              <a:t>Summit Session, Friday @ 8:30am</a:t>
            </a:r>
          </a:p>
          <a:p>
            <a:pPr marL="342900" indent="-342900" algn="ctr">
              <a:lnSpc>
                <a:spcPct val="150000"/>
              </a:lnSpc>
            </a:pPr>
            <a:r>
              <a:rPr lang="en-US" sz="2000" b="1" i="1" dirty="0" smtClean="0"/>
              <a:t>The GeorgiaFirst Marketplace – The Final Piece of the </a:t>
            </a:r>
            <a:r>
              <a:rPr lang="en-US" sz="2000" b="1" i="1" dirty="0" err="1" smtClean="0"/>
              <a:t>eProcurement</a:t>
            </a:r>
            <a:r>
              <a:rPr lang="en-US" sz="2000" b="1" i="1" dirty="0" smtClean="0"/>
              <a:t> Puzzle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1091756"/>
          </a:xfrm>
        </p:spPr>
        <p:txBody>
          <a:bodyPr/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Additional Documentation Available on Georgia</a:t>
            </a:r>
            <a:r>
              <a:rPr lang="en-US" sz="3200" b="1" i="1" dirty="0" smtClean="0">
                <a:solidFill>
                  <a:prstClr val="black"/>
                </a:solidFill>
              </a:rPr>
              <a:t>FIRST</a:t>
            </a:r>
            <a:r>
              <a:rPr lang="en-US" sz="3200" b="1" dirty="0" smtClean="0">
                <a:solidFill>
                  <a:prstClr val="black"/>
                </a:solidFill>
              </a:rPr>
              <a:t> Financials Website</a:t>
            </a:r>
            <a:r>
              <a:rPr lang="en-US" sz="3200" dirty="0" smtClean="0">
                <a:solidFill>
                  <a:prstClr val="black"/>
                </a:solidFill>
              </a:rPr>
              <a:t/>
            </a:r>
            <a:br>
              <a:rPr lang="en-US" sz="3200" dirty="0" smtClean="0">
                <a:solidFill>
                  <a:prstClr val="black"/>
                </a:solidFill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144" y="2487169"/>
            <a:ext cx="8302752" cy="3889247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Known Issues</a:t>
            </a:r>
          </a:p>
          <a:p>
            <a:pPr algn="l"/>
            <a:r>
              <a:rPr lang="en-US" sz="2400" dirty="0" smtClean="0"/>
              <a:t>	</a:t>
            </a:r>
            <a:r>
              <a:rPr lang="en-US" sz="2400" dirty="0" smtClean="0">
                <a:hlinkClick r:id="rId2"/>
              </a:rPr>
              <a:t>http://www.usg.edu/gafirst-fin/known_issues/</a:t>
            </a:r>
            <a:endParaRPr lang="en-US" sz="2400" dirty="0" smtClean="0"/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Announcements</a:t>
            </a:r>
          </a:p>
          <a:p>
            <a:pPr algn="l"/>
            <a:r>
              <a:rPr lang="en-US" sz="2400" dirty="0" smtClean="0"/>
              <a:t>	</a:t>
            </a:r>
            <a:r>
              <a:rPr lang="en-US" sz="2400" dirty="0" smtClean="0">
                <a:hlinkClick r:id="rId3"/>
              </a:rPr>
              <a:t>http://www.usg.edu/gafirst-fin/announcements/</a:t>
            </a:r>
            <a:endParaRPr lang="en-US" sz="2400" dirty="0" smtClean="0"/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Release Notes</a:t>
            </a:r>
          </a:p>
          <a:p>
            <a:pPr algn="l"/>
            <a:r>
              <a:rPr lang="en-US" sz="2400" dirty="0" smtClean="0"/>
              <a:t>	</a:t>
            </a:r>
            <a:r>
              <a:rPr lang="en-US" sz="2400" dirty="0" smtClean="0">
                <a:hlinkClick r:id="rId4"/>
              </a:rPr>
              <a:t>http://www.usg.edu/gafirst-fin/release_info/</a:t>
            </a:r>
            <a:endParaRPr lang="en-US" sz="2400" dirty="0" smtClean="0"/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Business Processes</a:t>
            </a:r>
          </a:p>
          <a:p>
            <a:pPr algn="l"/>
            <a:r>
              <a:rPr lang="en-US" sz="2400" dirty="0" smtClean="0"/>
              <a:t>	</a:t>
            </a:r>
            <a:r>
              <a:rPr lang="en-US" sz="2400" dirty="0" smtClean="0">
                <a:hlinkClick r:id="rId5"/>
              </a:rPr>
              <a:t>http://www.usg.edu/gafirst-fin/documentation/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22775"/>
          </a:xfrm>
        </p:spPr>
        <p:txBody>
          <a:bodyPr anchor="ctr" anchorCtr="0"/>
          <a:lstStyle/>
          <a:p>
            <a:pPr algn="ctr">
              <a:buNone/>
            </a:pPr>
            <a:r>
              <a:rPr lang="en-US" sz="7200" dirty="0" smtClean="0"/>
              <a:t>Questions?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520" y="1616149"/>
            <a:ext cx="8564880" cy="47926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Agenda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Training Resources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Benefits of using eProcurement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Life cycle of eProcurement and Purchasing Transactions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Review PO &amp; Req Reconciliation Workbench options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Month End Cleanup Processes for Purchase Orders and Requisitions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Troubleshooting techniques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User Questions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94360" y="2214903"/>
            <a:ext cx="8092440" cy="4208757"/>
          </a:xfrm>
        </p:spPr>
        <p:txBody>
          <a:bodyPr/>
          <a:lstStyle/>
          <a:p>
            <a:pPr marL="342900" lvl="1" indent="-342900">
              <a:buClr>
                <a:schemeClr val="tx1"/>
              </a:buClr>
              <a:buFont typeface="Arial" charset="0"/>
              <a:buChar char="•"/>
            </a:pPr>
            <a:r>
              <a:rPr lang="en-US" sz="2400" b="1" i="1" dirty="0" smtClean="0"/>
              <a:t>Access the GAFIRST Financials website to find these recommended resources:</a:t>
            </a:r>
          </a:p>
          <a:p>
            <a:pPr marL="742950" lvl="2" indent="-342900">
              <a:buClr>
                <a:schemeClr val="tx1"/>
              </a:buClr>
              <a:buFont typeface="Calibri" pitchFamily="34" charset="0"/>
              <a:buChar char="–"/>
            </a:pPr>
            <a:r>
              <a:rPr lang="en-US" sz="2000" b="1" i="1" dirty="0" smtClean="0">
                <a:solidFill>
                  <a:srgbClr val="372FBA"/>
                </a:solidFill>
              </a:rPr>
              <a:t>http://www.usg.edu/gafirst-fin/training/archives/ </a:t>
            </a:r>
          </a:p>
          <a:p>
            <a:pPr marL="1200150" lvl="3" indent="-342900">
              <a:buClr>
                <a:schemeClr val="tx1"/>
              </a:buClr>
              <a:buFont typeface="Calibri" pitchFamily="34" charset="0"/>
              <a:buChar char="–"/>
            </a:pPr>
            <a:r>
              <a:rPr lang="en-US" sz="1900" b="1" i="1" dirty="0" smtClean="0"/>
              <a:t>Using the PO Workbench and Monthly PO Cleanup Processes </a:t>
            </a:r>
            <a:r>
              <a:rPr lang="en-US" sz="1900" b="1" i="1" dirty="0" err="1" smtClean="0"/>
              <a:t>Wimba</a:t>
            </a:r>
            <a:r>
              <a:rPr lang="en-US" sz="1900" b="1" i="1" dirty="0" smtClean="0"/>
              <a:t>,  </a:t>
            </a:r>
            <a:r>
              <a:rPr lang="en-US" sz="1900" dirty="0" smtClean="0"/>
              <a:t>March 23, 2010 archive: </a:t>
            </a:r>
            <a:r>
              <a:rPr lang="en-US" sz="1500" dirty="0" smtClean="0">
                <a:solidFill>
                  <a:srgbClr val="372FBA"/>
                </a:solidFill>
                <a:hlinkClick r:id="rId3"/>
              </a:rPr>
              <a:t>http://67.202.210.69/launcher.cgi?room=PSFIN_TRNG_2010_0323_1430_53</a:t>
            </a:r>
            <a:endParaRPr lang="en-US" sz="1500" dirty="0" smtClean="0">
              <a:solidFill>
                <a:srgbClr val="372FBA"/>
              </a:solidFill>
            </a:endParaRPr>
          </a:p>
          <a:p>
            <a:pPr marL="1200150" lvl="3" indent="-342900">
              <a:buClr>
                <a:schemeClr val="tx1"/>
              </a:buClr>
              <a:buFont typeface="Calibri" pitchFamily="34" charset="0"/>
              <a:buChar char="–"/>
            </a:pPr>
            <a:endParaRPr lang="en-US" dirty="0" smtClean="0"/>
          </a:p>
          <a:p>
            <a:pPr marL="1200150" lvl="3" indent="-342900">
              <a:buClr>
                <a:schemeClr val="tx1"/>
              </a:buClr>
              <a:buFont typeface="Calibri" pitchFamily="34" charset="0"/>
              <a:buChar char="–"/>
            </a:pPr>
            <a:r>
              <a:rPr lang="en-US" sz="2000" dirty="0" smtClean="0"/>
              <a:t>PSFIN v8.9 UPK’s for eProcurement and Purchasing</a:t>
            </a:r>
          </a:p>
          <a:p>
            <a:pPr marL="1200150" lvl="3" indent="-342900">
              <a:buClr>
                <a:schemeClr val="tx1"/>
              </a:buClr>
              <a:buFont typeface="Calibri" pitchFamily="34" charset="0"/>
              <a:buChar char="–"/>
            </a:pPr>
            <a:endParaRPr lang="en-US" dirty="0" smtClean="0"/>
          </a:p>
          <a:p>
            <a:pPr marL="742950" lvl="2" indent="-342900">
              <a:buClr>
                <a:schemeClr val="tx1"/>
              </a:buClr>
              <a:buFont typeface="Calibri" pitchFamily="34" charset="0"/>
              <a:buChar char="–"/>
            </a:pPr>
            <a:r>
              <a:rPr lang="en-US" sz="2000" b="1" i="1" dirty="0" smtClean="0">
                <a:solidFill>
                  <a:srgbClr val="3366FF"/>
                </a:solidFill>
                <a:hlinkClick r:id="rId4"/>
              </a:rPr>
              <a:t>http://www.usg.edu/gafirst-fin/documentation/</a:t>
            </a:r>
            <a:r>
              <a:rPr lang="en-US" sz="2000" b="1" i="1" dirty="0" smtClean="0">
                <a:solidFill>
                  <a:srgbClr val="3366FF"/>
                </a:solidFill>
              </a:rPr>
              <a:t> </a:t>
            </a:r>
          </a:p>
          <a:p>
            <a:pPr marL="1200150" lvl="3" indent="-342900">
              <a:buClr>
                <a:schemeClr val="tx1"/>
              </a:buClr>
              <a:buFont typeface="Calibri" pitchFamily="34" charset="0"/>
              <a:buChar char="–"/>
            </a:pPr>
            <a:r>
              <a:rPr lang="en-US" sz="2000" i="1" dirty="0" smtClean="0"/>
              <a:t>eProcurement Business Processes</a:t>
            </a:r>
          </a:p>
          <a:p>
            <a:pPr marL="1200150" lvl="3" indent="-342900">
              <a:buClr>
                <a:schemeClr val="tx1"/>
              </a:buClr>
              <a:buFont typeface="Calibri" pitchFamily="34" charset="0"/>
              <a:buChar char="–"/>
            </a:pPr>
            <a:r>
              <a:rPr lang="en-US" sz="2000" i="1" dirty="0" smtClean="0"/>
              <a:t>Purchasing Business Processes</a:t>
            </a:r>
            <a:r>
              <a:rPr lang="en-US" sz="2000" dirty="0" smtClean="0"/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6333" y="1403642"/>
            <a:ext cx="739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Training Resources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6109" y="1204484"/>
            <a:ext cx="4144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</a:t>
            </a:r>
            <a:r>
              <a:rPr lang="en-US" sz="3200" dirty="0" err="1" smtClean="0"/>
              <a:t>eProcurement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17091" y="1863401"/>
            <a:ext cx="857618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eProcurement</a:t>
            </a:r>
            <a:r>
              <a:rPr lang="en-US" sz="2400" dirty="0" smtClean="0"/>
              <a:t> is a module within the PeopleSoft Financials system which integrates with the Purchasing module.</a:t>
            </a:r>
          </a:p>
          <a:p>
            <a:endParaRPr lang="en-US" sz="2400" dirty="0" smtClean="0"/>
          </a:p>
          <a:p>
            <a:r>
              <a:rPr lang="en-US" sz="2400" dirty="0" smtClean="0"/>
              <a:t>In the </a:t>
            </a:r>
            <a:r>
              <a:rPr lang="en-US" sz="2400" dirty="0" err="1" smtClean="0"/>
              <a:t>ePro</a:t>
            </a:r>
            <a:r>
              <a:rPr lang="en-US" sz="2400" dirty="0" smtClean="0"/>
              <a:t> module, Requesters create &amp; submit electronic requisitions.  The Requisition is routed for Approval, electronically, and can then be processed into a Purchase Order.</a:t>
            </a:r>
          </a:p>
          <a:p>
            <a:endParaRPr lang="en-US" sz="2400" dirty="0" smtClean="0"/>
          </a:p>
          <a:p>
            <a:r>
              <a:rPr lang="en-US" sz="2400" dirty="0" smtClean="0"/>
              <a:t>3 Primary Roles that play a part in </a:t>
            </a:r>
            <a:r>
              <a:rPr lang="en-US" sz="2400" dirty="0" err="1" smtClean="0"/>
              <a:t>eProcurement</a:t>
            </a:r>
            <a:r>
              <a:rPr lang="en-US" sz="2400" dirty="0" smtClean="0"/>
              <a:t>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Requesters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Approvers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Buyers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1104" y="1403724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Benefits of eProcurement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1104" y="2074252"/>
            <a:ext cx="8118361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Reduction of manual effort required by Procurement staff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The Requisition is automatically tied into all of its related Documents.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Flexible Approval Workflow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Confirmation of available funds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Ability to track the requisitions lifecycle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Multiple sourcing options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76649" y="1515762"/>
          <a:ext cx="7657069" cy="478618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640647"/>
                <a:gridCol w="1508211"/>
                <a:gridCol w="1508211"/>
              </a:tblGrid>
              <a:tr h="3923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Processing Task</a:t>
                      </a:r>
                      <a:endParaRPr lang="en-US" sz="18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ePro</a:t>
                      </a:r>
                      <a:endParaRPr lang="en-US" sz="18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Purchasing</a:t>
                      </a:r>
                      <a:endParaRPr lang="en-US" sz="1800" b="1" dirty="0"/>
                    </a:p>
                  </a:txBody>
                  <a:tcPr anchor="b"/>
                </a:tc>
              </a:tr>
              <a:tr h="6276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Create &amp; Submit Requisition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76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Approve</a:t>
                      </a:r>
                      <a:r>
                        <a:rPr lang="en-US" b="1" baseline="0" dirty="0" smtClean="0"/>
                        <a:t> Requisition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76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Budget Check </a:t>
                      </a:r>
                      <a:r>
                        <a:rPr lang="en-US" b="1" dirty="0" err="1" smtClean="0"/>
                        <a:t>Req</a:t>
                      </a:r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76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 </a:t>
                      </a:r>
                      <a:r>
                        <a:rPr lang="en-US" b="1" dirty="0" err="1" smtClean="0"/>
                        <a:t>Req</a:t>
                      </a:r>
                      <a:r>
                        <a:rPr lang="en-US" b="1" dirty="0" smtClean="0"/>
                        <a:t> to PO*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76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Approve PO*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76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Budget</a:t>
                      </a:r>
                      <a:r>
                        <a:rPr lang="en-US" b="1" baseline="0" dirty="0" smtClean="0"/>
                        <a:t> Check &amp; Doc </a:t>
                      </a:r>
                      <a:r>
                        <a:rPr lang="en-US" b="1" baseline="0" dirty="0" err="1" smtClean="0"/>
                        <a:t>Tol</a:t>
                      </a:r>
                      <a:r>
                        <a:rPr lang="en-US" b="1" baseline="0" dirty="0" smtClean="0"/>
                        <a:t> PO*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7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Dispatch PO*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1432" y="1987378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1432" y="2596978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1432" y="3231034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1432" y="3840892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075" y="4470829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075" y="5105144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MCj02971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075" y="5696465"/>
            <a:ext cx="752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03502" y="1721706"/>
          <a:ext cx="8361406" cy="471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54443" y="1186359"/>
            <a:ext cx="710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Procure to Pay Process Flow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199" y="1600200"/>
          <a:ext cx="8439665" cy="4948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14840" y="1318052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Procurement Process Flow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iit_template_02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4651</TotalTime>
  <Words>1037</Words>
  <Application>Microsoft Office PowerPoint</Application>
  <PresentationFormat>On-screen Show (4:3)</PresentationFormat>
  <Paragraphs>220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oiit_template_0210</vt:lpstr>
      <vt:lpstr>Welcome to the  eProcurement &amp; Purchasing Jungle:  Navigate your way through Requisitions &amp; Purchase Orders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 Reconciliation Workbench Tips</vt:lpstr>
      <vt:lpstr>PowerPoint Presentation</vt:lpstr>
      <vt:lpstr>PowerPoint Presentation</vt:lpstr>
      <vt:lpstr>PowerPoint Presentation</vt:lpstr>
      <vt:lpstr>PowerPoint Presentation</vt:lpstr>
      <vt:lpstr>Month End PO &amp; Req Clean Up</vt:lpstr>
      <vt:lpstr>Troubleshooting Req &amp; PO Issues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Documentation Available on GeorgiaFIRST Financials Website </vt:lpstr>
      <vt:lpstr>PowerPoint Presentation</vt:lpstr>
    </vt:vector>
  </TitlesOfParts>
  <Company>Georgia Board of Regents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template</dc:title>
  <dc:subject>ITS powerpoint</dc:subject>
  <dc:creator>Penny Overcash</dc:creator>
  <cp:lastModifiedBy>Allie Cox</cp:lastModifiedBy>
  <cp:revision>337</cp:revision>
  <dcterms:created xsi:type="dcterms:W3CDTF">2010-07-21T12:34:08Z</dcterms:created>
  <dcterms:modified xsi:type="dcterms:W3CDTF">2011-10-19T19:23:54Z</dcterms:modified>
</cp:coreProperties>
</file>