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handoutMasterIdLst>
    <p:handoutMasterId r:id="rId25"/>
  </p:handoutMasterIdLst>
  <p:sldIdLst>
    <p:sldId id="355" r:id="rId2"/>
    <p:sldId id="398" r:id="rId3"/>
    <p:sldId id="399" r:id="rId4"/>
    <p:sldId id="400" r:id="rId5"/>
    <p:sldId id="401" r:id="rId6"/>
    <p:sldId id="402" r:id="rId7"/>
    <p:sldId id="403" r:id="rId8"/>
    <p:sldId id="434" r:id="rId9"/>
    <p:sldId id="397" r:id="rId10"/>
    <p:sldId id="435" r:id="rId11"/>
    <p:sldId id="432" r:id="rId12"/>
    <p:sldId id="433" r:id="rId13"/>
    <p:sldId id="436" r:id="rId14"/>
    <p:sldId id="425" r:id="rId15"/>
    <p:sldId id="437" r:id="rId16"/>
    <p:sldId id="427" r:id="rId17"/>
    <p:sldId id="428" r:id="rId18"/>
    <p:sldId id="429" r:id="rId19"/>
    <p:sldId id="438" r:id="rId20"/>
    <p:sldId id="430" r:id="rId21"/>
    <p:sldId id="431" r:id="rId22"/>
    <p:sldId id="411" r:id="rId23"/>
  </p:sldIdLst>
  <p:sldSz cx="12188825" cy="6858000"/>
  <p:notesSz cx="7010400" cy="9236075"/>
  <p:custDataLst>
    <p:tags r:id="rId2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orient="horz" pos="3744">
          <p15:clr>
            <a:srgbClr val="A4A3A4"/>
          </p15:clr>
        </p15:guide>
        <p15:guide id="3" orient="horz" pos="960">
          <p15:clr>
            <a:srgbClr val="A4A3A4"/>
          </p15:clr>
        </p15:guide>
        <p15:guide id="4" orient="horz" pos="1248">
          <p15:clr>
            <a:srgbClr val="A4A3A4"/>
          </p15:clr>
        </p15:guide>
        <p15:guide id="5" pos="3839">
          <p15:clr>
            <a:srgbClr val="A4A3A4"/>
          </p15:clr>
        </p15:guide>
        <p15:guide id="6" pos="7343">
          <p15:clr>
            <a:srgbClr val="A4A3A4"/>
          </p15:clr>
        </p15:guide>
        <p15:guide id="7" pos="335">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guide id="3" orient="horz" pos="2909">
          <p15:clr>
            <a:srgbClr val="A4A3A4"/>
          </p15:clr>
        </p15:guide>
        <p15:guide id="4"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DDDDDD"/>
    <a:srgbClr val="5F5F5F"/>
    <a:srgbClr val="46575E"/>
    <a:srgbClr val="B0C3C8"/>
    <a:srgbClr val="8DA6B1"/>
    <a:srgbClr val="41555E"/>
    <a:srgbClr val="61808E"/>
    <a:srgbClr val="BBCAD0"/>
    <a:srgbClr val="D1DBE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FD0F851-EC5A-4D38-B0AD-8093EC10F338}">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864" autoAdjust="0"/>
    <p:restoredTop sz="90874" autoAdjust="0"/>
  </p:normalViewPr>
  <p:slideViewPr>
    <p:cSldViewPr snapToGrid="0">
      <p:cViewPr varScale="1">
        <p:scale>
          <a:sx n="121" d="100"/>
          <a:sy n="121" d="100"/>
        </p:scale>
        <p:origin x="-258" y="-102"/>
      </p:cViewPr>
      <p:guideLst>
        <p:guide orient="horz" pos="2160"/>
        <p:guide orient="horz" pos="3744"/>
        <p:guide orient="horz" pos="960"/>
        <p:guide orient="horz" pos="1248"/>
        <p:guide pos="3839"/>
        <p:guide pos="7343"/>
        <p:guide pos="335"/>
      </p:guideLst>
    </p:cSldViewPr>
  </p:slideViewPr>
  <p:outlineViewPr>
    <p:cViewPr>
      <p:scale>
        <a:sx n="33" d="100"/>
        <a:sy n="33" d="100"/>
      </p:scale>
      <p:origin x="0" y="19746"/>
    </p:cViewPr>
  </p:outlineViewPr>
  <p:notesTextViewPr>
    <p:cViewPr>
      <p:scale>
        <a:sx n="1" d="1"/>
        <a:sy n="1" d="1"/>
      </p:scale>
      <p:origin x="0" y="0"/>
    </p:cViewPr>
  </p:notesTextViewPr>
  <p:sorterViewPr>
    <p:cViewPr>
      <p:scale>
        <a:sx n="75" d="100"/>
        <a:sy n="75" d="100"/>
      </p:scale>
      <p:origin x="0" y="4914"/>
    </p:cViewPr>
  </p:sorterViewPr>
  <p:notesViewPr>
    <p:cSldViewPr snapToGrid="0">
      <p:cViewPr varScale="1">
        <p:scale>
          <a:sx n="83" d="100"/>
          <a:sy n="83" d="100"/>
        </p:scale>
        <p:origin x="-3156" y="-78"/>
      </p:cViewPr>
      <p:guideLst>
        <p:guide orient="horz" pos="2880"/>
        <p:guide orient="horz" pos="2909"/>
        <p:guide pos="2160"/>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gs" Target="tags/tag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1804"/>
          </a:xfrm>
          <a:prstGeom prst="rect">
            <a:avLst/>
          </a:prstGeom>
        </p:spPr>
        <p:txBody>
          <a:bodyPr vert="horz" lIns="92830" tIns="46415" rIns="92830" bIns="46415" rtlCol="0"/>
          <a:lstStyle>
            <a:lvl1pPr algn="l">
              <a:defRPr sz="1200"/>
            </a:lvl1pPr>
          </a:lstStyle>
          <a:p>
            <a:endParaRPr dirty="0"/>
          </a:p>
        </p:txBody>
      </p:sp>
      <p:sp>
        <p:nvSpPr>
          <p:cNvPr id="3" name="Date Placeholder 2"/>
          <p:cNvSpPr>
            <a:spLocks noGrp="1"/>
          </p:cNvSpPr>
          <p:nvPr>
            <p:ph type="dt" sz="quarter" idx="1"/>
          </p:nvPr>
        </p:nvSpPr>
        <p:spPr>
          <a:xfrm>
            <a:off x="3970938" y="0"/>
            <a:ext cx="3037840" cy="461804"/>
          </a:xfrm>
          <a:prstGeom prst="rect">
            <a:avLst/>
          </a:prstGeom>
        </p:spPr>
        <p:txBody>
          <a:bodyPr vert="horz" lIns="92830" tIns="46415" rIns="92830" bIns="46415" rtlCol="0"/>
          <a:lstStyle>
            <a:lvl1pPr algn="r">
              <a:defRPr sz="1200"/>
            </a:lvl1pPr>
          </a:lstStyle>
          <a:p>
            <a:fld id="{1E821AA6-70BE-4FDE-A8DC-DB381A688FD8}" type="datetimeFigureOut">
              <a:rPr lang="en-US"/>
              <a:pPr/>
              <a:t>9/22/2015</a:t>
            </a:fld>
            <a:endParaRPr dirty="0"/>
          </a:p>
        </p:txBody>
      </p:sp>
      <p:sp>
        <p:nvSpPr>
          <p:cNvPr id="4" name="Footer Placeholder 3"/>
          <p:cNvSpPr>
            <a:spLocks noGrp="1"/>
          </p:cNvSpPr>
          <p:nvPr>
            <p:ph type="ftr" sz="quarter" idx="2"/>
          </p:nvPr>
        </p:nvSpPr>
        <p:spPr>
          <a:xfrm>
            <a:off x="0" y="8772668"/>
            <a:ext cx="3037840" cy="461804"/>
          </a:xfrm>
          <a:prstGeom prst="rect">
            <a:avLst/>
          </a:prstGeom>
        </p:spPr>
        <p:txBody>
          <a:bodyPr vert="horz" lIns="92830" tIns="46415" rIns="92830" bIns="46415" rtlCol="0" anchor="b"/>
          <a:lstStyle>
            <a:lvl1pPr algn="l">
              <a:defRPr sz="1200"/>
            </a:lvl1pPr>
          </a:lstStyle>
          <a:p>
            <a:endParaRPr dirty="0"/>
          </a:p>
        </p:txBody>
      </p:sp>
      <p:sp>
        <p:nvSpPr>
          <p:cNvPr id="5" name="Slide Number Placeholder 4"/>
          <p:cNvSpPr>
            <a:spLocks noGrp="1"/>
          </p:cNvSpPr>
          <p:nvPr>
            <p:ph type="sldNum" sz="quarter" idx="3"/>
          </p:nvPr>
        </p:nvSpPr>
        <p:spPr>
          <a:xfrm>
            <a:off x="3970938" y="8772668"/>
            <a:ext cx="3037840" cy="461804"/>
          </a:xfrm>
          <a:prstGeom prst="rect">
            <a:avLst/>
          </a:prstGeom>
        </p:spPr>
        <p:txBody>
          <a:bodyPr vert="horz" lIns="92830" tIns="46415" rIns="92830" bIns="46415" rtlCol="0" anchor="b"/>
          <a:lstStyle>
            <a:lvl1pPr algn="r">
              <a:defRPr sz="1200"/>
            </a:lvl1pPr>
          </a:lstStyle>
          <a:p>
            <a:fld id="{197E47EA-D299-42CE-88BF-4E1035596DA5}" type="slidenum">
              <a:rPr/>
              <a:pPr/>
              <a:t>‹#›</a:t>
            </a:fld>
            <a:endParaRPr dirty="0"/>
          </a:p>
        </p:txBody>
      </p:sp>
    </p:spTree>
    <p:extLst>
      <p:ext uri="{BB962C8B-B14F-4D97-AF65-F5344CB8AC3E}">
        <p14:creationId xmlns:p14="http://schemas.microsoft.com/office/powerpoint/2010/main" val="196681185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415925" y="384175"/>
            <a:ext cx="4622800" cy="2600325"/>
          </a:xfrm>
          <a:prstGeom prst="rect">
            <a:avLst/>
          </a:prstGeom>
          <a:noFill/>
          <a:ln w="12700">
            <a:solidFill>
              <a:prstClr val="black"/>
            </a:solidFill>
          </a:ln>
        </p:spPr>
        <p:txBody>
          <a:bodyPr vert="horz" lIns="92830" tIns="46415" rIns="92830" bIns="46415" rtlCol="0" anchor="ctr"/>
          <a:lstStyle/>
          <a:p>
            <a:endParaRPr dirty="0"/>
          </a:p>
        </p:txBody>
      </p:sp>
      <p:sp>
        <p:nvSpPr>
          <p:cNvPr id="5" name="Notes Placeholder 4"/>
          <p:cNvSpPr>
            <a:spLocks noGrp="1"/>
          </p:cNvSpPr>
          <p:nvPr>
            <p:ph type="body" sz="quarter" idx="3"/>
          </p:nvPr>
        </p:nvSpPr>
        <p:spPr>
          <a:xfrm>
            <a:off x="389467" y="3155659"/>
            <a:ext cx="6231467" cy="5387710"/>
          </a:xfrm>
          <a:prstGeom prst="rect">
            <a:avLst/>
          </a:prstGeom>
        </p:spPr>
        <p:txBody>
          <a:bodyPr vert="horz" lIns="0" tIns="0" rIns="0" bIns="92830" rtlCol="0">
            <a:normAutofit/>
          </a:bodyPr>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389467" y="8697304"/>
            <a:ext cx="4751493" cy="229299"/>
          </a:xfrm>
          <a:prstGeom prst="rect">
            <a:avLst/>
          </a:prstGeom>
        </p:spPr>
        <p:txBody>
          <a:bodyPr vert="horz" lIns="92830" tIns="46415" rIns="92830" bIns="46415" rtlCol="0" anchor="b"/>
          <a:lstStyle>
            <a:lvl1pPr algn="l">
              <a:defRPr sz="1200"/>
            </a:lvl1pPr>
          </a:lstStyle>
          <a:p>
            <a:endParaRPr dirty="0"/>
          </a:p>
        </p:txBody>
      </p:sp>
      <p:sp>
        <p:nvSpPr>
          <p:cNvPr id="7" name="Slide Number Placeholder 6"/>
          <p:cNvSpPr>
            <a:spLocks noGrp="1"/>
          </p:cNvSpPr>
          <p:nvPr>
            <p:ph type="sldNum" sz="quarter" idx="5"/>
          </p:nvPr>
        </p:nvSpPr>
        <p:spPr>
          <a:xfrm>
            <a:off x="5842000" y="8697304"/>
            <a:ext cx="778933" cy="229299"/>
          </a:xfrm>
          <a:prstGeom prst="rect">
            <a:avLst/>
          </a:prstGeom>
        </p:spPr>
        <p:txBody>
          <a:bodyPr vert="horz" lIns="92830" tIns="46415" rIns="92830" bIns="46415" rtlCol="0" anchor="b"/>
          <a:lstStyle>
            <a:lvl1pPr algn="r">
              <a:defRPr sz="1200"/>
            </a:lvl1pPr>
          </a:lstStyle>
          <a:p>
            <a:fld id="{8C72D9AE-7182-4680-8F79-479C4181FF08}" type="slidenum">
              <a:rPr/>
              <a:pPr/>
              <a:t>‹#›</a:t>
            </a:fld>
            <a:endParaRPr dirty="0"/>
          </a:p>
        </p:txBody>
      </p:sp>
    </p:spTree>
    <p:extLst>
      <p:ext uri="{BB962C8B-B14F-4D97-AF65-F5344CB8AC3E}">
        <p14:creationId xmlns:p14="http://schemas.microsoft.com/office/powerpoint/2010/main" val="973114905"/>
      </p:ext>
    </p:extLst>
  </p:cSld>
  <p:clrMap bg1="lt1" tx1="dk1" bg2="lt2" tx2="dk2" accent1="accent1" accent2="accent2" accent3="accent3" accent4="accent4" accent5="accent5" accent6="accent6" hlink="hlink" folHlink="folHlink"/>
  <p:notesStyle>
    <a:lvl1pPr marL="0" algn="l" defTabSz="914400" rtl="0" eaLnBrk="1" latinLnBrk="0" hangingPunct="1">
      <a:spcBef>
        <a:spcPts val="600"/>
      </a:spcBef>
      <a:defRPr sz="1100" kern="1200">
        <a:solidFill>
          <a:schemeClr val="tx1"/>
        </a:solidFill>
        <a:latin typeface="+mn-lt"/>
        <a:ea typeface="+mn-ea"/>
        <a:cs typeface="+mn-cs"/>
      </a:defRPr>
    </a:lvl1pPr>
    <a:lvl2pPr marL="228600" indent="-114300" algn="l" defTabSz="914400" rtl="0" eaLnBrk="1" latinLnBrk="0" hangingPunct="1">
      <a:spcBef>
        <a:spcPts val="600"/>
      </a:spcBef>
      <a:buFont typeface="Arial" panose="020B0604020202020204" pitchFamily="34" charset="0"/>
      <a:buChar char="•"/>
      <a:defRPr sz="1050" kern="1200">
        <a:solidFill>
          <a:schemeClr val="tx1"/>
        </a:solidFill>
        <a:latin typeface="+mn-lt"/>
        <a:ea typeface="+mn-ea"/>
        <a:cs typeface="+mn-cs"/>
      </a:defRPr>
    </a:lvl2pPr>
    <a:lvl3pPr marL="400050" indent="-114300" algn="l" defTabSz="914400" rtl="0" eaLnBrk="1" latinLnBrk="0" hangingPunct="1">
      <a:spcBef>
        <a:spcPts val="600"/>
      </a:spcBef>
      <a:buFont typeface="Arial" panose="020B0604020202020204" pitchFamily="34" charset="0"/>
      <a:buChar char="–"/>
      <a:defRPr sz="900" kern="1200">
        <a:solidFill>
          <a:schemeClr val="tx1"/>
        </a:solidFill>
        <a:latin typeface="+mn-lt"/>
        <a:ea typeface="+mn-ea"/>
        <a:cs typeface="+mn-cs"/>
      </a:defRPr>
    </a:lvl3pPr>
    <a:lvl4pPr marL="571500" indent="-114300" algn="l" defTabSz="914400" rtl="0" eaLnBrk="1" latinLnBrk="0" hangingPunct="1">
      <a:spcBef>
        <a:spcPts val="600"/>
      </a:spcBef>
      <a:buFont typeface="Arial" panose="020B0604020202020204" pitchFamily="34" charset="0"/>
      <a:buChar char="•"/>
      <a:defRPr sz="900" kern="1200">
        <a:solidFill>
          <a:schemeClr val="tx1"/>
        </a:solidFill>
        <a:latin typeface="+mn-lt"/>
        <a:ea typeface="+mn-ea"/>
        <a:cs typeface="+mn-cs"/>
      </a:defRPr>
    </a:lvl4pPr>
    <a:lvl5pPr marL="742950" indent="-114300" algn="l" defTabSz="914400" rtl="0" eaLnBrk="1" latinLnBrk="0" hangingPunct="1">
      <a:spcBef>
        <a:spcPts val="600"/>
      </a:spcBef>
      <a:buFont typeface="Arial" panose="020B0604020202020204" pitchFamily="34" charset="0"/>
      <a:buChar char="–"/>
      <a:defRPr sz="8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5925" y="384175"/>
            <a:ext cx="4622800" cy="2600325"/>
          </a:xfrm>
        </p:spPr>
      </p:sp>
      <p:sp>
        <p:nvSpPr>
          <p:cNvPr id="3" name="Notes Placeholder 2"/>
          <p:cNvSpPr>
            <a:spLocks noGrp="1"/>
          </p:cNvSpPr>
          <p:nvPr>
            <p:ph type="body" idx="1"/>
          </p:nvPr>
        </p:nvSpPr>
        <p:spPr/>
        <p:txBody>
          <a:bodyPr/>
          <a:lstStyle/>
          <a:p>
            <a:r>
              <a:rPr lang="en-US" dirty="0" smtClean="0"/>
              <a:t>This is a </a:t>
            </a:r>
            <a:r>
              <a:rPr lang="en-US" b="1" dirty="0" smtClean="0"/>
              <a:t>Title Slide with Picture and</a:t>
            </a:r>
            <a:r>
              <a:rPr lang="en-US" b="1" baseline="0" dirty="0" smtClean="0"/>
              <a:t> Logo</a:t>
            </a:r>
            <a:r>
              <a:rPr lang="en-US" b="1" dirty="0" smtClean="0"/>
              <a:t> </a:t>
            </a:r>
            <a:r>
              <a:rPr lang="en-US" b="0" dirty="0" smtClean="0"/>
              <a:t>slide</a:t>
            </a:r>
            <a:r>
              <a:rPr lang="en-US" b="1" dirty="0" smtClean="0"/>
              <a:t> </a:t>
            </a:r>
            <a:r>
              <a:rPr lang="en-US" baseline="0" dirty="0" smtClean="0"/>
              <a:t>ideal for including a picture and partner or product logo with a brief title, subtitle and presenter information.</a:t>
            </a:r>
          </a:p>
          <a:p>
            <a:endParaRPr lang="en-US" baseline="0" dirty="0" smtClean="0"/>
          </a:p>
          <a:p>
            <a:r>
              <a:rPr lang="en-US" baseline="0" dirty="0" smtClean="0"/>
              <a:t>To customize this slide with your own picture:</a:t>
            </a:r>
          </a:p>
          <a:p>
            <a:endParaRPr lang="en-US" baseline="0" dirty="0" smtClean="0"/>
          </a:p>
          <a:p>
            <a:r>
              <a:rPr lang="en-US" b="1" baseline="0" dirty="0" smtClean="0"/>
              <a:t>Right-click</a:t>
            </a:r>
            <a:r>
              <a:rPr lang="en-US" baseline="0" dirty="0" smtClean="0"/>
              <a:t> the slide area and choose </a:t>
            </a:r>
            <a:r>
              <a:rPr lang="en-US" b="1" baseline="0" dirty="0" smtClean="0"/>
              <a:t>Format Background </a:t>
            </a:r>
            <a:r>
              <a:rPr lang="en-US" baseline="0" dirty="0" smtClean="0"/>
              <a:t>from the pop-up menu. From the </a:t>
            </a:r>
            <a:r>
              <a:rPr lang="en-US" b="1" baseline="0" dirty="0" smtClean="0"/>
              <a:t>Fill</a:t>
            </a:r>
            <a:r>
              <a:rPr lang="en-US" baseline="0" dirty="0" smtClean="0"/>
              <a:t> menu, click </a:t>
            </a:r>
            <a:r>
              <a:rPr lang="en-US" b="1" baseline="0" dirty="0" smtClean="0"/>
              <a:t>Picture</a:t>
            </a:r>
            <a:r>
              <a:rPr lang="en-US" baseline="0" dirty="0" smtClean="0"/>
              <a:t> </a:t>
            </a:r>
            <a:r>
              <a:rPr lang="en-US" b="1" baseline="0" dirty="0" smtClean="0"/>
              <a:t>and texture fill</a:t>
            </a:r>
            <a:r>
              <a:rPr lang="en-US" baseline="0" dirty="0" smtClean="0"/>
              <a:t>. Under </a:t>
            </a:r>
            <a:r>
              <a:rPr lang="en-US" b="1" baseline="0" dirty="0" smtClean="0"/>
              <a:t>Insert from: </a:t>
            </a:r>
            <a:r>
              <a:rPr lang="en-US" baseline="0" dirty="0" smtClean="0"/>
              <a:t>click </a:t>
            </a:r>
            <a:r>
              <a:rPr lang="en-US" b="1" baseline="0" dirty="0" smtClean="0"/>
              <a:t>File</a:t>
            </a:r>
            <a:r>
              <a:rPr lang="en-US" baseline="0" dirty="0" smtClean="0"/>
              <a:t>. Locate your new picture and click </a:t>
            </a:r>
            <a:r>
              <a:rPr lang="en-US" b="1" baseline="0" dirty="0" smtClean="0"/>
              <a:t>Insert</a:t>
            </a:r>
            <a:r>
              <a:rPr lang="en-US" baseline="0" dirty="0" smtClean="0"/>
              <a:t>.</a:t>
            </a:r>
          </a:p>
          <a:p>
            <a:endParaRPr lang="en-US" baseline="0" dirty="0" smtClean="0"/>
          </a:p>
          <a:p>
            <a:r>
              <a:rPr lang="en-US" dirty="0" smtClean="0"/>
              <a:t>To </a:t>
            </a:r>
            <a:r>
              <a:rPr lang="en-US" b="1" dirty="0" smtClean="0"/>
              <a:t>Replace the LOGO </a:t>
            </a:r>
            <a:r>
              <a:rPr lang="en-US" dirty="0" smtClean="0"/>
              <a:t>on this sample slide:</a:t>
            </a:r>
          </a:p>
          <a:p>
            <a:endParaRPr lang="en-US" b="1" dirty="0" smtClean="0"/>
          </a:p>
          <a:p>
            <a:r>
              <a:rPr lang="en-US" b="1" dirty="0" smtClean="0"/>
              <a:t>Right-click </a:t>
            </a:r>
            <a:r>
              <a:rPr lang="en-US" dirty="0" smtClean="0"/>
              <a:t>the sample LOGO and choose Change Picture. Navigate to the location where the new logo is stored, select desired logo</a:t>
            </a:r>
            <a:r>
              <a:rPr lang="en-US" baseline="0" dirty="0" smtClean="0"/>
              <a:t> file </a:t>
            </a:r>
            <a:r>
              <a:rPr lang="en-US" dirty="0" smtClean="0"/>
              <a:t>and click on the Open button to replace the sample</a:t>
            </a:r>
            <a:r>
              <a:rPr lang="en-US" baseline="0" dirty="0" smtClean="0"/>
              <a:t> logo.</a:t>
            </a:r>
            <a:endParaRPr lang="en-US"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8C72D9AE-7182-4680-8F79-479C4181FF08}" type="slidenum">
              <a:rPr lang="en-US" smtClean="0"/>
              <a:pPr/>
              <a:t>1</a:t>
            </a:fld>
            <a:endParaRPr lang="en-US" dirty="0"/>
          </a:p>
        </p:txBody>
      </p:sp>
    </p:spTree>
    <p:extLst>
      <p:ext uri="{BB962C8B-B14F-4D97-AF65-F5344CB8AC3E}">
        <p14:creationId xmlns:p14="http://schemas.microsoft.com/office/powerpoint/2010/main" val="42803746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5925" y="384175"/>
            <a:ext cx="4622800" cy="26003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72D9AE-7182-4680-8F79-479C4181FF08}" type="slidenum">
              <a:rPr lang="en-US" smtClean="0"/>
              <a:pPr/>
              <a:t>13</a:t>
            </a:fld>
            <a:endParaRPr lang="en-US" dirty="0"/>
          </a:p>
        </p:txBody>
      </p:sp>
    </p:spTree>
    <p:extLst>
      <p:ext uri="{BB962C8B-B14F-4D97-AF65-F5344CB8AC3E}">
        <p14:creationId xmlns:p14="http://schemas.microsoft.com/office/powerpoint/2010/main" val="41844015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72D9AE-7182-4680-8F79-479C4181FF08}" type="slidenum">
              <a:rPr lang="en-US" smtClean="0"/>
              <a:pPr/>
              <a:t>14</a:t>
            </a:fld>
            <a:endParaRPr lang="en-US" dirty="0"/>
          </a:p>
        </p:txBody>
      </p:sp>
    </p:spTree>
    <p:extLst>
      <p:ext uri="{BB962C8B-B14F-4D97-AF65-F5344CB8AC3E}">
        <p14:creationId xmlns:p14="http://schemas.microsoft.com/office/powerpoint/2010/main" val="30853757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5925" y="384175"/>
            <a:ext cx="4622800" cy="26003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72D9AE-7182-4680-8F79-479C4181FF08}" type="slidenum">
              <a:rPr lang="en-US" smtClean="0"/>
              <a:pPr/>
              <a:t>15</a:t>
            </a:fld>
            <a:endParaRPr lang="en-US" dirty="0"/>
          </a:p>
        </p:txBody>
      </p:sp>
    </p:spTree>
    <p:extLst>
      <p:ext uri="{BB962C8B-B14F-4D97-AF65-F5344CB8AC3E}">
        <p14:creationId xmlns:p14="http://schemas.microsoft.com/office/powerpoint/2010/main" val="1925415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5925" y="384175"/>
            <a:ext cx="4622800" cy="26003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72D9AE-7182-4680-8F79-479C4181FF08}" type="slidenum">
              <a:rPr lang="en-US" smtClean="0"/>
              <a:pPr/>
              <a:t>2</a:t>
            </a:fld>
            <a:endParaRPr lang="en-US" dirty="0"/>
          </a:p>
        </p:txBody>
      </p:sp>
    </p:spTree>
    <p:extLst>
      <p:ext uri="{BB962C8B-B14F-4D97-AF65-F5344CB8AC3E}">
        <p14:creationId xmlns:p14="http://schemas.microsoft.com/office/powerpoint/2010/main" val="13068221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5925" y="384175"/>
            <a:ext cx="4622800" cy="26003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72D9AE-7182-4680-8F79-479C4181FF08}" type="slidenum">
              <a:rPr lang="en-US" smtClean="0"/>
              <a:pPr/>
              <a:t>3</a:t>
            </a:fld>
            <a:endParaRPr lang="en-US" dirty="0"/>
          </a:p>
        </p:txBody>
      </p:sp>
    </p:spTree>
    <p:extLst>
      <p:ext uri="{BB962C8B-B14F-4D97-AF65-F5344CB8AC3E}">
        <p14:creationId xmlns:p14="http://schemas.microsoft.com/office/powerpoint/2010/main" val="17377964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5925" y="384175"/>
            <a:ext cx="4622800" cy="26003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72D9AE-7182-4680-8F79-479C4181FF08}" type="slidenum">
              <a:rPr lang="en-US" smtClean="0"/>
              <a:pPr/>
              <a:t>4</a:t>
            </a:fld>
            <a:endParaRPr lang="en-US" dirty="0"/>
          </a:p>
        </p:txBody>
      </p:sp>
    </p:spTree>
    <p:extLst>
      <p:ext uri="{BB962C8B-B14F-4D97-AF65-F5344CB8AC3E}">
        <p14:creationId xmlns:p14="http://schemas.microsoft.com/office/powerpoint/2010/main" val="34401674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5925" y="384175"/>
            <a:ext cx="4622800" cy="26003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72D9AE-7182-4680-8F79-479C4181FF08}" type="slidenum">
              <a:rPr lang="en-US" smtClean="0"/>
              <a:pPr/>
              <a:t>5</a:t>
            </a:fld>
            <a:endParaRPr lang="en-US" dirty="0"/>
          </a:p>
        </p:txBody>
      </p:sp>
    </p:spTree>
    <p:extLst>
      <p:ext uri="{BB962C8B-B14F-4D97-AF65-F5344CB8AC3E}">
        <p14:creationId xmlns:p14="http://schemas.microsoft.com/office/powerpoint/2010/main" val="7532804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5925" y="384175"/>
            <a:ext cx="4622800" cy="26003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72D9AE-7182-4680-8F79-479C4181FF08}" type="slidenum">
              <a:rPr lang="en-US" smtClean="0"/>
              <a:pPr/>
              <a:t>6</a:t>
            </a:fld>
            <a:endParaRPr lang="en-US" dirty="0"/>
          </a:p>
        </p:txBody>
      </p:sp>
    </p:spTree>
    <p:extLst>
      <p:ext uri="{BB962C8B-B14F-4D97-AF65-F5344CB8AC3E}">
        <p14:creationId xmlns:p14="http://schemas.microsoft.com/office/powerpoint/2010/main" val="24966732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5925" y="384175"/>
            <a:ext cx="4622800" cy="26003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72D9AE-7182-4680-8F79-479C4181FF08}" type="slidenum">
              <a:rPr lang="en-US" smtClean="0"/>
              <a:pPr/>
              <a:t>7</a:t>
            </a:fld>
            <a:endParaRPr lang="en-US" dirty="0"/>
          </a:p>
        </p:txBody>
      </p:sp>
    </p:spTree>
    <p:extLst>
      <p:ext uri="{BB962C8B-B14F-4D97-AF65-F5344CB8AC3E}">
        <p14:creationId xmlns:p14="http://schemas.microsoft.com/office/powerpoint/2010/main" val="24520416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5925" y="384175"/>
            <a:ext cx="4622800" cy="26003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72D9AE-7182-4680-8F79-479C4181FF08}" type="slidenum">
              <a:rPr lang="en-US" smtClean="0"/>
              <a:pPr/>
              <a:t>8</a:t>
            </a:fld>
            <a:endParaRPr lang="en-US" dirty="0"/>
          </a:p>
        </p:txBody>
      </p:sp>
    </p:spTree>
    <p:extLst>
      <p:ext uri="{BB962C8B-B14F-4D97-AF65-F5344CB8AC3E}">
        <p14:creationId xmlns:p14="http://schemas.microsoft.com/office/powerpoint/2010/main" val="1695987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5925" y="384175"/>
            <a:ext cx="4622800" cy="26003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72D9AE-7182-4680-8F79-479C4181FF08}" type="slidenum">
              <a:rPr lang="en-US" smtClean="0"/>
              <a:pPr/>
              <a:t>10</a:t>
            </a:fld>
            <a:endParaRPr lang="en-US" dirty="0"/>
          </a:p>
        </p:txBody>
      </p:sp>
    </p:spTree>
    <p:extLst>
      <p:ext uri="{BB962C8B-B14F-4D97-AF65-F5344CB8AC3E}">
        <p14:creationId xmlns:p14="http://schemas.microsoft.com/office/powerpoint/2010/main" val="317087990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15.png"/></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without Pictur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31813" y="739775"/>
            <a:ext cx="11125199" cy="1470025"/>
          </a:xfrm>
        </p:spPr>
        <p:txBody>
          <a:bodyPr/>
          <a:lstStyle>
            <a:lvl1pPr>
              <a:lnSpc>
                <a:spcPct val="80000"/>
              </a:lnSpc>
              <a:defRPr sz="4800"/>
            </a:lvl1pPr>
          </a:lstStyle>
          <a:p>
            <a:r>
              <a:rPr lang="en-US" smtClean="0"/>
              <a:t>Click to edit Master title style</a:t>
            </a:r>
            <a:endParaRPr dirty="0"/>
          </a:p>
        </p:txBody>
      </p:sp>
      <p:sp>
        <p:nvSpPr>
          <p:cNvPr id="3" name="Subtitle 2"/>
          <p:cNvSpPr>
            <a:spLocks noGrp="1"/>
          </p:cNvSpPr>
          <p:nvPr>
            <p:ph type="subTitle" idx="1"/>
          </p:nvPr>
        </p:nvSpPr>
        <p:spPr>
          <a:xfrm>
            <a:off x="531763" y="2286000"/>
            <a:ext cx="11126648" cy="914400"/>
          </a:xfrm>
        </p:spPr>
        <p:txBody>
          <a:bodyPr>
            <a:noAutofit/>
          </a:bodyPr>
          <a:lstStyle>
            <a:lvl1pPr marL="0" indent="0" algn="l">
              <a:spcBef>
                <a:spcPts val="0"/>
              </a:spcBef>
              <a:buNone/>
              <a:defRPr sz="24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13" name="Text Placeholder 12"/>
          <p:cNvSpPr>
            <a:spLocks noGrp="1"/>
          </p:cNvSpPr>
          <p:nvPr>
            <p:ph type="body" sz="quarter" idx="13" hasCustomPrompt="1"/>
          </p:nvPr>
        </p:nvSpPr>
        <p:spPr>
          <a:xfrm>
            <a:off x="531813" y="3429451"/>
            <a:ext cx="11125199" cy="2514149"/>
          </a:xfrm>
        </p:spPr>
        <p:txBody>
          <a:bodyPr>
            <a:noAutofit/>
          </a:bodyPr>
          <a:lstStyle>
            <a:lvl1pPr marL="1588" indent="0">
              <a:spcBef>
                <a:spcPts val="0"/>
              </a:spcBef>
              <a:buFontTx/>
              <a:buNone/>
              <a:defRPr sz="2400" baseline="0"/>
            </a:lvl1pPr>
            <a:lvl2pPr marL="1588" indent="0">
              <a:buFontTx/>
              <a:buNone/>
              <a:defRPr sz="2400"/>
            </a:lvl2pPr>
            <a:lvl3pPr marL="1588" indent="0">
              <a:buFontTx/>
              <a:buNone/>
              <a:defRPr sz="2400"/>
            </a:lvl3pPr>
            <a:lvl4pPr marL="1588" indent="0">
              <a:buFontTx/>
              <a:buNone/>
              <a:defRPr sz="2400"/>
            </a:lvl4pPr>
            <a:lvl5pPr marL="1588" indent="0">
              <a:buFontTx/>
              <a:buNone/>
              <a:defRPr sz="2400"/>
            </a:lvl5pPr>
            <a:lvl6pPr marL="1588" indent="0">
              <a:buFontTx/>
              <a:buNone/>
              <a:defRPr sz="2400"/>
            </a:lvl6pPr>
            <a:lvl7pPr marL="1588" indent="0">
              <a:buFontTx/>
              <a:buNone/>
              <a:defRPr sz="2400"/>
            </a:lvl7pPr>
            <a:lvl8pPr marL="1588" indent="0">
              <a:buFontTx/>
              <a:buNone/>
              <a:defRPr sz="2400"/>
            </a:lvl8pPr>
            <a:lvl9pPr marL="1588" indent="0">
              <a:buFontTx/>
              <a:buNone/>
              <a:defRPr sz="2400"/>
            </a:lvl9pPr>
          </a:lstStyle>
          <a:p>
            <a:pPr lvl="0"/>
            <a:r>
              <a:rPr dirty="0"/>
              <a:t>Click to add presenter’s name, title, division/business unit/organization and date</a:t>
            </a:r>
          </a:p>
        </p:txBody>
      </p:sp>
      <p:sp>
        <p:nvSpPr>
          <p:cNvPr id="6" name="Date Placeholder 5"/>
          <p:cNvSpPr>
            <a:spLocks noGrp="1"/>
          </p:cNvSpPr>
          <p:nvPr>
            <p:ph type="dt" sz="half" idx="14"/>
          </p:nvPr>
        </p:nvSpPr>
        <p:spPr/>
        <p:txBody>
          <a:bodyPr/>
          <a:lstStyle>
            <a:lvl1pPr>
              <a:defRPr>
                <a:solidFill>
                  <a:srgbClr val="5F5F5F"/>
                </a:solidFill>
              </a:defRPr>
            </a:lvl1pPr>
          </a:lstStyle>
          <a:p>
            <a:fld id="{F58637A1-2757-41E8-AD98-43E9D0558D9A}" type="datetime1">
              <a:rPr lang="en-US" smtClean="0"/>
              <a:pPr/>
              <a:t>9/22/2015</a:t>
            </a:fld>
            <a:endParaRPr lang="en-US" dirty="0"/>
          </a:p>
        </p:txBody>
      </p:sp>
      <p:sp>
        <p:nvSpPr>
          <p:cNvPr id="8" name="Footer Placeholder 7"/>
          <p:cNvSpPr>
            <a:spLocks noGrp="1"/>
          </p:cNvSpPr>
          <p:nvPr>
            <p:ph type="ftr" sz="quarter" idx="15"/>
          </p:nvPr>
        </p:nvSpPr>
        <p:spPr>
          <a:xfrm>
            <a:off x="8621423" y="6556248"/>
            <a:ext cx="2743200" cy="182880"/>
          </a:xfrm>
          <a:prstGeom prst="rect">
            <a:avLst/>
          </a:prstGeom>
        </p:spPr>
        <p:txBody>
          <a:bodyPr/>
          <a:lstStyle>
            <a:lvl1pPr>
              <a:defRPr>
                <a:solidFill>
                  <a:srgbClr val="5F5F5F"/>
                </a:solidFill>
              </a:defRPr>
            </a:lvl1pPr>
          </a:lstStyle>
          <a:p>
            <a:r>
              <a:rPr lang="en-US" dirty="0" smtClean="0"/>
              <a:t>Oracle Confidential – Internal/Restricted/Highly Restricted</a:t>
            </a:r>
            <a:endParaRPr lang="en-US" dirty="0"/>
          </a:p>
        </p:txBody>
      </p:sp>
      <p:sp>
        <p:nvSpPr>
          <p:cNvPr id="16" name="TextBox 15"/>
          <p:cNvSpPr txBox="1"/>
          <p:nvPr userDrawn="1"/>
        </p:nvSpPr>
        <p:spPr>
          <a:xfrm>
            <a:off x="5376672" y="6556248"/>
            <a:ext cx="3200400" cy="182880"/>
          </a:xfrm>
          <a:prstGeom prst="rect">
            <a:avLst/>
          </a:prstGeom>
          <a:noFill/>
        </p:spPr>
        <p:txBody>
          <a:bodyPr vert="horz" wrap="none" lIns="0" tIns="0" rIns="0" bIns="0" rtlCol="0" anchor="ctr" anchorCtr="0">
            <a:noAutofit/>
          </a:bodyPr>
          <a:lstStyle/>
          <a:p>
            <a:pPr algn="r"/>
            <a:r>
              <a:rPr sz="850" dirty="0">
                <a:solidFill>
                  <a:srgbClr val="5F5F5F"/>
                </a:solidFill>
              </a:rPr>
              <a:t>Copyright © </a:t>
            </a:r>
            <a:r>
              <a:rPr sz="850" dirty="0" smtClean="0">
                <a:solidFill>
                  <a:srgbClr val="5F5F5F"/>
                </a:solidFill>
              </a:rPr>
              <a:t>2014</a:t>
            </a:r>
            <a:r>
              <a:rPr lang="en-US" sz="850" dirty="0" smtClean="0">
                <a:solidFill>
                  <a:srgbClr val="5F5F5F"/>
                </a:solidFill>
              </a:rPr>
              <a:t>,</a:t>
            </a:r>
            <a:r>
              <a:rPr sz="850" dirty="0" smtClean="0">
                <a:solidFill>
                  <a:srgbClr val="5F5F5F"/>
                </a:solidFill>
              </a:rPr>
              <a:t> </a:t>
            </a:r>
            <a:r>
              <a:rPr sz="850" dirty="0">
                <a:solidFill>
                  <a:srgbClr val="5F5F5F"/>
                </a:solidFill>
              </a:rPr>
              <a:t>Oracle and/or its affiliates. All rights reserved.  </a:t>
            </a:r>
            <a:r>
              <a:rPr sz="850" dirty="0" smtClean="0">
                <a:solidFill>
                  <a:srgbClr val="5F5F5F"/>
                </a:solidFill>
              </a:rPr>
              <a:t>|</a:t>
            </a:r>
            <a:endParaRPr sz="850" dirty="0">
              <a:solidFill>
                <a:srgbClr val="5F5F5F"/>
              </a:solidFill>
            </a:endParaRPr>
          </a:p>
        </p:txBody>
      </p:sp>
      <p:pic>
        <p:nvPicPr>
          <p:cNvPr id="11" name="Picture 5"/>
          <p:cNvPicPr>
            <a:picLocks noChangeAspect="1" noChangeArrowheads="1"/>
          </p:cNvPicPr>
          <p:nvPr userDrawn="1"/>
        </p:nvPicPr>
        <p:blipFill>
          <a:blip r:embed="rId2" cstate="print"/>
          <a:srcRect/>
          <a:stretch>
            <a:fillRect/>
          </a:stretch>
        </p:blipFill>
        <p:spPr bwMode="auto">
          <a:xfrm>
            <a:off x="758675" y="6259108"/>
            <a:ext cx="1545464" cy="598892"/>
          </a:xfrm>
          <a:prstGeom prst="rect">
            <a:avLst/>
          </a:prstGeom>
          <a:noFill/>
          <a:ln w="9525">
            <a:noFill/>
            <a:miter lim="800000"/>
            <a:headEnd/>
            <a:tailEnd/>
          </a:ln>
          <a:effectLst/>
        </p:spPr>
      </p:pic>
      <p:pic>
        <p:nvPicPr>
          <p:cNvPr id="12" name="Picture 2"/>
          <p:cNvPicPr>
            <a:picLocks noChangeAspect="1" noChangeArrowheads="1"/>
          </p:cNvPicPr>
          <p:nvPr userDrawn="1"/>
        </p:nvPicPr>
        <p:blipFill>
          <a:blip r:embed="rId3" cstate="print"/>
          <a:srcRect/>
          <a:stretch>
            <a:fillRect/>
          </a:stretch>
        </p:blipFill>
        <p:spPr bwMode="auto">
          <a:xfrm>
            <a:off x="2301131" y="6263408"/>
            <a:ext cx="3239836" cy="607470"/>
          </a:xfrm>
          <a:prstGeom prst="rect">
            <a:avLst/>
          </a:prstGeom>
          <a:noFill/>
          <a:ln w="9525">
            <a:noFill/>
            <a:miter lim="800000"/>
            <a:headEnd/>
            <a:tailEnd/>
          </a:ln>
          <a:effectLst/>
        </p:spPr>
      </p:pic>
    </p:spTree>
    <p:extLst>
      <p:ext uri="{BB962C8B-B14F-4D97-AF65-F5344CB8AC3E}">
        <p14:creationId xmlns:p14="http://schemas.microsoft.com/office/powerpoint/2010/main" val="39932002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sldNum="0" hdr="0" dt="0"/>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secHead" preserve="1">
  <p:cSld name="Section Header with Pictur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18" name="Rectangle 17" descr="Full bleed 4-color photo can be inserted here"/>
          <p:cNvSpPr/>
          <p:nvPr userDrawn="1"/>
        </p:nvSpPr>
        <p:spPr bwMode="hidden">
          <a:xfrm>
            <a:off x="0" y="0"/>
            <a:ext cx="12188825" cy="6858000"/>
          </a:xfrm>
          <a:prstGeom prst="rect">
            <a:avLst/>
          </a:pr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grpSp>
        <p:nvGrpSpPr>
          <p:cNvPr id="7" name="Group 6"/>
          <p:cNvGrpSpPr/>
          <p:nvPr/>
        </p:nvGrpSpPr>
        <p:grpSpPr bwMode="gray">
          <a:xfrm>
            <a:off x="-287" y="0"/>
            <a:ext cx="12189399" cy="6858000"/>
            <a:chOff x="-287" y="0"/>
            <a:chExt cx="12189399" cy="6858000"/>
          </a:xfrm>
        </p:grpSpPr>
        <p:sp>
          <p:nvSpPr>
            <p:cNvPr id="9" name="Rectangle 8"/>
            <p:cNvSpPr/>
            <p:nvPr/>
          </p:nvSpPr>
          <p:spPr bwMode="gray">
            <a:xfrm>
              <a:off x="-287" y="0"/>
              <a:ext cx="193962" cy="685214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p>
          </p:txBody>
        </p:sp>
        <p:sp>
          <p:nvSpPr>
            <p:cNvPr id="10" name="Rectangle 9"/>
            <p:cNvSpPr/>
            <p:nvPr/>
          </p:nvSpPr>
          <p:spPr bwMode="gray">
            <a:xfrm>
              <a:off x="11995151" y="5854"/>
              <a:ext cx="193960" cy="685214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p>
          </p:txBody>
        </p:sp>
        <p:sp>
          <p:nvSpPr>
            <p:cNvPr id="11" name="Rectangle 10"/>
            <p:cNvSpPr/>
            <p:nvPr/>
          </p:nvSpPr>
          <p:spPr bwMode="gray">
            <a:xfrm>
              <a:off x="-286" y="6400800"/>
              <a:ext cx="12189396" cy="4572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p>
          </p:txBody>
        </p:sp>
        <p:sp>
          <p:nvSpPr>
            <p:cNvPr id="12" name="Rectangle 11"/>
            <p:cNvSpPr/>
            <p:nvPr/>
          </p:nvSpPr>
          <p:spPr bwMode="gray">
            <a:xfrm>
              <a:off x="-286" y="0"/>
              <a:ext cx="12189398" cy="19202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p>
          </p:txBody>
        </p:sp>
      </p:grpSp>
      <p:sp>
        <p:nvSpPr>
          <p:cNvPr id="2" name="Title 1"/>
          <p:cNvSpPr>
            <a:spLocks noGrp="1"/>
          </p:cNvSpPr>
          <p:nvPr>
            <p:ph type="title"/>
          </p:nvPr>
        </p:nvSpPr>
        <p:spPr>
          <a:xfrm>
            <a:off x="531813" y="2600324"/>
            <a:ext cx="11125200" cy="1371600"/>
          </a:xfrm>
        </p:spPr>
        <p:txBody>
          <a:bodyPr anchor="b"/>
          <a:lstStyle>
            <a:lvl1pPr algn="l">
              <a:lnSpc>
                <a:spcPct val="80000"/>
              </a:lnSpc>
              <a:defRPr sz="4800" b="0" cap="none" baseline="0"/>
            </a:lvl1pPr>
          </a:lstStyle>
          <a:p>
            <a:r>
              <a:rPr lang="en-US" smtClean="0"/>
              <a:t>Click to edit Master title style</a:t>
            </a:r>
            <a:endParaRPr dirty="0"/>
          </a:p>
        </p:txBody>
      </p:sp>
      <p:sp>
        <p:nvSpPr>
          <p:cNvPr id="3" name="Text Placeholder 2"/>
          <p:cNvSpPr>
            <a:spLocks noGrp="1"/>
          </p:cNvSpPr>
          <p:nvPr>
            <p:ph type="body" idx="1"/>
          </p:nvPr>
        </p:nvSpPr>
        <p:spPr>
          <a:xfrm>
            <a:off x="531813" y="4038598"/>
            <a:ext cx="11125200" cy="914400"/>
          </a:xfrm>
        </p:spPr>
        <p:txBody>
          <a:bodyPr anchor="t">
            <a:noAutofit/>
          </a:bodyPr>
          <a:lstStyle>
            <a:lvl1pPr marL="0" indent="0">
              <a:spcBef>
                <a:spcPts val="0"/>
              </a:spcBef>
              <a:buNone/>
              <a:defRPr sz="2400" b="1">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solidFill>
                  <a:srgbClr val="5F5F5F"/>
                </a:solidFill>
              </a:defRPr>
            </a:lvl1pPr>
          </a:lstStyle>
          <a:p>
            <a:fld id="{28D98802-C4BE-44EF-A775-109B41689843}" type="datetime1">
              <a:rPr lang="en-US" smtClean="0"/>
              <a:pPr/>
              <a:t>9/22/2015</a:t>
            </a:fld>
            <a:endParaRPr lang="en-US" dirty="0"/>
          </a:p>
        </p:txBody>
      </p:sp>
      <p:sp>
        <p:nvSpPr>
          <p:cNvPr id="5" name="Footer Placeholder 4"/>
          <p:cNvSpPr>
            <a:spLocks noGrp="1"/>
          </p:cNvSpPr>
          <p:nvPr>
            <p:ph type="ftr" sz="quarter" idx="11"/>
          </p:nvPr>
        </p:nvSpPr>
        <p:spPr>
          <a:xfrm>
            <a:off x="8621423" y="6556248"/>
            <a:ext cx="2743200" cy="182880"/>
          </a:xfrm>
          <a:prstGeom prst="rect">
            <a:avLst/>
          </a:prstGeom>
        </p:spPr>
        <p:txBody>
          <a:bodyPr/>
          <a:lstStyle>
            <a:lvl1pPr>
              <a:defRPr>
                <a:solidFill>
                  <a:srgbClr val="5F5F5F"/>
                </a:solidFill>
              </a:defRPr>
            </a:lvl1pPr>
          </a:lstStyle>
          <a:p>
            <a:r>
              <a:rPr lang="en-US" dirty="0" smtClean="0"/>
              <a:t>Oracle Confidential – Internal/Restricted/Highly Restricted</a:t>
            </a:r>
            <a:endParaRPr lang="en-US" dirty="0"/>
          </a:p>
        </p:txBody>
      </p:sp>
      <p:sp>
        <p:nvSpPr>
          <p:cNvPr id="6" name="Slide Number Placeholder 5"/>
          <p:cNvSpPr>
            <a:spLocks noGrp="1"/>
          </p:cNvSpPr>
          <p:nvPr>
            <p:ph type="sldNum" sz="quarter" idx="12"/>
          </p:nvPr>
        </p:nvSpPr>
        <p:spPr/>
        <p:txBody>
          <a:bodyPr/>
          <a:lstStyle>
            <a:lvl1pPr>
              <a:defRPr>
                <a:solidFill>
                  <a:srgbClr val="5F5F5F"/>
                </a:solidFill>
              </a:defRPr>
            </a:lvl1pPr>
          </a:lstStyle>
          <a:p>
            <a:fld id="{C51EAA63-D034-42AE-91FA-B13B9518C7BE}" type="slidenum">
              <a:rPr lang="en-US" smtClean="0"/>
              <a:pPr/>
              <a:t>‹#›</a:t>
            </a:fld>
            <a:endParaRPr lang="en-US" dirty="0"/>
          </a:p>
        </p:txBody>
      </p:sp>
      <p:pic>
        <p:nvPicPr>
          <p:cNvPr id="15" name="Picture 14" descr="Oracle logo in white on red staging background"/>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bwMode="ltGray">
          <a:xfrm>
            <a:off x="531812" y="6263640"/>
            <a:ext cx="1622861" cy="594360"/>
          </a:xfrm>
          <a:prstGeom prst="rect">
            <a:avLst/>
          </a:prstGeom>
        </p:spPr>
      </p:pic>
      <p:sp>
        <p:nvSpPr>
          <p:cNvPr id="17" name="TextBox 16"/>
          <p:cNvSpPr txBox="1"/>
          <p:nvPr userDrawn="1"/>
        </p:nvSpPr>
        <p:spPr>
          <a:xfrm>
            <a:off x="5376672" y="6556248"/>
            <a:ext cx="3200400" cy="182880"/>
          </a:xfrm>
          <a:prstGeom prst="rect">
            <a:avLst/>
          </a:prstGeom>
          <a:noFill/>
        </p:spPr>
        <p:txBody>
          <a:bodyPr vert="horz" wrap="none" lIns="0" tIns="0" rIns="0" bIns="0" rtlCol="0" anchor="ctr" anchorCtr="0">
            <a:noAutofit/>
          </a:bodyPr>
          <a:lstStyle/>
          <a:p>
            <a:pPr algn="r"/>
            <a:r>
              <a:rPr sz="850" dirty="0">
                <a:solidFill>
                  <a:srgbClr val="5F5F5F"/>
                </a:solidFill>
              </a:rPr>
              <a:t>Copyright © </a:t>
            </a:r>
            <a:r>
              <a:rPr sz="850" dirty="0" smtClean="0">
                <a:solidFill>
                  <a:srgbClr val="5F5F5F"/>
                </a:solidFill>
              </a:rPr>
              <a:t>2014</a:t>
            </a:r>
            <a:r>
              <a:rPr lang="en-US" sz="850" dirty="0" smtClean="0">
                <a:solidFill>
                  <a:srgbClr val="5F5F5F"/>
                </a:solidFill>
              </a:rPr>
              <a:t>,</a:t>
            </a:r>
            <a:r>
              <a:rPr sz="850" dirty="0" smtClean="0">
                <a:solidFill>
                  <a:srgbClr val="5F5F5F"/>
                </a:solidFill>
              </a:rPr>
              <a:t> </a:t>
            </a:r>
            <a:r>
              <a:rPr sz="850" dirty="0">
                <a:solidFill>
                  <a:srgbClr val="5F5F5F"/>
                </a:solidFill>
              </a:rPr>
              <a:t>Oracle and/or its affiliates. All rights reserved.  </a:t>
            </a:r>
            <a:r>
              <a:rPr sz="850" dirty="0" smtClean="0">
                <a:solidFill>
                  <a:srgbClr val="5F5F5F"/>
                </a:solidFill>
              </a:rPr>
              <a:t>|</a:t>
            </a:r>
            <a:endParaRPr sz="850" dirty="0">
              <a:solidFill>
                <a:srgbClr val="5F5F5F"/>
              </a:solidFill>
            </a:endParaRPr>
          </a:p>
        </p:txBody>
      </p:sp>
    </p:spTree>
    <p:extLst>
      <p:ext uri="{BB962C8B-B14F-4D97-AF65-F5344CB8AC3E}">
        <p14:creationId xmlns:p14="http://schemas.microsoft.com/office/powerpoint/2010/main" val="111766733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Announcement">
    <p:spTree>
      <p:nvGrpSpPr>
        <p:cNvPr id="1" name=""/>
        <p:cNvGrpSpPr/>
        <p:nvPr/>
      </p:nvGrpSpPr>
      <p:grpSpPr>
        <a:xfrm>
          <a:off x="0" y="0"/>
          <a:ext cx="0" cy="0"/>
          <a:chOff x="0" y="0"/>
          <a:chExt cx="0" cy="0"/>
        </a:xfrm>
      </p:grpSpPr>
      <p:sp>
        <p:nvSpPr>
          <p:cNvPr id="2" name="Title 1"/>
          <p:cNvSpPr>
            <a:spLocks noGrp="1"/>
          </p:cNvSpPr>
          <p:nvPr>
            <p:ph type="title"/>
          </p:nvPr>
        </p:nvSpPr>
        <p:spPr>
          <a:xfrm>
            <a:off x="531812" y="1905000"/>
            <a:ext cx="4800600" cy="1645920"/>
          </a:xfrm>
        </p:spPr>
        <p:txBody>
          <a:bodyPr anchor="b"/>
          <a:lstStyle>
            <a:lvl1pPr algn="l">
              <a:lnSpc>
                <a:spcPct val="80000"/>
              </a:lnSpc>
              <a:defRPr sz="4800" b="0"/>
            </a:lvl1pPr>
          </a:lstStyle>
          <a:p>
            <a:r>
              <a:rPr lang="en-US" smtClean="0"/>
              <a:t>Click to edit Master title style</a:t>
            </a:r>
            <a:endParaRPr dirty="0"/>
          </a:p>
        </p:txBody>
      </p:sp>
      <p:sp>
        <p:nvSpPr>
          <p:cNvPr id="3" name="Picture Placeholder 2"/>
          <p:cNvSpPr>
            <a:spLocks noGrp="1"/>
          </p:cNvSpPr>
          <p:nvPr>
            <p:ph type="pic" idx="1"/>
          </p:nvPr>
        </p:nvSpPr>
        <p:spPr>
          <a:xfrm>
            <a:off x="5588456" y="533400"/>
            <a:ext cx="6068558" cy="5410200"/>
          </a:xfrm>
          <a:noFill/>
        </p:spPr>
        <p:txBody>
          <a:bodyPr tIns="182880">
            <a:no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dirty="0"/>
          </a:p>
        </p:txBody>
      </p:sp>
      <p:sp>
        <p:nvSpPr>
          <p:cNvPr id="4" name="Text Placeholder 3"/>
          <p:cNvSpPr>
            <a:spLocks noGrp="1"/>
          </p:cNvSpPr>
          <p:nvPr>
            <p:ph type="body" sz="half" idx="2"/>
          </p:nvPr>
        </p:nvSpPr>
        <p:spPr>
          <a:xfrm>
            <a:off x="531812" y="3657600"/>
            <a:ext cx="4800599" cy="1645920"/>
          </a:xfrm>
        </p:spPr>
        <p:txBody>
          <a:bodyPr>
            <a:noAutofit/>
          </a:bodyPr>
          <a:lstStyle>
            <a:lvl1pPr marL="0" indent="0">
              <a:spcBef>
                <a:spcPts val="0"/>
              </a:spcBef>
              <a:buNone/>
              <a:defRPr sz="2400" b="1"/>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64B324B-18FF-4147-BA18-D36160E9F106}" type="datetime1">
              <a:rPr lang="en-US" smtClean="0"/>
              <a:pPr/>
              <a:t>9/22/2015</a:t>
            </a:fld>
            <a:endParaRPr dirty="0"/>
          </a:p>
        </p:txBody>
      </p:sp>
      <p:sp>
        <p:nvSpPr>
          <p:cNvPr id="6" name="Footer Placeholder 5"/>
          <p:cNvSpPr>
            <a:spLocks noGrp="1"/>
          </p:cNvSpPr>
          <p:nvPr>
            <p:ph type="ftr" sz="quarter" idx="11"/>
          </p:nvPr>
        </p:nvSpPr>
        <p:spPr>
          <a:xfrm>
            <a:off x="8621423" y="6556248"/>
            <a:ext cx="2743200" cy="182880"/>
          </a:xfrm>
          <a:prstGeom prst="rect">
            <a:avLst/>
          </a:prstGeom>
        </p:spPr>
        <p:txBody>
          <a:bodyPr/>
          <a:lstStyle/>
          <a:p>
            <a:r>
              <a:rPr dirty="0"/>
              <a:t>Oracle Confidential – Internal/Restricted/Highly Restricted</a:t>
            </a:r>
          </a:p>
        </p:txBody>
      </p:sp>
      <p:sp>
        <p:nvSpPr>
          <p:cNvPr id="7" name="Slide Number Placeholder 6"/>
          <p:cNvSpPr>
            <a:spLocks noGrp="1"/>
          </p:cNvSpPr>
          <p:nvPr>
            <p:ph type="sldNum" sz="quarter" idx="12"/>
          </p:nvPr>
        </p:nvSpPr>
        <p:spPr/>
        <p:txBody>
          <a:bodyPr/>
          <a:lstStyle/>
          <a:p>
            <a:fld id="{C51EAA63-D034-42AE-91FA-B13B9518C7BE}" type="slidenum">
              <a:rPr/>
              <a:pPr/>
              <a:t>‹#›</a:t>
            </a:fld>
            <a:endParaRPr dirty="0"/>
          </a:p>
        </p:txBody>
      </p:sp>
      <p:sp>
        <p:nvSpPr>
          <p:cNvPr id="8" name="Rectangle 7"/>
          <p:cNvSpPr/>
          <p:nvPr userDrawn="1"/>
        </p:nvSpPr>
        <p:spPr>
          <a:xfrm>
            <a:off x="3231397" y="6245817"/>
            <a:ext cx="8957428" cy="612183"/>
          </a:xfrm>
          <a:prstGeom prst="rect">
            <a:avLst/>
          </a:prstGeom>
          <a:solidFill>
            <a:schemeClr val="bg1"/>
          </a:solidFill>
          <a:ln w="1905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dirty="0"/>
          </a:p>
        </p:txBody>
      </p:sp>
    </p:spTree>
    <p:extLst>
      <p:ext uri="{BB962C8B-B14F-4D97-AF65-F5344CB8AC3E}">
        <p14:creationId xmlns:p14="http://schemas.microsoft.com/office/powerpoint/2010/main" val="2670370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Remote Speaker Picture">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6C8D6732-15F2-4802-8009-37AC693C551A}" type="datetime1">
              <a:rPr lang="en-US" smtClean="0"/>
              <a:pPr/>
              <a:t>9/22/2015</a:t>
            </a:fld>
            <a:endParaRPr dirty="0"/>
          </a:p>
        </p:txBody>
      </p:sp>
      <p:sp>
        <p:nvSpPr>
          <p:cNvPr id="6" name="Footer Placeholder 5"/>
          <p:cNvSpPr>
            <a:spLocks noGrp="1"/>
          </p:cNvSpPr>
          <p:nvPr>
            <p:ph type="ftr" sz="quarter" idx="11"/>
          </p:nvPr>
        </p:nvSpPr>
        <p:spPr>
          <a:xfrm>
            <a:off x="8621423" y="6556248"/>
            <a:ext cx="2743200" cy="182880"/>
          </a:xfrm>
          <a:prstGeom prst="rect">
            <a:avLst/>
          </a:prstGeom>
        </p:spPr>
        <p:txBody>
          <a:bodyPr/>
          <a:lstStyle/>
          <a:p>
            <a:r>
              <a:rPr dirty="0"/>
              <a:t>Oracle Confidential – Internal/Restricted/Highly Restricted</a:t>
            </a:r>
          </a:p>
        </p:txBody>
      </p:sp>
      <p:sp>
        <p:nvSpPr>
          <p:cNvPr id="7" name="Slide Number Placeholder 6"/>
          <p:cNvSpPr>
            <a:spLocks noGrp="1"/>
          </p:cNvSpPr>
          <p:nvPr>
            <p:ph type="sldNum" sz="quarter" idx="12"/>
          </p:nvPr>
        </p:nvSpPr>
        <p:spPr/>
        <p:txBody>
          <a:bodyPr/>
          <a:lstStyle/>
          <a:p>
            <a:fld id="{C51EAA63-D034-42AE-91FA-B13B9518C7BE}" type="slidenum">
              <a:rPr/>
              <a:pPr/>
              <a:t>‹#›</a:t>
            </a:fld>
            <a:endParaRPr dirty="0"/>
          </a:p>
        </p:txBody>
      </p:sp>
      <p:sp>
        <p:nvSpPr>
          <p:cNvPr id="8" name="Picture Placeholder 15"/>
          <p:cNvSpPr>
            <a:spLocks noGrp="1"/>
          </p:cNvSpPr>
          <p:nvPr>
            <p:ph type="pic" sz="quarter" idx="14" hasCustomPrompt="1"/>
          </p:nvPr>
        </p:nvSpPr>
        <p:spPr>
          <a:xfrm>
            <a:off x="2286000" y="1828800"/>
            <a:ext cx="3474720" cy="3840480"/>
          </a:xfrm>
          <a:solidFill>
            <a:schemeClr val="bg2"/>
          </a:solidFill>
        </p:spPr>
        <p:txBody>
          <a:bodyPr tIns="91440">
            <a:noAutofit/>
          </a:bodyPr>
          <a:lstStyle>
            <a:lvl1pPr marL="0" indent="0" algn="ctr">
              <a:spcBef>
                <a:spcPts val="0"/>
              </a:spcBef>
              <a:buNone/>
              <a:defRPr sz="1800" baseline="0">
                <a:solidFill>
                  <a:schemeClr val="tx1"/>
                </a:solidFill>
              </a:defRPr>
            </a:lvl1pPr>
          </a:lstStyle>
          <a:p>
            <a:r>
              <a:rPr dirty="0"/>
              <a:t>Click icon to insert picture</a:t>
            </a:r>
          </a:p>
        </p:txBody>
      </p:sp>
      <p:sp>
        <p:nvSpPr>
          <p:cNvPr id="10" name="Text Placeholder 10"/>
          <p:cNvSpPr>
            <a:spLocks noGrp="1"/>
          </p:cNvSpPr>
          <p:nvPr>
            <p:ph type="body" sz="quarter" idx="15"/>
          </p:nvPr>
        </p:nvSpPr>
        <p:spPr>
          <a:xfrm>
            <a:off x="6035040" y="1828799"/>
            <a:ext cx="5621972" cy="3840480"/>
          </a:xfrm>
        </p:spPr>
        <p:txBody>
          <a:bodyPr anchor="ctr" anchorCtr="0"/>
          <a:lstStyle>
            <a:lvl1pPr>
              <a:spcBef>
                <a:spcPts val="0"/>
              </a:spcBef>
              <a:spcAft>
                <a:spcPts val="800"/>
              </a:spcAft>
              <a:buClr>
                <a:schemeClr val="bg1"/>
              </a:buClr>
              <a:defRPr b="1"/>
            </a:lvl1pPr>
            <a:lvl2pPr marL="228600">
              <a:spcBef>
                <a:spcPts val="0"/>
              </a:spcBef>
              <a:buClr>
                <a:schemeClr val="bg1"/>
              </a:buClr>
              <a:defRPr/>
            </a:lvl2pPr>
          </a:lstStyle>
          <a:p>
            <a:pPr lvl="0"/>
            <a:r>
              <a:rPr lang="en-US" smtClean="0"/>
              <a:t>Click to edit Master text styles</a:t>
            </a:r>
          </a:p>
          <a:p>
            <a:pPr lvl="1"/>
            <a:r>
              <a:rPr lang="en-US" smtClean="0"/>
              <a:t>Second level</a:t>
            </a:r>
          </a:p>
        </p:txBody>
      </p:sp>
      <p:sp>
        <p:nvSpPr>
          <p:cNvPr id="3" name="Title 2"/>
          <p:cNvSpPr>
            <a:spLocks noGrp="1"/>
          </p:cNvSpPr>
          <p:nvPr>
            <p:ph type="title"/>
          </p:nvPr>
        </p:nvSpPr>
        <p:spPr/>
        <p:txBody>
          <a:bodyPr/>
          <a:lstStyle/>
          <a:p>
            <a:r>
              <a:rPr lang="en-US" smtClean="0"/>
              <a:t>Click to edit Master title style</a:t>
            </a:r>
            <a:endParaRPr lang="en-US"/>
          </a:p>
        </p:txBody>
      </p:sp>
      <p:sp>
        <p:nvSpPr>
          <p:cNvPr id="9" name="Rectangle 8"/>
          <p:cNvSpPr/>
          <p:nvPr userDrawn="1"/>
        </p:nvSpPr>
        <p:spPr>
          <a:xfrm>
            <a:off x="3231397" y="6245817"/>
            <a:ext cx="8957428" cy="612183"/>
          </a:xfrm>
          <a:prstGeom prst="rect">
            <a:avLst/>
          </a:prstGeom>
          <a:solidFill>
            <a:schemeClr val="bg1"/>
          </a:solidFill>
          <a:ln w="1905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dirty="0"/>
          </a:p>
        </p:txBody>
      </p:sp>
    </p:spTree>
    <p:extLst>
      <p:ext uri="{BB962C8B-B14F-4D97-AF65-F5344CB8AC3E}">
        <p14:creationId xmlns:p14="http://schemas.microsoft.com/office/powerpoint/2010/main" val="1889077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with Logo">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198812" y="1905000"/>
            <a:ext cx="8456613" cy="2209800"/>
          </a:xfrm>
        </p:spPr>
        <p:txBody>
          <a:bodyPr anchor="t"/>
          <a:lstStyle>
            <a:lvl1pPr marL="228600" indent="-228600" algn="l">
              <a:defRPr sz="4000" b="0"/>
            </a:lvl1pPr>
          </a:lstStyle>
          <a:p>
            <a:r>
              <a:rPr dirty="0"/>
              <a:t>“Click to type customer or partner quote surrounded by quotation marks.”</a:t>
            </a:r>
          </a:p>
        </p:txBody>
      </p:sp>
      <p:sp>
        <p:nvSpPr>
          <p:cNvPr id="4" name="Text Placeholder 3"/>
          <p:cNvSpPr>
            <a:spLocks noGrp="1"/>
          </p:cNvSpPr>
          <p:nvPr>
            <p:ph type="body" sz="half" idx="2" hasCustomPrompt="1"/>
          </p:nvPr>
        </p:nvSpPr>
        <p:spPr>
          <a:xfrm>
            <a:off x="3503611" y="4191000"/>
            <a:ext cx="8151813" cy="762000"/>
          </a:xfrm>
        </p:spPr>
        <p:txBody>
          <a:bodyPr>
            <a:noAutofit/>
          </a:bodyPr>
          <a:lstStyle>
            <a:lvl1pPr marL="292100" indent="-292100">
              <a:spcBef>
                <a:spcPts val="0"/>
              </a:spcBef>
              <a:buClr>
                <a:schemeClr val="tx1"/>
              </a:buClr>
              <a:buFont typeface="Arial" panose="020B0604020202020204" pitchFamily="34" charset="0"/>
              <a:buChar char="–"/>
              <a:defRPr sz="2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dirty="0"/>
              <a:t>Click to add Name, Title, Company</a:t>
            </a:r>
          </a:p>
        </p:txBody>
      </p:sp>
      <p:sp>
        <p:nvSpPr>
          <p:cNvPr id="5" name="Date Placeholder 4"/>
          <p:cNvSpPr>
            <a:spLocks noGrp="1"/>
          </p:cNvSpPr>
          <p:nvPr>
            <p:ph type="dt" sz="half" idx="10"/>
          </p:nvPr>
        </p:nvSpPr>
        <p:spPr/>
        <p:txBody>
          <a:bodyPr/>
          <a:lstStyle/>
          <a:p>
            <a:fld id="{5B7D2015-66F5-48BA-96D8-17D36F2E0AA3}" type="datetime1">
              <a:rPr lang="en-US" smtClean="0"/>
              <a:pPr/>
              <a:t>9/22/2015</a:t>
            </a:fld>
            <a:endParaRPr dirty="0"/>
          </a:p>
        </p:txBody>
      </p:sp>
      <p:sp>
        <p:nvSpPr>
          <p:cNvPr id="6" name="Footer Placeholder 5"/>
          <p:cNvSpPr>
            <a:spLocks noGrp="1"/>
          </p:cNvSpPr>
          <p:nvPr>
            <p:ph type="ftr" sz="quarter" idx="11"/>
          </p:nvPr>
        </p:nvSpPr>
        <p:spPr>
          <a:xfrm>
            <a:off x="8621423" y="6556248"/>
            <a:ext cx="2743200" cy="182880"/>
          </a:xfrm>
          <a:prstGeom prst="rect">
            <a:avLst/>
          </a:prstGeom>
        </p:spPr>
        <p:txBody>
          <a:bodyPr/>
          <a:lstStyle/>
          <a:p>
            <a:r>
              <a:rPr dirty="0"/>
              <a:t>Oracle Confidential – Internal/Restricted/Highly Restricted</a:t>
            </a:r>
          </a:p>
        </p:txBody>
      </p:sp>
      <p:sp>
        <p:nvSpPr>
          <p:cNvPr id="7" name="Slide Number Placeholder 6"/>
          <p:cNvSpPr>
            <a:spLocks noGrp="1"/>
          </p:cNvSpPr>
          <p:nvPr>
            <p:ph type="sldNum" sz="quarter" idx="12"/>
          </p:nvPr>
        </p:nvSpPr>
        <p:spPr/>
        <p:txBody>
          <a:bodyPr/>
          <a:lstStyle/>
          <a:p>
            <a:fld id="{C51EAA63-D034-42AE-91FA-B13B9518C7BE}" type="slidenum">
              <a:rPr/>
              <a:pPr/>
              <a:t>‹#›</a:t>
            </a:fld>
            <a:endParaRPr dirty="0"/>
          </a:p>
        </p:txBody>
      </p:sp>
      <p:sp>
        <p:nvSpPr>
          <p:cNvPr id="8" name="Rectangle 7"/>
          <p:cNvSpPr/>
          <p:nvPr userDrawn="1"/>
        </p:nvSpPr>
        <p:spPr>
          <a:xfrm>
            <a:off x="3231397" y="6245817"/>
            <a:ext cx="8957428" cy="612183"/>
          </a:xfrm>
          <a:prstGeom prst="rect">
            <a:avLst/>
          </a:prstGeom>
          <a:solidFill>
            <a:schemeClr val="bg1"/>
          </a:solidFill>
          <a:ln w="1905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dirty="0"/>
          </a:p>
        </p:txBody>
      </p:sp>
    </p:spTree>
    <p:extLst>
      <p:ext uri="{BB962C8B-B14F-4D97-AF65-F5344CB8AC3E}">
        <p14:creationId xmlns:p14="http://schemas.microsoft.com/office/powerpoint/2010/main" val="945098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with Pictur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198812" y="1905000"/>
            <a:ext cx="8456613" cy="2209800"/>
          </a:xfrm>
        </p:spPr>
        <p:txBody>
          <a:bodyPr anchor="t"/>
          <a:lstStyle>
            <a:lvl1pPr marL="228600" indent="-228600" algn="l">
              <a:defRPr sz="4000" b="0"/>
            </a:lvl1pPr>
          </a:lstStyle>
          <a:p>
            <a:r>
              <a:rPr dirty="0"/>
              <a:t>“Click to type customer or partner quote surrounded by quotation marks.”</a:t>
            </a:r>
          </a:p>
        </p:txBody>
      </p:sp>
      <p:sp>
        <p:nvSpPr>
          <p:cNvPr id="4" name="Text Placeholder 3"/>
          <p:cNvSpPr>
            <a:spLocks noGrp="1"/>
          </p:cNvSpPr>
          <p:nvPr>
            <p:ph type="body" sz="half" idx="2" hasCustomPrompt="1"/>
          </p:nvPr>
        </p:nvSpPr>
        <p:spPr>
          <a:xfrm>
            <a:off x="3503611" y="4191000"/>
            <a:ext cx="8151813" cy="762000"/>
          </a:xfrm>
        </p:spPr>
        <p:txBody>
          <a:bodyPr>
            <a:noAutofit/>
          </a:bodyPr>
          <a:lstStyle>
            <a:lvl1pPr marL="292100" indent="-292100">
              <a:spcBef>
                <a:spcPts val="0"/>
              </a:spcBef>
              <a:buClr>
                <a:schemeClr val="tx1"/>
              </a:buClr>
              <a:buFont typeface="Arial" panose="020B0604020202020204" pitchFamily="34" charset="0"/>
              <a:buChar char="–"/>
              <a:defRPr sz="2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dirty="0"/>
              <a:t>Click to add Name, Title, Company</a:t>
            </a:r>
          </a:p>
        </p:txBody>
      </p:sp>
      <p:sp>
        <p:nvSpPr>
          <p:cNvPr id="5" name="Date Placeholder 4"/>
          <p:cNvSpPr>
            <a:spLocks noGrp="1"/>
          </p:cNvSpPr>
          <p:nvPr>
            <p:ph type="dt" sz="half" idx="10"/>
          </p:nvPr>
        </p:nvSpPr>
        <p:spPr/>
        <p:txBody>
          <a:bodyPr/>
          <a:lstStyle/>
          <a:p>
            <a:fld id="{B4BFE1CA-6658-4197-8E4E-2C35AF1F1E72}" type="datetime1">
              <a:rPr lang="en-US" smtClean="0"/>
              <a:pPr/>
              <a:t>9/22/2015</a:t>
            </a:fld>
            <a:endParaRPr dirty="0"/>
          </a:p>
        </p:txBody>
      </p:sp>
      <p:sp>
        <p:nvSpPr>
          <p:cNvPr id="6" name="Footer Placeholder 5"/>
          <p:cNvSpPr>
            <a:spLocks noGrp="1"/>
          </p:cNvSpPr>
          <p:nvPr>
            <p:ph type="ftr" sz="quarter" idx="11"/>
          </p:nvPr>
        </p:nvSpPr>
        <p:spPr>
          <a:xfrm>
            <a:off x="8621423" y="6556248"/>
            <a:ext cx="2743200" cy="182880"/>
          </a:xfrm>
          <a:prstGeom prst="rect">
            <a:avLst/>
          </a:prstGeom>
        </p:spPr>
        <p:txBody>
          <a:bodyPr/>
          <a:lstStyle/>
          <a:p>
            <a:r>
              <a:rPr dirty="0"/>
              <a:t>Oracle Confidential – Internal/Restricted/Highly Restricted</a:t>
            </a:r>
          </a:p>
        </p:txBody>
      </p:sp>
      <p:sp>
        <p:nvSpPr>
          <p:cNvPr id="7" name="Slide Number Placeholder 6"/>
          <p:cNvSpPr>
            <a:spLocks noGrp="1"/>
          </p:cNvSpPr>
          <p:nvPr>
            <p:ph type="sldNum" sz="quarter" idx="12"/>
          </p:nvPr>
        </p:nvSpPr>
        <p:spPr/>
        <p:txBody>
          <a:bodyPr/>
          <a:lstStyle/>
          <a:p>
            <a:fld id="{C51EAA63-D034-42AE-91FA-B13B9518C7BE}" type="slidenum">
              <a:rPr/>
              <a:pPr/>
              <a:t>‹#›</a:t>
            </a:fld>
            <a:endParaRPr dirty="0"/>
          </a:p>
        </p:txBody>
      </p:sp>
      <p:sp>
        <p:nvSpPr>
          <p:cNvPr id="8" name="Picture Placeholder 15"/>
          <p:cNvSpPr>
            <a:spLocks noGrp="1" noChangeAspect="1"/>
          </p:cNvSpPr>
          <p:nvPr>
            <p:ph type="pic" sz="quarter" idx="14" hasCustomPrompt="1"/>
          </p:nvPr>
        </p:nvSpPr>
        <p:spPr>
          <a:xfrm>
            <a:off x="531812" y="1905000"/>
            <a:ext cx="2194560" cy="3072384"/>
          </a:xfrm>
          <a:solidFill>
            <a:schemeClr val="bg2"/>
          </a:solidFill>
        </p:spPr>
        <p:txBody>
          <a:bodyPr tIns="91440">
            <a:noAutofit/>
          </a:bodyPr>
          <a:lstStyle>
            <a:lvl1pPr marL="0" indent="0" algn="ctr">
              <a:spcBef>
                <a:spcPts val="0"/>
              </a:spcBef>
              <a:buNone/>
              <a:defRPr sz="1800" baseline="0">
                <a:solidFill>
                  <a:schemeClr val="tx1"/>
                </a:solidFill>
              </a:defRPr>
            </a:lvl1pPr>
          </a:lstStyle>
          <a:p>
            <a:r>
              <a:rPr dirty="0"/>
              <a:t>Click icon to insert picture</a:t>
            </a:r>
          </a:p>
        </p:txBody>
      </p:sp>
      <p:sp>
        <p:nvSpPr>
          <p:cNvPr id="9" name="Rectangle 8"/>
          <p:cNvSpPr/>
          <p:nvPr userDrawn="1"/>
        </p:nvSpPr>
        <p:spPr>
          <a:xfrm>
            <a:off x="3231397" y="6245817"/>
            <a:ext cx="8957428" cy="612183"/>
          </a:xfrm>
          <a:prstGeom prst="rect">
            <a:avLst/>
          </a:prstGeom>
          <a:solidFill>
            <a:schemeClr val="bg1"/>
          </a:solidFill>
          <a:ln w="1905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dirty="0"/>
          </a:p>
        </p:txBody>
      </p:sp>
    </p:spTree>
    <p:extLst>
      <p:ext uri="{BB962C8B-B14F-4D97-AF65-F5344CB8AC3E}">
        <p14:creationId xmlns:p14="http://schemas.microsoft.com/office/powerpoint/2010/main" val="10277668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cxnSp>
        <p:nvCxnSpPr>
          <p:cNvPr id="9" name="Straight Connector 8"/>
          <p:cNvCxnSpPr/>
          <p:nvPr/>
        </p:nvCxnSpPr>
        <p:spPr bwMode="ltGray">
          <a:xfrm>
            <a:off x="6094413" y="1524000"/>
            <a:ext cx="0" cy="4419600"/>
          </a:xfrm>
          <a:prstGeom prst="line">
            <a:avLst/>
          </a:prstGeom>
          <a:ln w="19050">
            <a:solidFill>
              <a:schemeClr val="bg2"/>
            </a:solidFill>
            <a:miter lim="800000"/>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sz="half" idx="1"/>
          </p:nvPr>
        </p:nvSpPr>
        <p:spPr>
          <a:xfrm>
            <a:off x="531813" y="1524001"/>
            <a:ext cx="5410199" cy="4419600"/>
          </a:xfrm>
        </p:spPr>
        <p:txBody>
          <a:bodyPr>
            <a:noAutofit/>
          </a:bodyPr>
          <a:lstStyle>
            <a:lvl1pPr>
              <a:defRPr sz="2800"/>
            </a:lvl1pPr>
            <a:lvl2pPr>
              <a:defRPr sz="2400"/>
            </a:lvl2pPr>
            <a:lvl3pPr>
              <a:defRPr sz="2000"/>
            </a:lvl3pPr>
            <a:lvl4pPr>
              <a:defRPr sz="18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Content Placeholder 3"/>
          <p:cNvSpPr>
            <a:spLocks noGrp="1"/>
          </p:cNvSpPr>
          <p:nvPr>
            <p:ph sz="half" idx="2"/>
          </p:nvPr>
        </p:nvSpPr>
        <p:spPr>
          <a:xfrm>
            <a:off x="6246814" y="1524001"/>
            <a:ext cx="5410198" cy="4419600"/>
          </a:xfrm>
        </p:spPr>
        <p:txBody>
          <a:bodyPr>
            <a:noAutofit/>
          </a:bodyPr>
          <a:lstStyle>
            <a:lvl1pPr>
              <a:defRPr sz="2800"/>
            </a:lvl1pPr>
            <a:lvl2pPr>
              <a:defRPr sz="2400"/>
            </a:lvl2pPr>
            <a:lvl3pPr>
              <a:defRPr sz="2000"/>
            </a:lvl3pPr>
            <a:lvl4pPr>
              <a:defRPr sz="18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Date Placeholder 4"/>
          <p:cNvSpPr>
            <a:spLocks noGrp="1"/>
          </p:cNvSpPr>
          <p:nvPr>
            <p:ph type="dt" sz="half" idx="10"/>
          </p:nvPr>
        </p:nvSpPr>
        <p:spPr/>
        <p:txBody>
          <a:bodyPr/>
          <a:lstStyle/>
          <a:p>
            <a:fld id="{6FBED1B2-9BE1-4BB3-AF93-47A294133177}" type="datetime1">
              <a:rPr lang="en-US" smtClean="0"/>
              <a:pPr/>
              <a:t>9/22/2015</a:t>
            </a:fld>
            <a:endParaRPr dirty="0"/>
          </a:p>
        </p:txBody>
      </p:sp>
      <p:sp>
        <p:nvSpPr>
          <p:cNvPr id="6" name="Footer Placeholder 5"/>
          <p:cNvSpPr>
            <a:spLocks noGrp="1"/>
          </p:cNvSpPr>
          <p:nvPr>
            <p:ph type="ftr" sz="quarter" idx="11"/>
          </p:nvPr>
        </p:nvSpPr>
        <p:spPr>
          <a:xfrm>
            <a:off x="8621423" y="6556248"/>
            <a:ext cx="2743200" cy="182880"/>
          </a:xfrm>
          <a:prstGeom prst="rect">
            <a:avLst/>
          </a:prstGeom>
        </p:spPr>
        <p:txBody>
          <a:bodyPr/>
          <a:lstStyle/>
          <a:p>
            <a:r>
              <a:rPr dirty="0"/>
              <a:t>Oracle Confidential – Internal/Restricted/Highly Restricted</a:t>
            </a:r>
          </a:p>
        </p:txBody>
      </p:sp>
      <p:sp>
        <p:nvSpPr>
          <p:cNvPr id="7" name="Slide Number Placeholder 6"/>
          <p:cNvSpPr>
            <a:spLocks noGrp="1"/>
          </p:cNvSpPr>
          <p:nvPr>
            <p:ph type="sldNum" sz="quarter" idx="12"/>
          </p:nvPr>
        </p:nvSpPr>
        <p:spPr/>
        <p:txBody>
          <a:bodyPr/>
          <a:lstStyle/>
          <a:p>
            <a:fld id="{C51EAA63-D034-42AE-91FA-B13B9518C7BE}" type="slidenum">
              <a:rPr/>
              <a:pPr/>
              <a:t>‹#›</a:t>
            </a:fld>
            <a:endParaRPr dirty="0"/>
          </a:p>
        </p:txBody>
      </p:sp>
      <p:sp>
        <p:nvSpPr>
          <p:cNvPr id="8" name="Title 7"/>
          <p:cNvSpPr>
            <a:spLocks noGrp="1"/>
          </p:cNvSpPr>
          <p:nvPr>
            <p:ph type="title"/>
          </p:nvPr>
        </p:nvSpPr>
        <p:spPr/>
        <p:txBody>
          <a:bodyPr/>
          <a:lstStyle/>
          <a:p>
            <a:r>
              <a:rPr lang="en-US" smtClean="0"/>
              <a:t>Click to edit Master title style</a:t>
            </a:r>
            <a:endParaRPr dirty="0"/>
          </a:p>
        </p:txBody>
      </p:sp>
      <p:sp>
        <p:nvSpPr>
          <p:cNvPr id="10" name="Rectangle 9"/>
          <p:cNvSpPr/>
          <p:nvPr userDrawn="1"/>
        </p:nvSpPr>
        <p:spPr>
          <a:xfrm>
            <a:off x="3231397" y="6245817"/>
            <a:ext cx="8957428" cy="612183"/>
          </a:xfrm>
          <a:prstGeom prst="rect">
            <a:avLst/>
          </a:prstGeom>
          <a:solidFill>
            <a:schemeClr val="bg1"/>
          </a:solidFill>
          <a:ln w="1905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dirty="0"/>
          </a:p>
        </p:txBody>
      </p:sp>
    </p:spTree>
    <p:extLst>
      <p:ext uri="{BB962C8B-B14F-4D97-AF65-F5344CB8AC3E}">
        <p14:creationId xmlns:p14="http://schemas.microsoft.com/office/powerpoint/2010/main" val="520166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hree Content">
    <p:spTree>
      <p:nvGrpSpPr>
        <p:cNvPr id="1" name=""/>
        <p:cNvGrpSpPr/>
        <p:nvPr/>
      </p:nvGrpSpPr>
      <p:grpSpPr>
        <a:xfrm>
          <a:off x="0" y="0"/>
          <a:ext cx="0" cy="0"/>
          <a:chOff x="0" y="0"/>
          <a:chExt cx="0" cy="0"/>
        </a:xfrm>
      </p:grpSpPr>
      <p:cxnSp>
        <p:nvCxnSpPr>
          <p:cNvPr id="9" name="Straight Connector 8"/>
          <p:cNvCxnSpPr/>
          <p:nvPr/>
        </p:nvCxnSpPr>
        <p:spPr bwMode="ltGray">
          <a:xfrm>
            <a:off x="4189412" y="1524000"/>
            <a:ext cx="0" cy="4419600"/>
          </a:xfrm>
          <a:prstGeom prst="line">
            <a:avLst/>
          </a:prstGeom>
          <a:ln w="19050">
            <a:solidFill>
              <a:schemeClr val="bg2"/>
            </a:solidFill>
            <a:miter lim="800000"/>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bwMode="ltGray">
          <a:xfrm>
            <a:off x="7999412" y="1524000"/>
            <a:ext cx="0" cy="4419600"/>
          </a:xfrm>
          <a:prstGeom prst="line">
            <a:avLst/>
          </a:prstGeom>
          <a:ln w="19050">
            <a:solidFill>
              <a:schemeClr val="bg2"/>
            </a:solidFill>
            <a:miter lim="800000"/>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sz="half" idx="1"/>
          </p:nvPr>
        </p:nvSpPr>
        <p:spPr>
          <a:xfrm>
            <a:off x="531814" y="1524001"/>
            <a:ext cx="3474720" cy="4419600"/>
          </a:xfrm>
        </p:spPr>
        <p:txBody>
          <a:bodyPr>
            <a:noAutofit/>
          </a:bodyPr>
          <a:lstStyle>
            <a:lvl1pPr>
              <a:defRPr sz="2400"/>
            </a:lvl1pPr>
            <a:lvl2pPr>
              <a:defRPr sz="2000"/>
            </a:lvl2pPr>
            <a:lvl3pPr>
              <a:defRPr sz="1800"/>
            </a:lvl3pPr>
            <a:lvl4pPr>
              <a:defRPr sz="16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Content Placeholder 3"/>
          <p:cNvSpPr>
            <a:spLocks noGrp="1"/>
          </p:cNvSpPr>
          <p:nvPr>
            <p:ph sz="half" idx="2"/>
          </p:nvPr>
        </p:nvSpPr>
        <p:spPr>
          <a:xfrm>
            <a:off x="4357052" y="1524001"/>
            <a:ext cx="3474720" cy="4419600"/>
          </a:xfrm>
        </p:spPr>
        <p:txBody>
          <a:bodyPr>
            <a:noAutofit/>
          </a:bodyPr>
          <a:lstStyle>
            <a:lvl1pPr>
              <a:defRPr sz="2400"/>
            </a:lvl1pPr>
            <a:lvl2pPr>
              <a:defRPr sz="2000"/>
            </a:lvl2pPr>
            <a:lvl3pPr>
              <a:defRPr sz="1800"/>
            </a:lvl3pPr>
            <a:lvl4pPr>
              <a:defRPr sz="16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Date Placeholder 4"/>
          <p:cNvSpPr>
            <a:spLocks noGrp="1"/>
          </p:cNvSpPr>
          <p:nvPr>
            <p:ph type="dt" sz="half" idx="10"/>
          </p:nvPr>
        </p:nvSpPr>
        <p:spPr/>
        <p:txBody>
          <a:bodyPr/>
          <a:lstStyle/>
          <a:p>
            <a:fld id="{9BE9BFC2-4754-4D3F-B8B7-155C41C1ECF0}" type="datetime1">
              <a:rPr lang="en-US" smtClean="0"/>
              <a:pPr/>
              <a:t>9/22/2015</a:t>
            </a:fld>
            <a:endParaRPr dirty="0"/>
          </a:p>
        </p:txBody>
      </p:sp>
      <p:sp>
        <p:nvSpPr>
          <p:cNvPr id="6" name="Footer Placeholder 5"/>
          <p:cNvSpPr>
            <a:spLocks noGrp="1"/>
          </p:cNvSpPr>
          <p:nvPr>
            <p:ph type="ftr" sz="quarter" idx="11"/>
          </p:nvPr>
        </p:nvSpPr>
        <p:spPr>
          <a:xfrm>
            <a:off x="8621423" y="6556248"/>
            <a:ext cx="2743200" cy="182880"/>
          </a:xfrm>
          <a:prstGeom prst="rect">
            <a:avLst/>
          </a:prstGeom>
        </p:spPr>
        <p:txBody>
          <a:bodyPr/>
          <a:lstStyle/>
          <a:p>
            <a:r>
              <a:rPr dirty="0"/>
              <a:t>Oracle Confidential – Internal/Restricted/Highly Restricted</a:t>
            </a:r>
          </a:p>
        </p:txBody>
      </p:sp>
      <p:sp>
        <p:nvSpPr>
          <p:cNvPr id="7" name="Slide Number Placeholder 6"/>
          <p:cNvSpPr>
            <a:spLocks noGrp="1"/>
          </p:cNvSpPr>
          <p:nvPr>
            <p:ph type="sldNum" sz="quarter" idx="12"/>
          </p:nvPr>
        </p:nvSpPr>
        <p:spPr/>
        <p:txBody>
          <a:bodyPr/>
          <a:lstStyle/>
          <a:p>
            <a:fld id="{C51EAA63-D034-42AE-91FA-B13B9518C7BE}" type="slidenum">
              <a:rPr/>
              <a:pPr/>
              <a:t>‹#›</a:t>
            </a:fld>
            <a:endParaRPr dirty="0"/>
          </a:p>
        </p:txBody>
      </p:sp>
      <p:sp>
        <p:nvSpPr>
          <p:cNvPr id="8" name="Content Placeholder 3"/>
          <p:cNvSpPr>
            <a:spLocks noGrp="1"/>
          </p:cNvSpPr>
          <p:nvPr>
            <p:ph sz="half" idx="13"/>
          </p:nvPr>
        </p:nvSpPr>
        <p:spPr>
          <a:xfrm>
            <a:off x="8182292" y="1524001"/>
            <a:ext cx="3474720" cy="4419600"/>
          </a:xfrm>
        </p:spPr>
        <p:txBody>
          <a:bodyPr>
            <a:noAutofit/>
          </a:bodyPr>
          <a:lstStyle>
            <a:lvl1pPr>
              <a:defRPr sz="2400"/>
            </a:lvl1pPr>
            <a:lvl2pPr>
              <a:defRPr sz="2000"/>
            </a:lvl2pPr>
            <a:lvl3pPr>
              <a:defRPr sz="1800"/>
            </a:lvl3pPr>
            <a:lvl4pPr>
              <a:defRPr sz="16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1" name="Title 10"/>
          <p:cNvSpPr>
            <a:spLocks noGrp="1"/>
          </p:cNvSpPr>
          <p:nvPr>
            <p:ph type="title"/>
          </p:nvPr>
        </p:nvSpPr>
        <p:spPr/>
        <p:txBody>
          <a:bodyPr/>
          <a:lstStyle/>
          <a:p>
            <a:r>
              <a:rPr lang="en-US" smtClean="0"/>
              <a:t>Click to edit Master title style</a:t>
            </a:r>
            <a:endParaRPr dirty="0"/>
          </a:p>
        </p:txBody>
      </p:sp>
      <p:sp>
        <p:nvSpPr>
          <p:cNvPr id="12" name="Rectangle 11"/>
          <p:cNvSpPr/>
          <p:nvPr userDrawn="1"/>
        </p:nvSpPr>
        <p:spPr>
          <a:xfrm>
            <a:off x="3231397" y="6245817"/>
            <a:ext cx="8957428" cy="612183"/>
          </a:xfrm>
          <a:prstGeom prst="rect">
            <a:avLst/>
          </a:prstGeom>
          <a:solidFill>
            <a:schemeClr val="bg1"/>
          </a:solidFill>
          <a:ln w="1905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dirty="0"/>
          </a:p>
        </p:txBody>
      </p:sp>
    </p:spTree>
    <p:extLst>
      <p:ext uri="{BB962C8B-B14F-4D97-AF65-F5344CB8AC3E}">
        <p14:creationId xmlns:p14="http://schemas.microsoft.com/office/powerpoint/2010/main" val="533714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Four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531813" y="1524001"/>
            <a:ext cx="5410199" cy="2133599"/>
          </a:xfrm>
        </p:spPr>
        <p:txBody>
          <a:bodyPr>
            <a:noAutofit/>
          </a:bodyPr>
          <a:lstStyle>
            <a:lvl1pPr>
              <a:defRPr sz="2400"/>
            </a:lvl1pPr>
            <a:lvl2pPr>
              <a:defRPr sz="2000"/>
            </a:lvl2pPr>
            <a:lvl3pPr>
              <a:defRPr sz="1800"/>
            </a:lvl3pPr>
            <a:lvl4pPr>
              <a:defRPr sz="16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Content Placeholder 3"/>
          <p:cNvSpPr>
            <a:spLocks noGrp="1"/>
          </p:cNvSpPr>
          <p:nvPr>
            <p:ph sz="half" idx="2"/>
          </p:nvPr>
        </p:nvSpPr>
        <p:spPr>
          <a:xfrm>
            <a:off x="6246814" y="1524001"/>
            <a:ext cx="5410198" cy="2133599"/>
          </a:xfrm>
        </p:spPr>
        <p:txBody>
          <a:bodyPr>
            <a:noAutofit/>
          </a:bodyPr>
          <a:lstStyle>
            <a:lvl1pPr>
              <a:defRPr sz="2400"/>
            </a:lvl1pPr>
            <a:lvl2pPr>
              <a:defRPr sz="2000"/>
            </a:lvl2pPr>
            <a:lvl3pPr>
              <a:defRPr sz="1800"/>
            </a:lvl3pPr>
            <a:lvl4pPr>
              <a:defRPr sz="16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Date Placeholder 4"/>
          <p:cNvSpPr>
            <a:spLocks noGrp="1"/>
          </p:cNvSpPr>
          <p:nvPr>
            <p:ph type="dt" sz="half" idx="10"/>
          </p:nvPr>
        </p:nvSpPr>
        <p:spPr/>
        <p:txBody>
          <a:bodyPr/>
          <a:lstStyle/>
          <a:p>
            <a:fld id="{947832B4-CFEF-4C48-9F00-42AED7DD8CEE}" type="datetime1">
              <a:rPr lang="en-US" smtClean="0"/>
              <a:pPr/>
              <a:t>9/22/2015</a:t>
            </a:fld>
            <a:endParaRPr dirty="0"/>
          </a:p>
        </p:txBody>
      </p:sp>
      <p:sp>
        <p:nvSpPr>
          <p:cNvPr id="6" name="Footer Placeholder 5"/>
          <p:cNvSpPr>
            <a:spLocks noGrp="1"/>
          </p:cNvSpPr>
          <p:nvPr>
            <p:ph type="ftr" sz="quarter" idx="11"/>
          </p:nvPr>
        </p:nvSpPr>
        <p:spPr>
          <a:xfrm>
            <a:off x="8621423" y="6556248"/>
            <a:ext cx="2743200" cy="182880"/>
          </a:xfrm>
          <a:prstGeom prst="rect">
            <a:avLst/>
          </a:prstGeom>
        </p:spPr>
        <p:txBody>
          <a:bodyPr/>
          <a:lstStyle/>
          <a:p>
            <a:r>
              <a:rPr dirty="0"/>
              <a:t>Oracle Confidential – Internal/Restricted/Highly Restricted</a:t>
            </a:r>
          </a:p>
        </p:txBody>
      </p:sp>
      <p:sp>
        <p:nvSpPr>
          <p:cNvPr id="7" name="Slide Number Placeholder 6"/>
          <p:cNvSpPr>
            <a:spLocks noGrp="1"/>
          </p:cNvSpPr>
          <p:nvPr>
            <p:ph type="sldNum" sz="quarter" idx="12"/>
          </p:nvPr>
        </p:nvSpPr>
        <p:spPr/>
        <p:txBody>
          <a:bodyPr/>
          <a:lstStyle/>
          <a:p>
            <a:fld id="{C51EAA63-D034-42AE-91FA-B13B9518C7BE}" type="slidenum">
              <a:rPr/>
              <a:pPr/>
              <a:t>‹#›</a:t>
            </a:fld>
            <a:endParaRPr dirty="0"/>
          </a:p>
        </p:txBody>
      </p:sp>
      <p:sp>
        <p:nvSpPr>
          <p:cNvPr id="8" name="Content Placeholder 2"/>
          <p:cNvSpPr>
            <a:spLocks noGrp="1"/>
          </p:cNvSpPr>
          <p:nvPr>
            <p:ph sz="half" idx="13"/>
          </p:nvPr>
        </p:nvSpPr>
        <p:spPr>
          <a:xfrm>
            <a:off x="531813" y="3810001"/>
            <a:ext cx="5410199" cy="2133599"/>
          </a:xfrm>
        </p:spPr>
        <p:txBody>
          <a:bodyPr>
            <a:noAutofit/>
          </a:bodyPr>
          <a:lstStyle>
            <a:lvl1pPr>
              <a:defRPr sz="2400"/>
            </a:lvl1pPr>
            <a:lvl2pPr>
              <a:defRPr sz="2000"/>
            </a:lvl2pPr>
            <a:lvl3pPr>
              <a:defRPr sz="1800"/>
            </a:lvl3pPr>
            <a:lvl4pPr>
              <a:defRPr sz="16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9" name="Content Placeholder 3"/>
          <p:cNvSpPr>
            <a:spLocks noGrp="1"/>
          </p:cNvSpPr>
          <p:nvPr>
            <p:ph sz="half" idx="14"/>
          </p:nvPr>
        </p:nvSpPr>
        <p:spPr>
          <a:xfrm>
            <a:off x="6246814" y="3810001"/>
            <a:ext cx="5410198" cy="2133599"/>
          </a:xfrm>
        </p:spPr>
        <p:txBody>
          <a:bodyPr>
            <a:noAutofit/>
          </a:bodyPr>
          <a:lstStyle>
            <a:lvl1pPr>
              <a:defRPr sz="2400"/>
            </a:lvl1pPr>
            <a:lvl2pPr>
              <a:defRPr sz="2000"/>
            </a:lvl2pPr>
            <a:lvl3pPr>
              <a:defRPr sz="1800"/>
            </a:lvl3pPr>
            <a:lvl4pPr>
              <a:defRPr sz="16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cxnSp>
        <p:nvCxnSpPr>
          <p:cNvPr id="10" name="Straight Connector 9"/>
          <p:cNvCxnSpPr/>
          <p:nvPr/>
        </p:nvCxnSpPr>
        <p:spPr bwMode="ltGray">
          <a:xfrm>
            <a:off x="6094413" y="1524000"/>
            <a:ext cx="0" cy="4419600"/>
          </a:xfrm>
          <a:prstGeom prst="line">
            <a:avLst/>
          </a:prstGeom>
          <a:ln w="19050">
            <a:solidFill>
              <a:schemeClr val="bg2"/>
            </a:solidFill>
            <a:miter lim="800000"/>
          </a:ln>
        </p:spPr>
        <p:style>
          <a:lnRef idx="1">
            <a:schemeClr val="accent1"/>
          </a:lnRef>
          <a:fillRef idx="0">
            <a:schemeClr val="accent1"/>
          </a:fillRef>
          <a:effectRef idx="0">
            <a:schemeClr val="accent1"/>
          </a:effectRef>
          <a:fontRef idx="minor">
            <a:schemeClr val="tx1"/>
          </a:fontRef>
        </p:style>
      </p:cxnSp>
      <p:sp>
        <p:nvSpPr>
          <p:cNvPr id="11" name="Title 10"/>
          <p:cNvSpPr>
            <a:spLocks noGrp="1"/>
          </p:cNvSpPr>
          <p:nvPr>
            <p:ph type="title"/>
          </p:nvPr>
        </p:nvSpPr>
        <p:spPr/>
        <p:txBody>
          <a:bodyPr/>
          <a:lstStyle/>
          <a:p>
            <a:r>
              <a:rPr lang="en-US" smtClean="0"/>
              <a:t>Click to edit Master title style</a:t>
            </a:r>
            <a:endParaRPr dirty="0"/>
          </a:p>
        </p:txBody>
      </p:sp>
      <p:sp>
        <p:nvSpPr>
          <p:cNvPr id="12" name="Rectangle 11"/>
          <p:cNvSpPr/>
          <p:nvPr userDrawn="1"/>
        </p:nvSpPr>
        <p:spPr>
          <a:xfrm>
            <a:off x="3231397" y="6245817"/>
            <a:ext cx="8957428" cy="612183"/>
          </a:xfrm>
          <a:prstGeom prst="rect">
            <a:avLst/>
          </a:prstGeom>
          <a:solidFill>
            <a:schemeClr val="bg1"/>
          </a:solidFill>
          <a:ln w="1905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dirty="0"/>
          </a:p>
        </p:txBody>
      </p:sp>
    </p:spTree>
    <p:extLst>
      <p:ext uri="{BB962C8B-B14F-4D97-AF65-F5344CB8AC3E}">
        <p14:creationId xmlns:p14="http://schemas.microsoft.com/office/powerpoint/2010/main" val="1226334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Quadrant for Infographics">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EC6703CB-F5F4-4371-82F0-CC855CC16EF3}" type="datetime1">
              <a:rPr lang="en-US" smtClean="0"/>
              <a:pPr/>
              <a:t>9/22/2015</a:t>
            </a:fld>
            <a:endParaRPr dirty="0"/>
          </a:p>
        </p:txBody>
      </p:sp>
      <p:sp>
        <p:nvSpPr>
          <p:cNvPr id="6" name="Footer Placeholder 5"/>
          <p:cNvSpPr>
            <a:spLocks noGrp="1"/>
          </p:cNvSpPr>
          <p:nvPr>
            <p:ph type="ftr" sz="quarter" idx="11"/>
          </p:nvPr>
        </p:nvSpPr>
        <p:spPr>
          <a:xfrm>
            <a:off x="8621423" y="6556248"/>
            <a:ext cx="2743200" cy="182880"/>
          </a:xfrm>
          <a:prstGeom prst="rect">
            <a:avLst/>
          </a:prstGeom>
        </p:spPr>
        <p:txBody>
          <a:bodyPr/>
          <a:lstStyle/>
          <a:p>
            <a:r>
              <a:rPr dirty="0"/>
              <a:t>Oracle Confidential – Internal/Restricted/Highly Restricted</a:t>
            </a:r>
          </a:p>
        </p:txBody>
      </p:sp>
      <p:sp>
        <p:nvSpPr>
          <p:cNvPr id="7" name="Slide Number Placeholder 6"/>
          <p:cNvSpPr>
            <a:spLocks noGrp="1"/>
          </p:cNvSpPr>
          <p:nvPr>
            <p:ph type="sldNum" sz="quarter" idx="12"/>
          </p:nvPr>
        </p:nvSpPr>
        <p:spPr/>
        <p:txBody>
          <a:bodyPr/>
          <a:lstStyle/>
          <a:p>
            <a:fld id="{C51EAA63-D034-42AE-91FA-B13B9518C7BE}" type="slidenum">
              <a:rPr/>
              <a:pPr/>
              <a:t>‹#›</a:t>
            </a:fld>
            <a:endParaRPr dirty="0"/>
          </a:p>
        </p:txBody>
      </p:sp>
      <p:cxnSp>
        <p:nvCxnSpPr>
          <p:cNvPr id="10" name="Straight Connector 9"/>
          <p:cNvCxnSpPr/>
          <p:nvPr/>
        </p:nvCxnSpPr>
        <p:spPr bwMode="ltGray">
          <a:xfrm>
            <a:off x="6094413" y="1524000"/>
            <a:ext cx="0" cy="4419600"/>
          </a:xfrm>
          <a:prstGeom prst="line">
            <a:avLst/>
          </a:prstGeom>
          <a:ln w="19050">
            <a:solidFill>
              <a:schemeClr val="bg2"/>
            </a:solidFill>
            <a:miter lim="800000"/>
          </a:ln>
        </p:spPr>
        <p:style>
          <a:lnRef idx="1">
            <a:schemeClr val="accent1"/>
          </a:lnRef>
          <a:fillRef idx="0">
            <a:schemeClr val="accent1"/>
          </a:fillRef>
          <a:effectRef idx="0">
            <a:schemeClr val="accent1"/>
          </a:effectRef>
          <a:fontRef idx="minor">
            <a:schemeClr val="tx1"/>
          </a:fontRef>
        </p:style>
      </p:cxnSp>
      <p:sp>
        <p:nvSpPr>
          <p:cNvPr id="12" name="Text Placeholder 11"/>
          <p:cNvSpPr>
            <a:spLocks noGrp="1"/>
          </p:cNvSpPr>
          <p:nvPr>
            <p:ph type="body" sz="quarter" idx="15"/>
          </p:nvPr>
        </p:nvSpPr>
        <p:spPr>
          <a:xfrm>
            <a:off x="2436811" y="1524001"/>
            <a:ext cx="3505201" cy="2011680"/>
          </a:xfrm>
        </p:spPr>
        <p:txBody>
          <a:bodyPr anchor="ctr">
            <a:noAutofit/>
          </a:bodyPr>
          <a:lstStyle>
            <a:lvl1pPr marL="0" indent="0">
              <a:spcBef>
                <a:spcPts val="1200"/>
              </a:spcBef>
              <a:buFont typeface="Arial" panose="020B0604020202020204" pitchFamily="34" charset="0"/>
              <a:buNone/>
              <a:defRPr sz="2400"/>
            </a:lvl1pPr>
            <a:lvl2pPr marL="171450" indent="-171450">
              <a:spcBef>
                <a:spcPts val="1200"/>
              </a:spcBef>
              <a:buFont typeface="Arial" panose="020B0604020202020204" pitchFamily="34" charset="0"/>
              <a:buChar char="•"/>
              <a:defRPr sz="2000"/>
            </a:lvl2pPr>
            <a:lvl3pPr marL="171450" indent="-171450">
              <a:spcBef>
                <a:spcPts val="1200"/>
              </a:spcBef>
              <a:buFont typeface="Arial" panose="020B0604020202020204" pitchFamily="34" charset="0"/>
              <a:buChar char="•"/>
              <a:defRPr sz="2000"/>
            </a:lvl3pPr>
            <a:lvl4pPr marL="171450" indent="-171450">
              <a:spcBef>
                <a:spcPts val="1200"/>
              </a:spcBef>
              <a:buFont typeface="Arial" panose="020B0604020202020204" pitchFamily="34" charset="0"/>
              <a:buChar char="•"/>
              <a:defRPr sz="2000"/>
            </a:lvl4pPr>
            <a:lvl5pPr marL="171450" indent="-171450">
              <a:spcBef>
                <a:spcPts val="1200"/>
              </a:spcBef>
              <a:buFont typeface="Arial" panose="020B0604020202020204" pitchFamily="34" charset="0"/>
              <a:buChar char="•"/>
              <a:defRPr sz="2000"/>
            </a:lvl5pPr>
            <a:lvl6pPr marL="171450" indent="-171450">
              <a:spcBef>
                <a:spcPts val="1200"/>
              </a:spcBef>
              <a:buFont typeface="Arial" panose="020B0604020202020204" pitchFamily="34" charset="0"/>
              <a:buChar char="•"/>
              <a:defRPr sz="2000"/>
            </a:lvl6pPr>
            <a:lvl7pPr marL="171450" indent="-171450">
              <a:spcBef>
                <a:spcPts val="1200"/>
              </a:spcBef>
              <a:buFont typeface="Arial" panose="020B0604020202020204" pitchFamily="34" charset="0"/>
              <a:buChar char="•"/>
              <a:defRPr sz="2000"/>
            </a:lvl7pPr>
            <a:lvl8pPr marL="171450" indent="-171450">
              <a:spcBef>
                <a:spcPts val="1200"/>
              </a:spcBef>
              <a:buFont typeface="Arial" panose="020B0604020202020204" pitchFamily="34" charset="0"/>
              <a:buChar char="•"/>
              <a:defRPr sz="2000"/>
            </a:lvl8pPr>
            <a:lvl9pPr marL="171450" indent="-171450">
              <a:spcBef>
                <a:spcPts val="1200"/>
              </a:spcBef>
              <a:buFont typeface="Arial" panose="020B0604020202020204" pitchFamily="34" charset="0"/>
              <a:buChar char="•"/>
              <a:defRPr sz="2000"/>
            </a:lvl9pPr>
          </a:lstStyle>
          <a:p>
            <a:pPr lvl="0"/>
            <a:r>
              <a:rPr lang="en-US" smtClean="0"/>
              <a:t>Click to edit Master text styles</a:t>
            </a:r>
          </a:p>
        </p:txBody>
      </p:sp>
      <p:cxnSp>
        <p:nvCxnSpPr>
          <p:cNvPr id="13" name="Straight Connector 12"/>
          <p:cNvCxnSpPr/>
          <p:nvPr/>
        </p:nvCxnSpPr>
        <p:spPr bwMode="ltGray">
          <a:xfrm flipH="1">
            <a:off x="531813" y="3733800"/>
            <a:ext cx="11125201" cy="0"/>
          </a:xfrm>
          <a:prstGeom prst="line">
            <a:avLst/>
          </a:prstGeom>
          <a:ln w="19050">
            <a:solidFill>
              <a:schemeClr val="bg2"/>
            </a:solidFill>
            <a:miter lim="800000"/>
          </a:ln>
        </p:spPr>
        <p:style>
          <a:lnRef idx="1">
            <a:schemeClr val="accent1"/>
          </a:lnRef>
          <a:fillRef idx="0">
            <a:schemeClr val="accent1"/>
          </a:fillRef>
          <a:effectRef idx="0">
            <a:schemeClr val="accent1"/>
          </a:effectRef>
          <a:fontRef idx="minor">
            <a:schemeClr val="tx1"/>
          </a:fontRef>
        </p:style>
      </p:cxnSp>
      <p:sp>
        <p:nvSpPr>
          <p:cNvPr id="16" name="Text Placeholder 11"/>
          <p:cNvSpPr>
            <a:spLocks noGrp="1"/>
          </p:cNvSpPr>
          <p:nvPr>
            <p:ph type="body" sz="quarter" idx="16"/>
          </p:nvPr>
        </p:nvSpPr>
        <p:spPr>
          <a:xfrm>
            <a:off x="8151812" y="1524001"/>
            <a:ext cx="3505201" cy="2011680"/>
          </a:xfrm>
        </p:spPr>
        <p:txBody>
          <a:bodyPr anchor="ctr">
            <a:noAutofit/>
          </a:bodyPr>
          <a:lstStyle>
            <a:lvl1pPr marL="0" indent="0">
              <a:spcBef>
                <a:spcPts val="1200"/>
              </a:spcBef>
              <a:buFont typeface="Arial" panose="020B0604020202020204" pitchFamily="34" charset="0"/>
              <a:buNone/>
              <a:defRPr sz="2400"/>
            </a:lvl1pPr>
            <a:lvl2pPr marL="171450" indent="-171450">
              <a:spcBef>
                <a:spcPts val="1200"/>
              </a:spcBef>
              <a:buFont typeface="Arial" panose="020B0604020202020204" pitchFamily="34" charset="0"/>
              <a:buChar char="•"/>
              <a:defRPr sz="2000"/>
            </a:lvl2pPr>
            <a:lvl3pPr marL="171450" indent="-171450">
              <a:spcBef>
                <a:spcPts val="1200"/>
              </a:spcBef>
              <a:buFont typeface="Arial" panose="020B0604020202020204" pitchFamily="34" charset="0"/>
              <a:buChar char="•"/>
              <a:defRPr sz="2000"/>
            </a:lvl3pPr>
            <a:lvl4pPr marL="171450" indent="-171450">
              <a:spcBef>
                <a:spcPts val="1200"/>
              </a:spcBef>
              <a:buFont typeface="Arial" panose="020B0604020202020204" pitchFamily="34" charset="0"/>
              <a:buChar char="•"/>
              <a:defRPr sz="2000"/>
            </a:lvl4pPr>
            <a:lvl5pPr marL="171450" indent="-171450">
              <a:spcBef>
                <a:spcPts val="1200"/>
              </a:spcBef>
              <a:buFont typeface="Arial" panose="020B0604020202020204" pitchFamily="34" charset="0"/>
              <a:buChar char="•"/>
              <a:defRPr sz="2000"/>
            </a:lvl5pPr>
            <a:lvl6pPr marL="171450" indent="-171450">
              <a:spcBef>
                <a:spcPts val="1200"/>
              </a:spcBef>
              <a:buFont typeface="Arial" panose="020B0604020202020204" pitchFamily="34" charset="0"/>
              <a:buChar char="•"/>
              <a:defRPr sz="2000"/>
            </a:lvl6pPr>
            <a:lvl7pPr marL="171450" indent="-171450">
              <a:spcBef>
                <a:spcPts val="1200"/>
              </a:spcBef>
              <a:buFont typeface="Arial" panose="020B0604020202020204" pitchFamily="34" charset="0"/>
              <a:buChar char="•"/>
              <a:defRPr sz="2000"/>
            </a:lvl7pPr>
            <a:lvl8pPr marL="171450" indent="-171450">
              <a:spcBef>
                <a:spcPts val="1200"/>
              </a:spcBef>
              <a:buFont typeface="Arial" panose="020B0604020202020204" pitchFamily="34" charset="0"/>
              <a:buChar char="•"/>
              <a:defRPr sz="2000"/>
            </a:lvl8pPr>
            <a:lvl9pPr marL="171450" indent="-171450">
              <a:spcBef>
                <a:spcPts val="1200"/>
              </a:spcBef>
              <a:buFont typeface="Arial" panose="020B0604020202020204" pitchFamily="34" charset="0"/>
              <a:buChar char="•"/>
              <a:defRPr sz="2000"/>
            </a:lvl9pPr>
          </a:lstStyle>
          <a:p>
            <a:pPr lvl="0"/>
            <a:r>
              <a:rPr lang="en-US" smtClean="0"/>
              <a:t>Click to edit Master text styles</a:t>
            </a:r>
          </a:p>
        </p:txBody>
      </p:sp>
      <p:sp>
        <p:nvSpPr>
          <p:cNvPr id="17" name="Text Placeholder 11"/>
          <p:cNvSpPr>
            <a:spLocks noGrp="1"/>
          </p:cNvSpPr>
          <p:nvPr>
            <p:ph type="body" sz="quarter" idx="17"/>
          </p:nvPr>
        </p:nvSpPr>
        <p:spPr>
          <a:xfrm>
            <a:off x="2436811" y="3931920"/>
            <a:ext cx="3505201" cy="2011680"/>
          </a:xfrm>
        </p:spPr>
        <p:txBody>
          <a:bodyPr anchor="ctr">
            <a:noAutofit/>
          </a:bodyPr>
          <a:lstStyle>
            <a:lvl1pPr marL="0" indent="0">
              <a:spcBef>
                <a:spcPts val="1200"/>
              </a:spcBef>
              <a:buFont typeface="Arial" panose="020B0604020202020204" pitchFamily="34" charset="0"/>
              <a:buNone/>
              <a:defRPr sz="2400"/>
            </a:lvl1pPr>
            <a:lvl2pPr marL="171450" indent="-171450">
              <a:spcBef>
                <a:spcPts val="1200"/>
              </a:spcBef>
              <a:buFont typeface="Arial" panose="020B0604020202020204" pitchFamily="34" charset="0"/>
              <a:buChar char="•"/>
              <a:defRPr sz="2000"/>
            </a:lvl2pPr>
            <a:lvl3pPr marL="171450" indent="-171450">
              <a:spcBef>
                <a:spcPts val="1200"/>
              </a:spcBef>
              <a:buFont typeface="Arial" panose="020B0604020202020204" pitchFamily="34" charset="0"/>
              <a:buChar char="•"/>
              <a:defRPr sz="2000"/>
            </a:lvl3pPr>
            <a:lvl4pPr marL="171450" indent="-171450">
              <a:spcBef>
                <a:spcPts val="1200"/>
              </a:spcBef>
              <a:buFont typeface="Arial" panose="020B0604020202020204" pitchFamily="34" charset="0"/>
              <a:buChar char="•"/>
              <a:defRPr sz="2000"/>
            </a:lvl4pPr>
            <a:lvl5pPr marL="171450" indent="-171450">
              <a:spcBef>
                <a:spcPts val="1200"/>
              </a:spcBef>
              <a:buFont typeface="Arial" panose="020B0604020202020204" pitchFamily="34" charset="0"/>
              <a:buChar char="•"/>
              <a:defRPr sz="2000"/>
            </a:lvl5pPr>
            <a:lvl6pPr marL="171450" indent="-171450">
              <a:spcBef>
                <a:spcPts val="1200"/>
              </a:spcBef>
              <a:buFont typeface="Arial" panose="020B0604020202020204" pitchFamily="34" charset="0"/>
              <a:buChar char="•"/>
              <a:defRPr sz="2000"/>
            </a:lvl6pPr>
            <a:lvl7pPr marL="171450" indent="-171450">
              <a:spcBef>
                <a:spcPts val="1200"/>
              </a:spcBef>
              <a:buFont typeface="Arial" panose="020B0604020202020204" pitchFamily="34" charset="0"/>
              <a:buChar char="•"/>
              <a:defRPr sz="2000"/>
            </a:lvl7pPr>
            <a:lvl8pPr marL="171450" indent="-171450">
              <a:spcBef>
                <a:spcPts val="1200"/>
              </a:spcBef>
              <a:buFont typeface="Arial" panose="020B0604020202020204" pitchFamily="34" charset="0"/>
              <a:buChar char="•"/>
              <a:defRPr sz="2000"/>
            </a:lvl8pPr>
            <a:lvl9pPr marL="171450" indent="-171450">
              <a:spcBef>
                <a:spcPts val="1200"/>
              </a:spcBef>
              <a:buFont typeface="Arial" panose="020B0604020202020204" pitchFamily="34" charset="0"/>
              <a:buChar char="•"/>
              <a:defRPr sz="2000"/>
            </a:lvl9pPr>
          </a:lstStyle>
          <a:p>
            <a:pPr lvl="0"/>
            <a:r>
              <a:rPr lang="en-US" smtClean="0"/>
              <a:t>Click to edit Master text styles</a:t>
            </a:r>
          </a:p>
        </p:txBody>
      </p:sp>
      <p:sp>
        <p:nvSpPr>
          <p:cNvPr id="18" name="Text Placeholder 11"/>
          <p:cNvSpPr>
            <a:spLocks noGrp="1"/>
          </p:cNvSpPr>
          <p:nvPr>
            <p:ph type="body" sz="quarter" idx="18"/>
          </p:nvPr>
        </p:nvSpPr>
        <p:spPr>
          <a:xfrm>
            <a:off x="8151812" y="3931920"/>
            <a:ext cx="3505201" cy="2011680"/>
          </a:xfrm>
        </p:spPr>
        <p:txBody>
          <a:bodyPr anchor="ctr">
            <a:noAutofit/>
          </a:bodyPr>
          <a:lstStyle>
            <a:lvl1pPr marL="0" indent="0">
              <a:spcBef>
                <a:spcPts val="1200"/>
              </a:spcBef>
              <a:buFont typeface="Arial" panose="020B0604020202020204" pitchFamily="34" charset="0"/>
              <a:buNone/>
              <a:defRPr sz="2400"/>
            </a:lvl1pPr>
            <a:lvl2pPr marL="171450" indent="-171450">
              <a:spcBef>
                <a:spcPts val="1200"/>
              </a:spcBef>
              <a:buFont typeface="Arial" panose="020B0604020202020204" pitchFamily="34" charset="0"/>
              <a:buChar char="•"/>
              <a:defRPr sz="2000"/>
            </a:lvl2pPr>
            <a:lvl3pPr marL="171450" indent="-171450">
              <a:spcBef>
                <a:spcPts val="1200"/>
              </a:spcBef>
              <a:buFont typeface="Arial" panose="020B0604020202020204" pitchFamily="34" charset="0"/>
              <a:buChar char="•"/>
              <a:defRPr sz="2000"/>
            </a:lvl3pPr>
            <a:lvl4pPr marL="171450" indent="-171450">
              <a:spcBef>
                <a:spcPts val="1200"/>
              </a:spcBef>
              <a:buFont typeface="Arial" panose="020B0604020202020204" pitchFamily="34" charset="0"/>
              <a:buChar char="•"/>
              <a:defRPr sz="2000"/>
            </a:lvl4pPr>
            <a:lvl5pPr marL="171450" indent="-171450">
              <a:spcBef>
                <a:spcPts val="1200"/>
              </a:spcBef>
              <a:buFont typeface="Arial" panose="020B0604020202020204" pitchFamily="34" charset="0"/>
              <a:buChar char="•"/>
              <a:defRPr sz="2000"/>
            </a:lvl5pPr>
            <a:lvl6pPr marL="171450" indent="-171450">
              <a:spcBef>
                <a:spcPts val="1200"/>
              </a:spcBef>
              <a:buFont typeface="Arial" panose="020B0604020202020204" pitchFamily="34" charset="0"/>
              <a:buChar char="•"/>
              <a:defRPr sz="2000"/>
            </a:lvl6pPr>
            <a:lvl7pPr marL="171450" indent="-171450">
              <a:spcBef>
                <a:spcPts val="1200"/>
              </a:spcBef>
              <a:buFont typeface="Arial" panose="020B0604020202020204" pitchFamily="34" charset="0"/>
              <a:buChar char="•"/>
              <a:defRPr sz="2000"/>
            </a:lvl7pPr>
            <a:lvl8pPr marL="171450" indent="-171450">
              <a:spcBef>
                <a:spcPts val="1200"/>
              </a:spcBef>
              <a:buFont typeface="Arial" panose="020B0604020202020204" pitchFamily="34" charset="0"/>
              <a:buChar char="•"/>
              <a:defRPr sz="2000"/>
            </a:lvl8pPr>
            <a:lvl9pPr marL="171450" indent="-171450">
              <a:spcBef>
                <a:spcPts val="1200"/>
              </a:spcBef>
              <a:buFont typeface="Arial" panose="020B0604020202020204" pitchFamily="34" charset="0"/>
              <a:buChar char="•"/>
              <a:defRPr sz="2000"/>
            </a:lvl9pPr>
          </a:lstStyle>
          <a:p>
            <a:pPr lvl="0"/>
            <a:r>
              <a:rPr lang="en-US" smtClean="0"/>
              <a:t>Click to edit Master text styles</a:t>
            </a:r>
          </a:p>
        </p:txBody>
      </p:sp>
      <p:sp>
        <p:nvSpPr>
          <p:cNvPr id="3" name="Title 2"/>
          <p:cNvSpPr>
            <a:spLocks noGrp="1"/>
          </p:cNvSpPr>
          <p:nvPr>
            <p:ph type="title"/>
          </p:nvPr>
        </p:nvSpPr>
        <p:spPr/>
        <p:txBody>
          <a:bodyPr/>
          <a:lstStyle/>
          <a:p>
            <a:r>
              <a:rPr lang="en-US" smtClean="0"/>
              <a:t>Click to edit Master title style</a:t>
            </a:r>
            <a:endParaRPr dirty="0"/>
          </a:p>
        </p:txBody>
      </p:sp>
      <p:sp>
        <p:nvSpPr>
          <p:cNvPr id="14" name="Rectangle 13"/>
          <p:cNvSpPr/>
          <p:nvPr userDrawn="1"/>
        </p:nvSpPr>
        <p:spPr>
          <a:xfrm>
            <a:off x="3231397" y="6245817"/>
            <a:ext cx="8957428" cy="612183"/>
          </a:xfrm>
          <a:prstGeom prst="rect">
            <a:avLst/>
          </a:prstGeom>
          <a:solidFill>
            <a:schemeClr val="bg1"/>
          </a:solidFill>
          <a:ln w="1905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dirty="0"/>
          </a:p>
        </p:txBody>
      </p:sp>
    </p:spTree>
    <p:extLst>
      <p:ext uri="{BB962C8B-B14F-4D97-AF65-F5344CB8AC3E}">
        <p14:creationId xmlns:p14="http://schemas.microsoft.com/office/powerpoint/2010/main" val="2428125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Metric">
    <p:spTree>
      <p:nvGrpSpPr>
        <p:cNvPr id="1" name=""/>
        <p:cNvGrpSpPr/>
        <p:nvPr/>
      </p:nvGrpSpPr>
      <p:grpSpPr>
        <a:xfrm>
          <a:off x="0" y="0"/>
          <a:ext cx="0" cy="0"/>
          <a:chOff x="0" y="0"/>
          <a:chExt cx="0" cy="0"/>
        </a:xfrm>
      </p:grpSpPr>
      <p:sp>
        <p:nvSpPr>
          <p:cNvPr id="12" name="Text Placeholder 11"/>
          <p:cNvSpPr>
            <a:spLocks noGrp="1"/>
          </p:cNvSpPr>
          <p:nvPr>
            <p:ph type="body" sz="quarter" idx="15"/>
          </p:nvPr>
        </p:nvSpPr>
        <p:spPr>
          <a:xfrm>
            <a:off x="5256213" y="1524000"/>
            <a:ext cx="5486400" cy="2743200"/>
          </a:xfrm>
        </p:spPr>
        <p:txBody>
          <a:bodyPr anchor="ctr">
            <a:noAutofit/>
          </a:bodyPr>
          <a:lstStyle>
            <a:lvl1pPr marL="0" indent="0">
              <a:spcBef>
                <a:spcPts val="1200"/>
              </a:spcBef>
              <a:buFont typeface="Arial" panose="020B0604020202020204" pitchFamily="34" charset="0"/>
              <a:buNone/>
              <a:defRPr sz="2800"/>
            </a:lvl1pPr>
            <a:lvl2pPr marL="171450" indent="-171450">
              <a:spcBef>
                <a:spcPts val="1200"/>
              </a:spcBef>
              <a:buFont typeface="Arial" panose="020B0604020202020204" pitchFamily="34" charset="0"/>
              <a:buChar char="•"/>
              <a:defRPr sz="2000"/>
            </a:lvl2pPr>
            <a:lvl3pPr marL="171450" indent="-171450">
              <a:spcBef>
                <a:spcPts val="1200"/>
              </a:spcBef>
              <a:buFont typeface="Arial" panose="020B0604020202020204" pitchFamily="34" charset="0"/>
              <a:buChar char="•"/>
              <a:defRPr sz="2000"/>
            </a:lvl3pPr>
            <a:lvl4pPr marL="171450" indent="-171450">
              <a:spcBef>
                <a:spcPts val="1200"/>
              </a:spcBef>
              <a:buFont typeface="Arial" panose="020B0604020202020204" pitchFamily="34" charset="0"/>
              <a:buChar char="•"/>
              <a:defRPr sz="2000"/>
            </a:lvl4pPr>
            <a:lvl5pPr marL="171450" indent="-171450">
              <a:spcBef>
                <a:spcPts val="1200"/>
              </a:spcBef>
              <a:buFont typeface="Arial" panose="020B0604020202020204" pitchFamily="34" charset="0"/>
              <a:buChar char="•"/>
              <a:defRPr sz="2000"/>
            </a:lvl5pPr>
            <a:lvl6pPr marL="171450" indent="-171450">
              <a:spcBef>
                <a:spcPts val="1200"/>
              </a:spcBef>
              <a:buFont typeface="Arial" panose="020B0604020202020204" pitchFamily="34" charset="0"/>
              <a:buChar char="•"/>
              <a:defRPr sz="2000"/>
            </a:lvl6pPr>
            <a:lvl7pPr marL="171450" indent="-171450">
              <a:spcBef>
                <a:spcPts val="1200"/>
              </a:spcBef>
              <a:buFont typeface="Arial" panose="020B0604020202020204" pitchFamily="34" charset="0"/>
              <a:buChar char="•"/>
              <a:defRPr sz="2000"/>
            </a:lvl7pPr>
            <a:lvl8pPr marL="171450" indent="-171450">
              <a:spcBef>
                <a:spcPts val="1200"/>
              </a:spcBef>
              <a:buFont typeface="Arial" panose="020B0604020202020204" pitchFamily="34" charset="0"/>
              <a:buChar char="•"/>
              <a:defRPr sz="2000"/>
            </a:lvl8pPr>
            <a:lvl9pPr marL="171450" indent="-171450">
              <a:spcBef>
                <a:spcPts val="1200"/>
              </a:spcBef>
              <a:buFont typeface="Arial" panose="020B0604020202020204" pitchFamily="34" charset="0"/>
              <a:buChar char="•"/>
              <a:defRPr sz="2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834887D-8006-4942-961D-3944DDB3075E}" type="datetime1">
              <a:rPr lang="en-US" smtClean="0"/>
              <a:pPr/>
              <a:t>9/22/2015</a:t>
            </a:fld>
            <a:endParaRPr dirty="0"/>
          </a:p>
        </p:txBody>
      </p:sp>
      <p:sp>
        <p:nvSpPr>
          <p:cNvPr id="6" name="Footer Placeholder 5"/>
          <p:cNvSpPr>
            <a:spLocks noGrp="1"/>
          </p:cNvSpPr>
          <p:nvPr>
            <p:ph type="ftr" sz="quarter" idx="11"/>
          </p:nvPr>
        </p:nvSpPr>
        <p:spPr>
          <a:xfrm>
            <a:off x="8621423" y="6556248"/>
            <a:ext cx="2743200" cy="182880"/>
          </a:xfrm>
          <a:prstGeom prst="rect">
            <a:avLst/>
          </a:prstGeom>
        </p:spPr>
        <p:txBody>
          <a:bodyPr/>
          <a:lstStyle/>
          <a:p>
            <a:r>
              <a:rPr dirty="0"/>
              <a:t>Oracle Confidential – Internal/Restricted/Highly Restricted</a:t>
            </a:r>
          </a:p>
        </p:txBody>
      </p:sp>
      <p:sp>
        <p:nvSpPr>
          <p:cNvPr id="7" name="Slide Number Placeholder 6"/>
          <p:cNvSpPr>
            <a:spLocks noGrp="1"/>
          </p:cNvSpPr>
          <p:nvPr>
            <p:ph type="sldNum" sz="quarter" idx="12"/>
          </p:nvPr>
        </p:nvSpPr>
        <p:spPr/>
        <p:txBody>
          <a:bodyPr/>
          <a:lstStyle/>
          <a:p>
            <a:fld id="{C51EAA63-D034-42AE-91FA-B13B9518C7BE}" type="slidenum">
              <a:rPr/>
              <a:pPr/>
              <a:t>‹#›</a:t>
            </a:fld>
            <a:endParaRPr dirty="0"/>
          </a:p>
        </p:txBody>
      </p:sp>
      <p:sp>
        <p:nvSpPr>
          <p:cNvPr id="2" name="Title 1"/>
          <p:cNvSpPr>
            <a:spLocks noGrp="1"/>
          </p:cNvSpPr>
          <p:nvPr>
            <p:ph type="title" hasCustomPrompt="1"/>
          </p:nvPr>
        </p:nvSpPr>
        <p:spPr>
          <a:xfrm>
            <a:off x="760412" y="1524000"/>
            <a:ext cx="4076700" cy="2743200"/>
          </a:xfrm>
        </p:spPr>
        <p:txBody>
          <a:bodyPr anchor="ctr"/>
          <a:lstStyle>
            <a:lvl1pPr algn="r">
              <a:defRPr sz="16600" b="1">
                <a:solidFill>
                  <a:schemeClr val="accent5"/>
                </a:solidFill>
              </a:defRPr>
            </a:lvl1pPr>
          </a:lstStyle>
          <a:p>
            <a:r>
              <a:rPr lang="en-US" dirty="0" smtClean="0"/>
              <a:t>XX</a:t>
            </a:r>
            <a:endParaRPr lang="en-US" dirty="0"/>
          </a:p>
        </p:txBody>
      </p:sp>
      <p:sp>
        <p:nvSpPr>
          <p:cNvPr id="8" name="Rectangle 7"/>
          <p:cNvSpPr/>
          <p:nvPr userDrawn="1"/>
        </p:nvSpPr>
        <p:spPr>
          <a:xfrm>
            <a:off x="3231397" y="6245817"/>
            <a:ext cx="8957428" cy="612183"/>
          </a:xfrm>
          <a:prstGeom prst="rect">
            <a:avLst/>
          </a:prstGeom>
          <a:solidFill>
            <a:schemeClr val="bg1"/>
          </a:solidFill>
          <a:ln w="1905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dirty="0"/>
          </a:p>
        </p:txBody>
      </p:sp>
    </p:spTree>
    <p:extLst>
      <p:ext uri="{BB962C8B-B14F-4D97-AF65-F5344CB8AC3E}">
        <p14:creationId xmlns:p14="http://schemas.microsoft.com/office/powerpoint/2010/main" val="37393865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31813" y="739775"/>
            <a:ext cx="11125199" cy="1470025"/>
          </a:xfrm>
        </p:spPr>
        <p:txBody>
          <a:bodyPr/>
          <a:lstStyle>
            <a:lvl1pPr>
              <a:lnSpc>
                <a:spcPct val="80000"/>
              </a:lnSpc>
              <a:defRPr sz="4800"/>
            </a:lvl1pPr>
          </a:lstStyle>
          <a:p>
            <a:r>
              <a:rPr lang="en-US" smtClean="0"/>
              <a:t>Click to edit Master title style</a:t>
            </a:r>
            <a:endParaRPr dirty="0"/>
          </a:p>
        </p:txBody>
      </p:sp>
      <p:sp>
        <p:nvSpPr>
          <p:cNvPr id="3" name="Subtitle 2"/>
          <p:cNvSpPr>
            <a:spLocks noGrp="1"/>
          </p:cNvSpPr>
          <p:nvPr>
            <p:ph type="subTitle" idx="1"/>
          </p:nvPr>
        </p:nvSpPr>
        <p:spPr>
          <a:xfrm>
            <a:off x="531763" y="2286000"/>
            <a:ext cx="11126648" cy="914400"/>
          </a:xfrm>
        </p:spPr>
        <p:txBody>
          <a:bodyPr>
            <a:noAutofit/>
          </a:bodyPr>
          <a:lstStyle>
            <a:lvl1pPr marL="0" indent="0" algn="l">
              <a:spcBef>
                <a:spcPts val="0"/>
              </a:spcBef>
              <a:buNone/>
              <a:defRPr sz="24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pic>
        <p:nvPicPr>
          <p:cNvPr id="9" name="Picture 8" descr="Oracle logo in white on red staging background"/>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ltGray">
          <a:xfrm>
            <a:off x="531812" y="6263640"/>
            <a:ext cx="1622861" cy="594360"/>
          </a:xfrm>
          <a:prstGeom prst="rect">
            <a:avLst/>
          </a:prstGeom>
        </p:spPr>
      </p:pic>
      <p:sp>
        <p:nvSpPr>
          <p:cNvPr id="7" name="Date Placeholder 6"/>
          <p:cNvSpPr>
            <a:spLocks noGrp="1"/>
          </p:cNvSpPr>
          <p:nvPr>
            <p:ph type="dt" sz="half" idx="10"/>
          </p:nvPr>
        </p:nvSpPr>
        <p:spPr/>
        <p:txBody>
          <a:bodyPr/>
          <a:lstStyle>
            <a:lvl1pPr>
              <a:defRPr>
                <a:solidFill>
                  <a:srgbClr val="5F5F5F"/>
                </a:solidFill>
              </a:defRPr>
            </a:lvl1pPr>
          </a:lstStyle>
          <a:p>
            <a:fld id="{8DA0FC38-0FA5-4886-ABB4-D52548B1A4EE}" type="datetime1">
              <a:rPr lang="en-US" smtClean="0"/>
              <a:pPr/>
              <a:t>9/22/2015</a:t>
            </a:fld>
            <a:endParaRPr lang="en-US" dirty="0"/>
          </a:p>
        </p:txBody>
      </p:sp>
      <p:sp>
        <p:nvSpPr>
          <p:cNvPr id="8" name="Footer Placeholder 7"/>
          <p:cNvSpPr>
            <a:spLocks noGrp="1"/>
          </p:cNvSpPr>
          <p:nvPr>
            <p:ph type="ftr" sz="quarter" idx="11"/>
          </p:nvPr>
        </p:nvSpPr>
        <p:spPr>
          <a:xfrm>
            <a:off x="8621423" y="6556248"/>
            <a:ext cx="2743200" cy="182880"/>
          </a:xfrm>
          <a:prstGeom prst="rect">
            <a:avLst/>
          </a:prstGeom>
        </p:spPr>
        <p:txBody>
          <a:bodyPr/>
          <a:lstStyle>
            <a:lvl1pPr>
              <a:defRPr>
                <a:solidFill>
                  <a:srgbClr val="5F5F5F"/>
                </a:solidFill>
              </a:defRPr>
            </a:lvl1pPr>
          </a:lstStyle>
          <a:p>
            <a:r>
              <a:rPr lang="en-US" dirty="0" smtClean="0"/>
              <a:t>Oracle Confidential – Internal/Restricted/Highly Restricted</a:t>
            </a:r>
            <a:endParaRPr lang="en-US" dirty="0"/>
          </a:p>
        </p:txBody>
      </p:sp>
      <p:sp>
        <p:nvSpPr>
          <p:cNvPr id="15" name="TextBox 14"/>
          <p:cNvSpPr txBox="1"/>
          <p:nvPr userDrawn="1"/>
        </p:nvSpPr>
        <p:spPr>
          <a:xfrm>
            <a:off x="5376672" y="6556248"/>
            <a:ext cx="3200400" cy="182880"/>
          </a:xfrm>
          <a:prstGeom prst="rect">
            <a:avLst/>
          </a:prstGeom>
          <a:noFill/>
        </p:spPr>
        <p:txBody>
          <a:bodyPr vert="horz" wrap="none" lIns="0" tIns="0" rIns="0" bIns="0" rtlCol="0" anchor="ctr" anchorCtr="0">
            <a:noAutofit/>
          </a:bodyPr>
          <a:lstStyle/>
          <a:p>
            <a:pPr algn="r"/>
            <a:r>
              <a:rPr sz="850" dirty="0">
                <a:solidFill>
                  <a:srgbClr val="5F5F5F"/>
                </a:solidFill>
              </a:rPr>
              <a:t>Copyright © </a:t>
            </a:r>
            <a:r>
              <a:rPr sz="850" dirty="0" smtClean="0">
                <a:solidFill>
                  <a:srgbClr val="5F5F5F"/>
                </a:solidFill>
              </a:rPr>
              <a:t>2014</a:t>
            </a:r>
            <a:r>
              <a:rPr lang="en-US" sz="850" dirty="0" smtClean="0">
                <a:solidFill>
                  <a:srgbClr val="5F5F5F"/>
                </a:solidFill>
              </a:rPr>
              <a:t>,</a:t>
            </a:r>
            <a:r>
              <a:rPr sz="850" dirty="0" smtClean="0">
                <a:solidFill>
                  <a:srgbClr val="5F5F5F"/>
                </a:solidFill>
              </a:rPr>
              <a:t> </a:t>
            </a:r>
            <a:r>
              <a:rPr sz="850" dirty="0">
                <a:solidFill>
                  <a:srgbClr val="5F5F5F"/>
                </a:solidFill>
              </a:rPr>
              <a:t>Oracle and/or its affiliates. All rights reserved.  </a:t>
            </a:r>
            <a:r>
              <a:rPr sz="850" dirty="0" smtClean="0">
                <a:solidFill>
                  <a:srgbClr val="5F5F5F"/>
                </a:solidFill>
              </a:rPr>
              <a:t>|</a:t>
            </a:r>
            <a:endParaRPr sz="850" dirty="0">
              <a:solidFill>
                <a:srgbClr val="5F5F5F"/>
              </a:solidFill>
            </a:endParaRPr>
          </a:p>
        </p:txBody>
      </p:sp>
    </p:spTree>
    <p:extLst>
      <p:ext uri="{BB962C8B-B14F-4D97-AF65-F5344CB8AC3E}">
        <p14:creationId xmlns:p14="http://schemas.microsoft.com/office/powerpoint/2010/main" val="24041574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cxnSp>
        <p:nvCxnSpPr>
          <p:cNvPr id="10" name="Straight Connector 9"/>
          <p:cNvCxnSpPr/>
          <p:nvPr/>
        </p:nvCxnSpPr>
        <p:spPr bwMode="ltGray">
          <a:xfrm>
            <a:off x="6094413" y="1524000"/>
            <a:ext cx="0" cy="4419600"/>
          </a:xfrm>
          <a:prstGeom prst="line">
            <a:avLst/>
          </a:prstGeom>
          <a:ln w="19050">
            <a:solidFill>
              <a:schemeClr val="bg2"/>
            </a:solidFill>
            <a:miter lim="800000"/>
          </a:ln>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idx="1"/>
          </p:nvPr>
        </p:nvSpPr>
        <p:spPr>
          <a:xfrm>
            <a:off x="531812" y="1524000"/>
            <a:ext cx="5413248" cy="762000"/>
          </a:xfrm>
        </p:spPr>
        <p:txBody>
          <a:bodyPr anchor="ctr">
            <a:noAutofit/>
          </a:bodyPr>
          <a:lstStyle>
            <a:lvl1pPr marL="0" indent="0">
              <a:spcBef>
                <a:spcPts val="0"/>
              </a:spcBef>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31812" y="2362200"/>
            <a:ext cx="5413248" cy="3581400"/>
          </a:xfrm>
        </p:spPr>
        <p:txBody>
          <a:bodyPr>
            <a:noAutofit/>
          </a:bodyPr>
          <a:lstStyle>
            <a:lvl1pPr>
              <a:defRPr sz="2800"/>
            </a:lvl1pPr>
            <a:lvl2pPr>
              <a:defRPr sz="2400"/>
            </a:lvl2pPr>
            <a:lvl3pPr>
              <a:defRPr sz="2000"/>
            </a:lvl3pPr>
            <a:lvl4pPr>
              <a:defRPr sz="18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Text Placeholder 4"/>
          <p:cNvSpPr>
            <a:spLocks noGrp="1"/>
          </p:cNvSpPr>
          <p:nvPr>
            <p:ph type="body" sz="quarter" idx="3"/>
          </p:nvPr>
        </p:nvSpPr>
        <p:spPr>
          <a:xfrm>
            <a:off x="6243764" y="1524000"/>
            <a:ext cx="5413248" cy="762000"/>
          </a:xfrm>
        </p:spPr>
        <p:txBody>
          <a:bodyPr anchor="ctr">
            <a:noAutofit/>
          </a:bodyPr>
          <a:lstStyle>
            <a:lvl1pPr marL="0" indent="0">
              <a:spcBef>
                <a:spcPts val="0"/>
              </a:spcBef>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43764" y="2362200"/>
            <a:ext cx="5413248" cy="3581400"/>
          </a:xfrm>
        </p:spPr>
        <p:txBody>
          <a:bodyPr>
            <a:noAutofit/>
          </a:bodyPr>
          <a:lstStyle>
            <a:lvl1pPr>
              <a:defRPr sz="2800"/>
            </a:lvl1pPr>
            <a:lvl2pPr>
              <a:defRPr sz="2400"/>
            </a:lvl2pPr>
            <a:lvl3pPr>
              <a:defRPr sz="2000"/>
            </a:lvl3pPr>
            <a:lvl4pPr>
              <a:defRPr sz="18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7" name="Date Placeholder 6"/>
          <p:cNvSpPr>
            <a:spLocks noGrp="1"/>
          </p:cNvSpPr>
          <p:nvPr>
            <p:ph type="dt" sz="half" idx="10"/>
          </p:nvPr>
        </p:nvSpPr>
        <p:spPr/>
        <p:txBody>
          <a:bodyPr/>
          <a:lstStyle/>
          <a:p>
            <a:fld id="{D9227421-3F85-42F8-BDFD-0A6C36E3C2FA}" type="datetime1">
              <a:rPr lang="en-US" smtClean="0"/>
              <a:pPr/>
              <a:t>9/22/2015</a:t>
            </a:fld>
            <a:endParaRPr dirty="0"/>
          </a:p>
        </p:txBody>
      </p:sp>
      <p:sp>
        <p:nvSpPr>
          <p:cNvPr id="8" name="Footer Placeholder 7"/>
          <p:cNvSpPr>
            <a:spLocks noGrp="1"/>
          </p:cNvSpPr>
          <p:nvPr>
            <p:ph type="ftr" sz="quarter" idx="11"/>
          </p:nvPr>
        </p:nvSpPr>
        <p:spPr>
          <a:xfrm>
            <a:off x="8621423" y="6556248"/>
            <a:ext cx="2743200" cy="182880"/>
          </a:xfrm>
          <a:prstGeom prst="rect">
            <a:avLst/>
          </a:prstGeom>
        </p:spPr>
        <p:txBody>
          <a:bodyPr/>
          <a:lstStyle/>
          <a:p>
            <a:r>
              <a:rPr dirty="0"/>
              <a:t>Oracle Confidential – Internal/Restricted/Highly Restricted</a:t>
            </a:r>
          </a:p>
        </p:txBody>
      </p:sp>
      <p:sp>
        <p:nvSpPr>
          <p:cNvPr id="9" name="Slide Number Placeholder 8"/>
          <p:cNvSpPr>
            <a:spLocks noGrp="1"/>
          </p:cNvSpPr>
          <p:nvPr>
            <p:ph type="sldNum" sz="quarter" idx="12"/>
          </p:nvPr>
        </p:nvSpPr>
        <p:spPr/>
        <p:txBody>
          <a:bodyPr/>
          <a:lstStyle/>
          <a:p>
            <a:fld id="{C51EAA63-D034-42AE-91FA-B13B9518C7BE}" type="slidenum">
              <a:rPr/>
              <a:pPr/>
              <a:t>‹#›</a:t>
            </a:fld>
            <a:endParaRPr dirty="0"/>
          </a:p>
        </p:txBody>
      </p:sp>
      <p:sp>
        <p:nvSpPr>
          <p:cNvPr id="11" name="Title 10"/>
          <p:cNvSpPr>
            <a:spLocks noGrp="1"/>
          </p:cNvSpPr>
          <p:nvPr>
            <p:ph type="title"/>
          </p:nvPr>
        </p:nvSpPr>
        <p:spPr/>
        <p:txBody>
          <a:bodyPr/>
          <a:lstStyle/>
          <a:p>
            <a:r>
              <a:rPr lang="en-US" smtClean="0"/>
              <a:t>Click to edit Master title style</a:t>
            </a:r>
            <a:endParaRPr dirty="0"/>
          </a:p>
        </p:txBody>
      </p:sp>
      <p:sp>
        <p:nvSpPr>
          <p:cNvPr id="12" name="Rectangle 11"/>
          <p:cNvSpPr/>
          <p:nvPr userDrawn="1"/>
        </p:nvSpPr>
        <p:spPr>
          <a:xfrm>
            <a:off x="3231397" y="6245817"/>
            <a:ext cx="8957428" cy="612183"/>
          </a:xfrm>
          <a:prstGeom prst="rect">
            <a:avLst/>
          </a:prstGeom>
          <a:solidFill>
            <a:schemeClr val="bg1"/>
          </a:solidFill>
          <a:ln w="1905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dirty="0"/>
          </a:p>
        </p:txBody>
      </p:sp>
    </p:spTree>
    <p:extLst>
      <p:ext uri="{BB962C8B-B14F-4D97-AF65-F5344CB8AC3E}">
        <p14:creationId xmlns:p14="http://schemas.microsoft.com/office/powerpoint/2010/main" val="3787001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C8A1F17C-4AFE-4B02-9BD6-67CB04075FF1}" type="datetime1">
              <a:rPr lang="en-US" smtClean="0"/>
              <a:pPr/>
              <a:t>9/22/2015</a:t>
            </a:fld>
            <a:endParaRPr dirty="0"/>
          </a:p>
        </p:txBody>
      </p:sp>
      <p:sp>
        <p:nvSpPr>
          <p:cNvPr id="4" name="Footer Placeholder 3"/>
          <p:cNvSpPr>
            <a:spLocks noGrp="1"/>
          </p:cNvSpPr>
          <p:nvPr>
            <p:ph type="ftr" sz="quarter" idx="11"/>
          </p:nvPr>
        </p:nvSpPr>
        <p:spPr>
          <a:xfrm>
            <a:off x="8621423" y="6556248"/>
            <a:ext cx="2743200" cy="182880"/>
          </a:xfrm>
          <a:prstGeom prst="rect">
            <a:avLst/>
          </a:prstGeom>
        </p:spPr>
        <p:txBody>
          <a:bodyPr/>
          <a:lstStyle/>
          <a:p>
            <a:r>
              <a:rPr dirty="0"/>
              <a:t>Oracle Confidential – Internal/Restricted/Highly Restricted</a:t>
            </a:r>
          </a:p>
        </p:txBody>
      </p:sp>
      <p:sp>
        <p:nvSpPr>
          <p:cNvPr id="5" name="Slide Number Placeholder 4"/>
          <p:cNvSpPr>
            <a:spLocks noGrp="1"/>
          </p:cNvSpPr>
          <p:nvPr>
            <p:ph type="sldNum" sz="quarter" idx="12"/>
          </p:nvPr>
        </p:nvSpPr>
        <p:spPr/>
        <p:txBody>
          <a:bodyPr/>
          <a:lstStyle/>
          <a:p>
            <a:fld id="{C51EAA63-D034-42AE-91FA-B13B9518C7BE}" type="slidenum">
              <a:rPr/>
              <a:pPr/>
              <a:t>‹#›</a:t>
            </a:fld>
            <a:endParaRPr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6" name="Rectangle 5"/>
          <p:cNvSpPr/>
          <p:nvPr userDrawn="1"/>
        </p:nvSpPr>
        <p:spPr>
          <a:xfrm>
            <a:off x="3231397" y="6245817"/>
            <a:ext cx="8957428" cy="612183"/>
          </a:xfrm>
          <a:prstGeom prst="rect">
            <a:avLst/>
          </a:prstGeom>
          <a:solidFill>
            <a:schemeClr val="bg1"/>
          </a:solidFill>
          <a:ln w="1905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dirty="0"/>
          </a:p>
        </p:txBody>
      </p:sp>
    </p:spTree>
    <p:extLst>
      <p:ext uri="{BB962C8B-B14F-4D97-AF65-F5344CB8AC3E}">
        <p14:creationId xmlns:p14="http://schemas.microsoft.com/office/powerpoint/2010/main" val="33376993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and Subtitle">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010010B8-11AC-4175-BF29-EB4A3C61102F}" type="datetime1">
              <a:rPr lang="en-US" smtClean="0"/>
              <a:pPr/>
              <a:t>9/22/2015</a:t>
            </a:fld>
            <a:endParaRPr dirty="0"/>
          </a:p>
        </p:txBody>
      </p:sp>
      <p:sp>
        <p:nvSpPr>
          <p:cNvPr id="4" name="Footer Placeholder 3"/>
          <p:cNvSpPr>
            <a:spLocks noGrp="1"/>
          </p:cNvSpPr>
          <p:nvPr>
            <p:ph type="ftr" sz="quarter" idx="11"/>
          </p:nvPr>
        </p:nvSpPr>
        <p:spPr>
          <a:xfrm>
            <a:off x="8621423" y="6556248"/>
            <a:ext cx="2743200" cy="182880"/>
          </a:xfrm>
          <a:prstGeom prst="rect">
            <a:avLst/>
          </a:prstGeom>
        </p:spPr>
        <p:txBody>
          <a:bodyPr/>
          <a:lstStyle/>
          <a:p>
            <a:r>
              <a:rPr dirty="0"/>
              <a:t>Oracle Confidential – Internal/Restricted/Highly Restricted</a:t>
            </a:r>
          </a:p>
        </p:txBody>
      </p:sp>
      <p:sp>
        <p:nvSpPr>
          <p:cNvPr id="5" name="Slide Number Placeholder 4"/>
          <p:cNvSpPr>
            <a:spLocks noGrp="1"/>
          </p:cNvSpPr>
          <p:nvPr>
            <p:ph type="sldNum" sz="quarter" idx="12"/>
          </p:nvPr>
        </p:nvSpPr>
        <p:spPr/>
        <p:txBody>
          <a:bodyPr/>
          <a:lstStyle/>
          <a:p>
            <a:fld id="{C51EAA63-D034-42AE-91FA-B13B9518C7BE}" type="slidenum">
              <a:rPr/>
              <a:pPr/>
              <a:t>‹#›</a:t>
            </a:fld>
            <a:endParaRPr dirty="0"/>
          </a:p>
        </p:txBody>
      </p:sp>
      <p:sp>
        <p:nvSpPr>
          <p:cNvPr id="6" name="Text Placeholder 12"/>
          <p:cNvSpPr>
            <a:spLocks noGrp="1"/>
          </p:cNvSpPr>
          <p:nvPr>
            <p:ph type="body" sz="quarter" idx="13" hasCustomPrompt="1"/>
          </p:nvPr>
        </p:nvSpPr>
        <p:spPr>
          <a:xfrm>
            <a:off x="531814" y="1373741"/>
            <a:ext cx="11125198" cy="343299"/>
          </a:xfrm>
        </p:spPr>
        <p:txBody>
          <a:bodyPr>
            <a:noAutofit/>
          </a:bodyPr>
          <a:lstStyle>
            <a:lvl1pPr marL="1588" indent="0">
              <a:spcBef>
                <a:spcPts val="0"/>
              </a:spcBef>
              <a:buFontTx/>
              <a:buNone/>
              <a:defRPr sz="2400" b="1" baseline="0"/>
            </a:lvl1pPr>
            <a:lvl2pPr marL="1588" indent="0">
              <a:buFontTx/>
              <a:buNone/>
              <a:defRPr sz="2400"/>
            </a:lvl2pPr>
            <a:lvl3pPr marL="1588" indent="0">
              <a:buFontTx/>
              <a:buNone/>
              <a:defRPr sz="2400"/>
            </a:lvl3pPr>
            <a:lvl4pPr marL="1588" indent="0">
              <a:buFontTx/>
              <a:buNone/>
              <a:defRPr sz="2400"/>
            </a:lvl4pPr>
            <a:lvl5pPr marL="1588" indent="0">
              <a:buFontTx/>
              <a:buNone/>
              <a:defRPr sz="2400"/>
            </a:lvl5pPr>
            <a:lvl6pPr marL="1588" indent="0">
              <a:buFontTx/>
              <a:buNone/>
              <a:defRPr sz="2400"/>
            </a:lvl6pPr>
            <a:lvl7pPr marL="1588" indent="0">
              <a:buFontTx/>
              <a:buNone/>
              <a:defRPr sz="2400"/>
            </a:lvl7pPr>
            <a:lvl8pPr marL="1588" indent="0">
              <a:buFontTx/>
              <a:buNone/>
              <a:defRPr sz="2400"/>
            </a:lvl8pPr>
            <a:lvl9pPr marL="1588" indent="0">
              <a:buFontTx/>
              <a:buNone/>
              <a:defRPr sz="2400"/>
            </a:lvl9pPr>
          </a:lstStyle>
          <a:p>
            <a:pPr lvl="0"/>
            <a:r>
              <a:rPr dirty="0"/>
              <a:t>Click to add subtitle</a:t>
            </a:r>
          </a:p>
        </p:txBody>
      </p:sp>
      <p:sp>
        <p:nvSpPr>
          <p:cNvPr id="7" name="Title 6"/>
          <p:cNvSpPr>
            <a:spLocks noGrp="1"/>
          </p:cNvSpPr>
          <p:nvPr>
            <p:ph type="title"/>
          </p:nvPr>
        </p:nvSpPr>
        <p:spPr/>
        <p:txBody>
          <a:bodyPr/>
          <a:lstStyle/>
          <a:p>
            <a:r>
              <a:rPr lang="en-US" smtClean="0"/>
              <a:t>Click to edit Master title style</a:t>
            </a:r>
            <a:endParaRPr dirty="0"/>
          </a:p>
        </p:txBody>
      </p:sp>
      <p:sp>
        <p:nvSpPr>
          <p:cNvPr id="8" name="Rectangle 7"/>
          <p:cNvSpPr/>
          <p:nvPr userDrawn="1"/>
        </p:nvSpPr>
        <p:spPr>
          <a:xfrm>
            <a:off x="3231397" y="6245817"/>
            <a:ext cx="8957428" cy="612183"/>
          </a:xfrm>
          <a:prstGeom prst="rect">
            <a:avLst/>
          </a:prstGeom>
          <a:solidFill>
            <a:schemeClr val="bg1"/>
          </a:solidFill>
          <a:ln w="1905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dirty="0"/>
          </a:p>
        </p:txBody>
      </p:sp>
    </p:spTree>
    <p:extLst>
      <p:ext uri="{BB962C8B-B14F-4D97-AF65-F5344CB8AC3E}">
        <p14:creationId xmlns:p14="http://schemas.microsoft.com/office/powerpoint/2010/main" val="4163620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1827CA-F831-46B0-9758-B6BAE0AF4EAB}" type="datetime1">
              <a:rPr lang="en-US" smtClean="0"/>
              <a:pPr/>
              <a:t>9/22/2015</a:t>
            </a:fld>
            <a:endParaRPr dirty="0"/>
          </a:p>
        </p:txBody>
      </p:sp>
      <p:sp>
        <p:nvSpPr>
          <p:cNvPr id="3" name="Footer Placeholder 2"/>
          <p:cNvSpPr>
            <a:spLocks noGrp="1"/>
          </p:cNvSpPr>
          <p:nvPr>
            <p:ph type="ftr" sz="quarter" idx="11"/>
          </p:nvPr>
        </p:nvSpPr>
        <p:spPr>
          <a:xfrm>
            <a:off x="8621423" y="6556248"/>
            <a:ext cx="2743200" cy="182880"/>
          </a:xfrm>
          <a:prstGeom prst="rect">
            <a:avLst/>
          </a:prstGeom>
        </p:spPr>
        <p:txBody>
          <a:bodyPr/>
          <a:lstStyle/>
          <a:p>
            <a:r>
              <a:rPr dirty="0"/>
              <a:t>Oracle Confidential – Internal/Restricted/Highly Restricted</a:t>
            </a:r>
          </a:p>
        </p:txBody>
      </p:sp>
      <p:sp>
        <p:nvSpPr>
          <p:cNvPr id="4" name="Slide Number Placeholder 3"/>
          <p:cNvSpPr>
            <a:spLocks noGrp="1"/>
          </p:cNvSpPr>
          <p:nvPr>
            <p:ph type="sldNum" sz="quarter" idx="12"/>
          </p:nvPr>
        </p:nvSpPr>
        <p:spPr/>
        <p:txBody>
          <a:bodyPr/>
          <a:lstStyle/>
          <a:p>
            <a:fld id="{C51EAA63-D034-42AE-91FA-B13B9518C7BE}" type="slidenum">
              <a:rPr/>
              <a:pPr/>
              <a:t>‹#›</a:t>
            </a:fld>
            <a:endParaRPr dirty="0"/>
          </a:p>
        </p:txBody>
      </p:sp>
      <p:sp>
        <p:nvSpPr>
          <p:cNvPr id="5" name="Rectangle 4"/>
          <p:cNvSpPr/>
          <p:nvPr userDrawn="1"/>
        </p:nvSpPr>
        <p:spPr>
          <a:xfrm>
            <a:off x="3231397" y="6245817"/>
            <a:ext cx="8957428" cy="612183"/>
          </a:xfrm>
          <a:prstGeom prst="rect">
            <a:avLst/>
          </a:prstGeom>
          <a:solidFill>
            <a:schemeClr val="bg1"/>
          </a:solidFill>
          <a:ln w="1905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dirty="0"/>
          </a:p>
        </p:txBody>
      </p:sp>
    </p:spTree>
    <p:extLst>
      <p:ext uri="{BB962C8B-B14F-4D97-AF65-F5344CB8AC3E}">
        <p14:creationId xmlns:p14="http://schemas.microsoft.com/office/powerpoint/2010/main" val="36082293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531662" y="1524000"/>
            <a:ext cx="7772550" cy="4419600"/>
          </a:xfrm>
        </p:spPr>
        <p:txBody>
          <a:bodyPr>
            <a:noAutofit/>
          </a:bodyPr>
          <a:lstStyle>
            <a:lvl1pPr>
              <a:defRPr sz="2800"/>
            </a:lvl1pPr>
            <a:lvl2pPr>
              <a:defRPr sz="2400"/>
            </a:lvl2pPr>
            <a:lvl3pPr>
              <a:defRPr sz="2000"/>
            </a:lvl3pPr>
            <a:lvl4pPr>
              <a:defRPr sz="18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Text Placeholder 3"/>
          <p:cNvSpPr>
            <a:spLocks noGrp="1"/>
          </p:cNvSpPr>
          <p:nvPr>
            <p:ph type="body" sz="half" idx="2"/>
          </p:nvPr>
        </p:nvSpPr>
        <p:spPr>
          <a:xfrm>
            <a:off x="8777288" y="1524001"/>
            <a:ext cx="2971800" cy="4419600"/>
          </a:xfrm>
        </p:spPr>
        <p:txBody>
          <a:bodyPr>
            <a:no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686C7CE-9D23-4A42-845E-2EB696664727}" type="datetime1">
              <a:rPr lang="en-US" smtClean="0"/>
              <a:pPr/>
              <a:t>9/22/2015</a:t>
            </a:fld>
            <a:endParaRPr dirty="0"/>
          </a:p>
        </p:txBody>
      </p:sp>
      <p:sp>
        <p:nvSpPr>
          <p:cNvPr id="6" name="Footer Placeholder 5"/>
          <p:cNvSpPr>
            <a:spLocks noGrp="1"/>
          </p:cNvSpPr>
          <p:nvPr>
            <p:ph type="ftr" sz="quarter" idx="11"/>
          </p:nvPr>
        </p:nvSpPr>
        <p:spPr>
          <a:xfrm>
            <a:off x="8621423" y="6556248"/>
            <a:ext cx="2743200" cy="182880"/>
          </a:xfrm>
          <a:prstGeom prst="rect">
            <a:avLst/>
          </a:prstGeom>
        </p:spPr>
        <p:txBody>
          <a:bodyPr/>
          <a:lstStyle/>
          <a:p>
            <a:r>
              <a:rPr dirty="0"/>
              <a:t>Oracle Confidential – Internal/Restricted/Highly Restricted</a:t>
            </a:r>
          </a:p>
        </p:txBody>
      </p:sp>
      <p:sp>
        <p:nvSpPr>
          <p:cNvPr id="7" name="Slide Number Placeholder 6"/>
          <p:cNvSpPr>
            <a:spLocks noGrp="1"/>
          </p:cNvSpPr>
          <p:nvPr>
            <p:ph type="sldNum" sz="quarter" idx="12"/>
          </p:nvPr>
        </p:nvSpPr>
        <p:spPr/>
        <p:txBody>
          <a:bodyPr/>
          <a:lstStyle/>
          <a:p>
            <a:fld id="{C51EAA63-D034-42AE-91FA-B13B9518C7BE}" type="slidenum">
              <a:rPr/>
              <a:pPr/>
              <a:t>‹#›</a:t>
            </a:fld>
            <a:endParaRPr dirty="0"/>
          </a:p>
        </p:txBody>
      </p:sp>
      <p:sp>
        <p:nvSpPr>
          <p:cNvPr id="8" name="Title 7"/>
          <p:cNvSpPr>
            <a:spLocks noGrp="1"/>
          </p:cNvSpPr>
          <p:nvPr>
            <p:ph type="title"/>
          </p:nvPr>
        </p:nvSpPr>
        <p:spPr/>
        <p:txBody>
          <a:bodyPr/>
          <a:lstStyle/>
          <a:p>
            <a:r>
              <a:rPr lang="en-US" smtClean="0"/>
              <a:t>Click to edit Master title style</a:t>
            </a:r>
            <a:endParaRPr dirty="0"/>
          </a:p>
        </p:txBody>
      </p:sp>
      <p:sp>
        <p:nvSpPr>
          <p:cNvPr id="9" name="Rectangle 8"/>
          <p:cNvSpPr/>
          <p:nvPr userDrawn="1"/>
        </p:nvSpPr>
        <p:spPr>
          <a:xfrm>
            <a:off x="3231397" y="6245817"/>
            <a:ext cx="8957428" cy="612183"/>
          </a:xfrm>
          <a:prstGeom prst="rect">
            <a:avLst/>
          </a:prstGeom>
          <a:solidFill>
            <a:schemeClr val="bg1"/>
          </a:solidFill>
          <a:ln w="1905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dirty="0"/>
          </a:p>
        </p:txBody>
      </p:sp>
    </p:spTree>
    <p:extLst>
      <p:ext uri="{BB962C8B-B14F-4D97-AF65-F5344CB8AC3E}">
        <p14:creationId xmlns:p14="http://schemas.microsoft.com/office/powerpoint/2010/main" val="34578507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bwMode="gray">
          <a:xfrm>
            <a:off x="531813" y="1524000"/>
            <a:ext cx="6095999" cy="4416725"/>
          </a:xfrm>
          <a:solidFill>
            <a:schemeClr val="bg2"/>
          </a:solidFill>
        </p:spPr>
        <p:txBody>
          <a:bodyPr tIns="182880">
            <a:no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dirty="0"/>
          </a:p>
        </p:txBody>
      </p:sp>
      <p:sp>
        <p:nvSpPr>
          <p:cNvPr id="4" name="Text Placeholder 3"/>
          <p:cNvSpPr>
            <a:spLocks noGrp="1"/>
          </p:cNvSpPr>
          <p:nvPr>
            <p:ph type="body" sz="half" idx="2"/>
          </p:nvPr>
        </p:nvSpPr>
        <p:spPr>
          <a:xfrm>
            <a:off x="7008812" y="1524000"/>
            <a:ext cx="4648201" cy="4419600"/>
          </a:xfrm>
        </p:spPr>
        <p:txBody>
          <a:bodyPr>
            <a:no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ABA32AB-378C-44A6-BBCB-4C90F374D0FC}" type="datetime1">
              <a:rPr lang="en-US" smtClean="0"/>
              <a:pPr/>
              <a:t>9/22/2015</a:t>
            </a:fld>
            <a:endParaRPr dirty="0"/>
          </a:p>
        </p:txBody>
      </p:sp>
      <p:sp>
        <p:nvSpPr>
          <p:cNvPr id="6" name="Footer Placeholder 5"/>
          <p:cNvSpPr>
            <a:spLocks noGrp="1"/>
          </p:cNvSpPr>
          <p:nvPr>
            <p:ph type="ftr" sz="quarter" idx="11"/>
          </p:nvPr>
        </p:nvSpPr>
        <p:spPr>
          <a:xfrm>
            <a:off x="8621423" y="6556248"/>
            <a:ext cx="2743200" cy="182880"/>
          </a:xfrm>
          <a:prstGeom prst="rect">
            <a:avLst/>
          </a:prstGeom>
        </p:spPr>
        <p:txBody>
          <a:bodyPr/>
          <a:lstStyle/>
          <a:p>
            <a:r>
              <a:rPr dirty="0"/>
              <a:t>Oracle Confidential – Internal/Restricted/Highly Restricted</a:t>
            </a:r>
          </a:p>
        </p:txBody>
      </p:sp>
      <p:sp>
        <p:nvSpPr>
          <p:cNvPr id="7" name="Slide Number Placeholder 6"/>
          <p:cNvSpPr>
            <a:spLocks noGrp="1"/>
          </p:cNvSpPr>
          <p:nvPr>
            <p:ph type="sldNum" sz="quarter" idx="12"/>
          </p:nvPr>
        </p:nvSpPr>
        <p:spPr/>
        <p:txBody>
          <a:bodyPr/>
          <a:lstStyle/>
          <a:p>
            <a:fld id="{C51EAA63-D034-42AE-91FA-B13B9518C7BE}" type="slidenum">
              <a:rPr/>
              <a:pPr/>
              <a:t>‹#›</a:t>
            </a:fld>
            <a:endParaRPr dirty="0"/>
          </a:p>
        </p:txBody>
      </p:sp>
      <p:sp>
        <p:nvSpPr>
          <p:cNvPr id="8" name="Title 7"/>
          <p:cNvSpPr>
            <a:spLocks noGrp="1"/>
          </p:cNvSpPr>
          <p:nvPr>
            <p:ph type="title"/>
          </p:nvPr>
        </p:nvSpPr>
        <p:spPr/>
        <p:txBody>
          <a:bodyPr/>
          <a:lstStyle/>
          <a:p>
            <a:r>
              <a:rPr lang="en-US" smtClean="0"/>
              <a:t>Click to edit Master title style</a:t>
            </a:r>
            <a:endParaRPr dirty="0"/>
          </a:p>
        </p:txBody>
      </p:sp>
      <p:sp>
        <p:nvSpPr>
          <p:cNvPr id="9" name="Rectangle 8"/>
          <p:cNvSpPr/>
          <p:nvPr userDrawn="1"/>
        </p:nvSpPr>
        <p:spPr>
          <a:xfrm>
            <a:off x="3231397" y="6245817"/>
            <a:ext cx="8957428" cy="612183"/>
          </a:xfrm>
          <a:prstGeom prst="rect">
            <a:avLst/>
          </a:prstGeom>
          <a:solidFill>
            <a:schemeClr val="bg1"/>
          </a:solidFill>
          <a:ln w="1905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dirty="0"/>
          </a:p>
        </p:txBody>
      </p:sp>
    </p:spTree>
    <p:extLst>
      <p:ext uri="{BB962C8B-B14F-4D97-AF65-F5344CB8AC3E}">
        <p14:creationId xmlns:p14="http://schemas.microsoft.com/office/powerpoint/2010/main" val="30582747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wo Pictures with Captions">
    <p:spTree>
      <p:nvGrpSpPr>
        <p:cNvPr id="1" name=""/>
        <p:cNvGrpSpPr/>
        <p:nvPr/>
      </p:nvGrpSpPr>
      <p:grpSpPr>
        <a:xfrm>
          <a:off x="0" y="0"/>
          <a:ext cx="0" cy="0"/>
          <a:chOff x="0" y="0"/>
          <a:chExt cx="0" cy="0"/>
        </a:xfrm>
      </p:grpSpPr>
      <p:cxnSp>
        <p:nvCxnSpPr>
          <p:cNvPr id="8" name="Straight Connector 7"/>
          <p:cNvCxnSpPr/>
          <p:nvPr/>
        </p:nvCxnSpPr>
        <p:spPr bwMode="ltGray">
          <a:xfrm>
            <a:off x="6094413" y="1524000"/>
            <a:ext cx="0" cy="4419600"/>
          </a:xfrm>
          <a:prstGeom prst="line">
            <a:avLst/>
          </a:prstGeom>
          <a:ln w="19050">
            <a:solidFill>
              <a:schemeClr val="bg2"/>
            </a:solidFill>
            <a:miter lim="800000"/>
          </a:ln>
        </p:spPr>
        <p:style>
          <a:lnRef idx="1">
            <a:schemeClr val="accent1"/>
          </a:lnRef>
          <a:fillRef idx="0">
            <a:schemeClr val="accent1"/>
          </a:fillRef>
          <a:effectRef idx="0">
            <a:schemeClr val="accent1"/>
          </a:effectRef>
          <a:fontRef idx="minor">
            <a:schemeClr val="tx1"/>
          </a:fontRef>
        </p:style>
      </p:cxnSp>
      <p:sp>
        <p:nvSpPr>
          <p:cNvPr id="3" name="Picture Placeholder 2"/>
          <p:cNvSpPr>
            <a:spLocks noGrp="1"/>
          </p:cNvSpPr>
          <p:nvPr>
            <p:ph type="pic" idx="1"/>
          </p:nvPr>
        </p:nvSpPr>
        <p:spPr bwMode="gray">
          <a:xfrm>
            <a:off x="531813" y="1524000"/>
            <a:ext cx="5413248" cy="3474720"/>
          </a:xfrm>
          <a:solidFill>
            <a:schemeClr val="bg2"/>
          </a:solidFill>
        </p:spPr>
        <p:txBody>
          <a:bodyPr tIns="182880">
            <a:no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dirty="0"/>
          </a:p>
        </p:txBody>
      </p:sp>
      <p:sp>
        <p:nvSpPr>
          <p:cNvPr id="4" name="Text Placeholder 3"/>
          <p:cNvSpPr>
            <a:spLocks noGrp="1"/>
          </p:cNvSpPr>
          <p:nvPr>
            <p:ph type="body" sz="half" idx="2"/>
          </p:nvPr>
        </p:nvSpPr>
        <p:spPr>
          <a:xfrm>
            <a:off x="531812" y="5105400"/>
            <a:ext cx="5410200" cy="838200"/>
          </a:xfrm>
        </p:spPr>
        <p:txBody>
          <a:bodyPr>
            <a:no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E87AD43-539D-4156-9FD6-437CAE9F93FE}" type="datetime1">
              <a:rPr lang="en-US" smtClean="0"/>
              <a:pPr/>
              <a:t>9/22/2015</a:t>
            </a:fld>
            <a:endParaRPr dirty="0"/>
          </a:p>
        </p:txBody>
      </p:sp>
      <p:sp>
        <p:nvSpPr>
          <p:cNvPr id="6" name="Footer Placeholder 5"/>
          <p:cNvSpPr>
            <a:spLocks noGrp="1"/>
          </p:cNvSpPr>
          <p:nvPr>
            <p:ph type="ftr" sz="quarter" idx="11"/>
          </p:nvPr>
        </p:nvSpPr>
        <p:spPr>
          <a:xfrm>
            <a:off x="8621423" y="6556248"/>
            <a:ext cx="2743200" cy="182880"/>
          </a:xfrm>
          <a:prstGeom prst="rect">
            <a:avLst/>
          </a:prstGeom>
        </p:spPr>
        <p:txBody>
          <a:bodyPr/>
          <a:lstStyle/>
          <a:p>
            <a:r>
              <a:rPr dirty="0"/>
              <a:t>Oracle Confidential – Internal/Restricted/Highly Restricted</a:t>
            </a:r>
          </a:p>
        </p:txBody>
      </p:sp>
      <p:sp>
        <p:nvSpPr>
          <p:cNvPr id="7" name="Slide Number Placeholder 6"/>
          <p:cNvSpPr>
            <a:spLocks noGrp="1"/>
          </p:cNvSpPr>
          <p:nvPr>
            <p:ph type="sldNum" sz="quarter" idx="12"/>
          </p:nvPr>
        </p:nvSpPr>
        <p:spPr/>
        <p:txBody>
          <a:bodyPr/>
          <a:lstStyle/>
          <a:p>
            <a:fld id="{C51EAA63-D034-42AE-91FA-B13B9518C7BE}" type="slidenum">
              <a:rPr/>
              <a:pPr/>
              <a:t>‹#›</a:t>
            </a:fld>
            <a:endParaRPr dirty="0"/>
          </a:p>
        </p:txBody>
      </p:sp>
      <p:sp>
        <p:nvSpPr>
          <p:cNvPr id="9" name="Picture Placeholder 2"/>
          <p:cNvSpPr>
            <a:spLocks noGrp="1"/>
          </p:cNvSpPr>
          <p:nvPr>
            <p:ph type="pic" idx="13"/>
          </p:nvPr>
        </p:nvSpPr>
        <p:spPr bwMode="gray">
          <a:xfrm>
            <a:off x="6246812" y="1524000"/>
            <a:ext cx="5413248" cy="3474720"/>
          </a:xfrm>
          <a:solidFill>
            <a:schemeClr val="bg2"/>
          </a:solidFill>
        </p:spPr>
        <p:txBody>
          <a:bodyPr tIns="182880">
            <a:no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dirty="0"/>
          </a:p>
        </p:txBody>
      </p:sp>
      <p:sp>
        <p:nvSpPr>
          <p:cNvPr id="10" name="Text Placeholder 3"/>
          <p:cNvSpPr>
            <a:spLocks noGrp="1"/>
          </p:cNvSpPr>
          <p:nvPr>
            <p:ph type="body" sz="half" idx="14"/>
          </p:nvPr>
        </p:nvSpPr>
        <p:spPr>
          <a:xfrm>
            <a:off x="6246811" y="5105400"/>
            <a:ext cx="5410200" cy="838200"/>
          </a:xfrm>
        </p:spPr>
        <p:txBody>
          <a:bodyPr>
            <a:no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itle 10"/>
          <p:cNvSpPr>
            <a:spLocks noGrp="1"/>
          </p:cNvSpPr>
          <p:nvPr>
            <p:ph type="title"/>
          </p:nvPr>
        </p:nvSpPr>
        <p:spPr/>
        <p:txBody>
          <a:bodyPr/>
          <a:lstStyle/>
          <a:p>
            <a:r>
              <a:rPr lang="en-US" smtClean="0"/>
              <a:t>Click to edit Master title style</a:t>
            </a:r>
            <a:endParaRPr dirty="0"/>
          </a:p>
        </p:txBody>
      </p:sp>
      <p:sp>
        <p:nvSpPr>
          <p:cNvPr id="12" name="Rectangle 11"/>
          <p:cNvSpPr/>
          <p:nvPr userDrawn="1"/>
        </p:nvSpPr>
        <p:spPr>
          <a:xfrm>
            <a:off x="3231397" y="6245817"/>
            <a:ext cx="8957428" cy="612183"/>
          </a:xfrm>
          <a:prstGeom prst="rect">
            <a:avLst/>
          </a:prstGeom>
          <a:solidFill>
            <a:schemeClr val="bg1"/>
          </a:solidFill>
          <a:ln w="1905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dirty="0"/>
          </a:p>
        </p:txBody>
      </p:sp>
    </p:spTree>
    <p:extLst>
      <p:ext uri="{BB962C8B-B14F-4D97-AF65-F5344CB8AC3E}">
        <p14:creationId xmlns:p14="http://schemas.microsoft.com/office/powerpoint/2010/main" val="9089822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Three Pictures with Captions">
    <p:spTree>
      <p:nvGrpSpPr>
        <p:cNvPr id="1" name=""/>
        <p:cNvGrpSpPr/>
        <p:nvPr/>
      </p:nvGrpSpPr>
      <p:grpSpPr>
        <a:xfrm>
          <a:off x="0" y="0"/>
          <a:ext cx="0" cy="0"/>
          <a:chOff x="0" y="0"/>
          <a:chExt cx="0" cy="0"/>
        </a:xfrm>
      </p:grpSpPr>
      <p:cxnSp>
        <p:nvCxnSpPr>
          <p:cNvPr id="11" name="Straight Connector 10"/>
          <p:cNvCxnSpPr/>
          <p:nvPr/>
        </p:nvCxnSpPr>
        <p:spPr bwMode="ltGray">
          <a:xfrm>
            <a:off x="4189412" y="1524000"/>
            <a:ext cx="0" cy="4419600"/>
          </a:xfrm>
          <a:prstGeom prst="line">
            <a:avLst/>
          </a:prstGeom>
          <a:ln w="19050">
            <a:solidFill>
              <a:schemeClr val="bg2"/>
            </a:solidFill>
            <a:miter lim="800000"/>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bwMode="ltGray">
          <a:xfrm>
            <a:off x="7999412" y="1524000"/>
            <a:ext cx="0" cy="4419600"/>
          </a:xfrm>
          <a:prstGeom prst="line">
            <a:avLst/>
          </a:prstGeom>
          <a:ln w="19050">
            <a:solidFill>
              <a:schemeClr val="bg2"/>
            </a:solidFill>
            <a:miter lim="800000"/>
          </a:ln>
        </p:spPr>
        <p:style>
          <a:lnRef idx="1">
            <a:schemeClr val="accent1"/>
          </a:lnRef>
          <a:fillRef idx="0">
            <a:schemeClr val="accent1"/>
          </a:fillRef>
          <a:effectRef idx="0">
            <a:schemeClr val="accent1"/>
          </a:effectRef>
          <a:fontRef idx="minor">
            <a:schemeClr val="tx1"/>
          </a:fontRef>
        </p:style>
      </p:cxnSp>
      <p:sp>
        <p:nvSpPr>
          <p:cNvPr id="3" name="Picture Placeholder 2"/>
          <p:cNvSpPr>
            <a:spLocks noGrp="1"/>
          </p:cNvSpPr>
          <p:nvPr>
            <p:ph type="pic" idx="1"/>
          </p:nvPr>
        </p:nvSpPr>
        <p:spPr bwMode="gray">
          <a:xfrm>
            <a:off x="531813" y="1524000"/>
            <a:ext cx="3474720" cy="3048000"/>
          </a:xfrm>
          <a:solidFill>
            <a:schemeClr val="bg2"/>
          </a:solidFill>
        </p:spPr>
        <p:txBody>
          <a:bodyPr tIns="182880">
            <a:no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dirty="0"/>
          </a:p>
        </p:txBody>
      </p:sp>
      <p:sp>
        <p:nvSpPr>
          <p:cNvPr id="4" name="Text Placeholder 3"/>
          <p:cNvSpPr>
            <a:spLocks noGrp="1"/>
          </p:cNvSpPr>
          <p:nvPr>
            <p:ph type="body" sz="half" idx="2"/>
          </p:nvPr>
        </p:nvSpPr>
        <p:spPr>
          <a:xfrm>
            <a:off x="531812" y="4701396"/>
            <a:ext cx="3474720" cy="1242204"/>
          </a:xfrm>
        </p:spPr>
        <p:txBody>
          <a:bodyPr>
            <a:no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8494F0A-3A42-4B5D-A4C2-90E38C5A7947}" type="datetime1">
              <a:rPr lang="en-US" smtClean="0"/>
              <a:pPr/>
              <a:t>9/22/2015</a:t>
            </a:fld>
            <a:endParaRPr dirty="0"/>
          </a:p>
        </p:txBody>
      </p:sp>
      <p:sp>
        <p:nvSpPr>
          <p:cNvPr id="6" name="Footer Placeholder 5"/>
          <p:cNvSpPr>
            <a:spLocks noGrp="1"/>
          </p:cNvSpPr>
          <p:nvPr>
            <p:ph type="ftr" sz="quarter" idx="11"/>
          </p:nvPr>
        </p:nvSpPr>
        <p:spPr>
          <a:xfrm>
            <a:off x="8621423" y="6556248"/>
            <a:ext cx="2743200" cy="182880"/>
          </a:xfrm>
          <a:prstGeom prst="rect">
            <a:avLst/>
          </a:prstGeom>
        </p:spPr>
        <p:txBody>
          <a:bodyPr/>
          <a:lstStyle/>
          <a:p>
            <a:r>
              <a:rPr dirty="0"/>
              <a:t>Oracle Confidential – Internal/Restricted/Highly Restricted</a:t>
            </a:r>
          </a:p>
        </p:txBody>
      </p:sp>
      <p:sp>
        <p:nvSpPr>
          <p:cNvPr id="7" name="Slide Number Placeholder 6"/>
          <p:cNvSpPr>
            <a:spLocks noGrp="1"/>
          </p:cNvSpPr>
          <p:nvPr>
            <p:ph type="sldNum" sz="quarter" idx="12"/>
          </p:nvPr>
        </p:nvSpPr>
        <p:spPr/>
        <p:txBody>
          <a:bodyPr/>
          <a:lstStyle/>
          <a:p>
            <a:fld id="{C51EAA63-D034-42AE-91FA-B13B9518C7BE}" type="slidenum">
              <a:rPr/>
              <a:pPr/>
              <a:t>‹#›</a:t>
            </a:fld>
            <a:endParaRPr dirty="0"/>
          </a:p>
        </p:txBody>
      </p:sp>
      <p:sp>
        <p:nvSpPr>
          <p:cNvPr id="9" name="Picture Placeholder 2"/>
          <p:cNvSpPr>
            <a:spLocks noGrp="1"/>
          </p:cNvSpPr>
          <p:nvPr>
            <p:ph type="pic" idx="13"/>
          </p:nvPr>
        </p:nvSpPr>
        <p:spPr bwMode="gray">
          <a:xfrm>
            <a:off x="4357052" y="1524000"/>
            <a:ext cx="3474720" cy="3048000"/>
          </a:xfrm>
          <a:solidFill>
            <a:schemeClr val="bg2"/>
          </a:solidFill>
        </p:spPr>
        <p:txBody>
          <a:bodyPr tIns="182880">
            <a:no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dirty="0"/>
          </a:p>
        </p:txBody>
      </p:sp>
      <p:sp>
        <p:nvSpPr>
          <p:cNvPr id="10" name="Text Placeholder 3"/>
          <p:cNvSpPr>
            <a:spLocks noGrp="1"/>
          </p:cNvSpPr>
          <p:nvPr>
            <p:ph type="body" sz="half" idx="14"/>
          </p:nvPr>
        </p:nvSpPr>
        <p:spPr>
          <a:xfrm>
            <a:off x="4357052" y="4701396"/>
            <a:ext cx="3474720" cy="1242204"/>
          </a:xfrm>
        </p:spPr>
        <p:txBody>
          <a:bodyPr>
            <a:no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3" name="Picture Placeholder 2"/>
          <p:cNvSpPr>
            <a:spLocks noGrp="1"/>
          </p:cNvSpPr>
          <p:nvPr>
            <p:ph type="pic" idx="15"/>
          </p:nvPr>
        </p:nvSpPr>
        <p:spPr bwMode="gray">
          <a:xfrm>
            <a:off x="8182292" y="1524000"/>
            <a:ext cx="3474720" cy="3048000"/>
          </a:xfrm>
          <a:solidFill>
            <a:schemeClr val="bg2"/>
          </a:solidFill>
        </p:spPr>
        <p:txBody>
          <a:bodyPr tIns="182880">
            <a:no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dirty="0"/>
          </a:p>
        </p:txBody>
      </p:sp>
      <p:sp>
        <p:nvSpPr>
          <p:cNvPr id="14" name="Text Placeholder 3"/>
          <p:cNvSpPr>
            <a:spLocks noGrp="1"/>
          </p:cNvSpPr>
          <p:nvPr>
            <p:ph type="body" sz="half" idx="16"/>
          </p:nvPr>
        </p:nvSpPr>
        <p:spPr>
          <a:xfrm>
            <a:off x="8182292" y="4701396"/>
            <a:ext cx="3474720" cy="1242204"/>
          </a:xfrm>
        </p:spPr>
        <p:txBody>
          <a:bodyPr>
            <a:no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Title 7"/>
          <p:cNvSpPr>
            <a:spLocks noGrp="1"/>
          </p:cNvSpPr>
          <p:nvPr>
            <p:ph type="title"/>
          </p:nvPr>
        </p:nvSpPr>
        <p:spPr/>
        <p:txBody>
          <a:bodyPr/>
          <a:lstStyle/>
          <a:p>
            <a:r>
              <a:rPr lang="en-US" smtClean="0"/>
              <a:t>Click to edit Master title style</a:t>
            </a:r>
            <a:endParaRPr dirty="0"/>
          </a:p>
        </p:txBody>
      </p:sp>
      <p:sp>
        <p:nvSpPr>
          <p:cNvPr id="15" name="Rectangle 14"/>
          <p:cNvSpPr/>
          <p:nvPr userDrawn="1"/>
        </p:nvSpPr>
        <p:spPr>
          <a:xfrm>
            <a:off x="3231397" y="6245817"/>
            <a:ext cx="8957428" cy="612183"/>
          </a:xfrm>
          <a:prstGeom prst="rect">
            <a:avLst/>
          </a:prstGeom>
          <a:solidFill>
            <a:schemeClr val="bg1"/>
          </a:solidFill>
          <a:ln w="1905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dirty="0"/>
          </a:p>
        </p:txBody>
      </p:sp>
    </p:spTree>
    <p:extLst>
      <p:ext uri="{BB962C8B-B14F-4D97-AF65-F5344CB8AC3E}">
        <p14:creationId xmlns:p14="http://schemas.microsoft.com/office/powerpoint/2010/main" val="2790854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iOS Smartphone and Tablet: Horizontal">
    <p:spTree>
      <p:nvGrpSpPr>
        <p:cNvPr id="1" name=""/>
        <p:cNvGrpSpPr/>
        <p:nvPr/>
      </p:nvGrpSpPr>
      <p:grpSpPr>
        <a:xfrm>
          <a:off x="0" y="0"/>
          <a:ext cx="0" cy="0"/>
          <a:chOff x="0" y="0"/>
          <a:chExt cx="0" cy="0"/>
        </a:xfrm>
      </p:grpSpPr>
      <p:pic>
        <p:nvPicPr>
          <p:cNvPr id="2" name="Picture 1" descr="Photos, screen captures, graphics can be inserted in a white mobile phone and tablet"/>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16717" y="1522826"/>
            <a:ext cx="6495366" cy="4567423"/>
          </a:xfrm>
          <a:prstGeom prst="rect">
            <a:avLst/>
          </a:prstGeom>
        </p:spPr>
      </p:pic>
      <p:pic>
        <p:nvPicPr>
          <p:cNvPr id="15" name="Picture 14"/>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1770494" y="1827861"/>
            <a:ext cx="1840875" cy="3887139"/>
          </a:xfrm>
          <a:prstGeom prst="rect">
            <a:avLst/>
          </a:prstGeom>
        </p:spPr>
      </p:pic>
      <p:sp>
        <p:nvSpPr>
          <p:cNvPr id="3" name="Picture Placeholder 2"/>
          <p:cNvSpPr>
            <a:spLocks noGrp="1"/>
          </p:cNvSpPr>
          <p:nvPr>
            <p:ph type="pic" idx="1"/>
          </p:nvPr>
        </p:nvSpPr>
        <p:spPr bwMode="gray">
          <a:xfrm>
            <a:off x="1889122" y="2364583"/>
            <a:ext cx="1618488" cy="2833684"/>
          </a:xfrm>
          <a:solidFill>
            <a:schemeClr val="bg2"/>
          </a:solidFill>
          <a:ln w="12700">
            <a:solidFill>
              <a:schemeClr val="bg2"/>
            </a:solidFill>
          </a:ln>
        </p:spPr>
        <p:txBody>
          <a:bodyPr tIns="18288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dirty="0"/>
          </a:p>
        </p:txBody>
      </p:sp>
      <p:sp>
        <p:nvSpPr>
          <p:cNvPr id="5" name="Date Placeholder 4"/>
          <p:cNvSpPr>
            <a:spLocks noGrp="1"/>
          </p:cNvSpPr>
          <p:nvPr>
            <p:ph type="dt" sz="half" idx="10"/>
          </p:nvPr>
        </p:nvSpPr>
        <p:spPr/>
        <p:txBody>
          <a:bodyPr/>
          <a:lstStyle/>
          <a:p>
            <a:fld id="{1BA0AC74-C01C-456F-BD5D-BCFFCE23EE8E}" type="datetime1">
              <a:rPr lang="en-US" smtClean="0"/>
              <a:pPr/>
              <a:t>9/22/2015</a:t>
            </a:fld>
            <a:endParaRPr dirty="0"/>
          </a:p>
        </p:txBody>
      </p:sp>
      <p:sp>
        <p:nvSpPr>
          <p:cNvPr id="6" name="Footer Placeholder 5"/>
          <p:cNvSpPr>
            <a:spLocks noGrp="1"/>
          </p:cNvSpPr>
          <p:nvPr>
            <p:ph type="ftr" sz="quarter" idx="11"/>
          </p:nvPr>
        </p:nvSpPr>
        <p:spPr>
          <a:xfrm>
            <a:off x="8621423" y="6556248"/>
            <a:ext cx="2743200" cy="182880"/>
          </a:xfrm>
          <a:prstGeom prst="rect">
            <a:avLst/>
          </a:prstGeom>
        </p:spPr>
        <p:txBody>
          <a:bodyPr/>
          <a:lstStyle/>
          <a:p>
            <a:r>
              <a:rPr dirty="0"/>
              <a:t>Oracle Confidential – Internal/Restricted/Highly Restricted</a:t>
            </a:r>
          </a:p>
        </p:txBody>
      </p:sp>
      <p:sp>
        <p:nvSpPr>
          <p:cNvPr id="7" name="Slide Number Placeholder 6"/>
          <p:cNvSpPr>
            <a:spLocks noGrp="1"/>
          </p:cNvSpPr>
          <p:nvPr>
            <p:ph type="sldNum" sz="quarter" idx="12"/>
          </p:nvPr>
        </p:nvSpPr>
        <p:spPr/>
        <p:txBody>
          <a:bodyPr/>
          <a:lstStyle/>
          <a:p>
            <a:fld id="{C51EAA63-D034-42AE-91FA-B13B9518C7BE}" type="slidenum">
              <a:rPr/>
              <a:pPr/>
              <a:t>‹#›</a:t>
            </a:fld>
            <a:endParaRPr dirty="0"/>
          </a:p>
        </p:txBody>
      </p:sp>
      <p:sp>
        <p:nvSpPr>
          <p:cNvPr id="9" name="Picture Placeholder 2"/>
          <p:cNvSpPr>
            <a:spLocks noGrp="1"/>
          </p:cNvSpPr>
          <p:nvPr>
            <p:ph type="pic" idx="13"/>
          </p:nvPr>
        </p:nvSpPr>
        <p:spPr bwMode="gray">
          <a:xfrm>
            <a:off x="4532312" y="1850231"/>
            <a:ext cx="5246688" cy="3969544"/>
          </a:xfrm>
          <a:solidFill>
            <a:schemeClr val="bg2"/>
          </a:solidFill>
          <a:ln w="12700">
            <a:solidFill>
              <a:schemeClr val="bg2"/>
            </a:solidFill>
          </a:ln>
        </p:spPr>
        <p:txBody>
          <a:bodyPr tIns="18288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dirty="0"/>
          </a:p>
        </p:txBody>
      </p:sp>
      <p:sp>
        <p:nvSpPr>
          <p:cNvPr id="4" name="Title 3"/>
          <p:cNvSpPr>
            <a:spLocks noGrp="1"/>
          </p:cNvSpPr>
          <p:nvPr>
            <p:ph type="title"/>
          </p:nvPr>
        </p:nvSpPr>
        <p:spPr/>
        <p:txBody>
          <a:bodyPr/>
          <a:lstStyle/>
          <a:p>
            <a:r>
              <a:rPr lang="en-US" smtClean="0"/>
              <a:t>Click to edit Master title style</a:t>
            </a:r>
            <a:endParaRPr dirty="0"/>
          </a:p>
        </p:txBody>
      </p:sp>
      <p:sp>
        <p:nvSpPr>
          <p:cNvPr id="10" name="Rectangle 9"/>
          <p:cNvSpPr/>
          <p:nvPr userDrawn="1"/>
        </p:nvSpPr>
        <p:spPr>
          <a:xfrm>
            <a:off x="3231397" y="6245817"/>
            <a:ext cx="8957428" cy="612183"/>
          </a:xfrm>
          <a:prstGeom prst="rect">
            <a:avLst/>
          </a:prstGeom>
          <a:solidFill>
            <a:schemeClr val="bg1"/>
          </a:solidFill>
          <a:ln w="1905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dirty="0"/>
          </a:p>
        </p:txBody>
      </p:sp>
    </p:spTree>
    <p:extLst>
      <p:ext uri="{BB962C8B-B14F-4D97-AF65-F5344CB8AC3E}">
        <p14:creationId xmlns:p14="http://schemas.microsoft.com/office/powerpoint/2010/main" val="7454445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iOS Smartphone and Tablet: Vertical">
    <p:spTree>
      <p:nvGrpSpPr>
        <p:cNvPr id="1" name=""/>
        <p:cNvGrpSpPr/>
        <p:nvPr/>
      </p:nvGrpSpPr>
      <p:grpSpPr>
        <a:xfrm>
          <a:off x="0" y="0"/>
          <a:ext cx="0" cy="0"/>
          <a:chOff x="0" y="0"/>
          <a:chExt cx="0" cy="0"/>
        </a:xfrm>
      </p:grpSpPr>
      <p:pic>
        <p:nvPicPr>
          <p:cNvPr id="10" name="Picture 9"/>
          <p:cNvPicPr>
            <a:picLocks noChangeAspect="1"/>
          </p:cNvPicPr>
          <p:nvPr/>
        </p:nvPicPr>
        <p:blipFill rotWithShape="1">
          <a:blip r:embed="rId2" cstate="print">
            <a:extLst>
              <a:ext uri="{28A0092B-C50C-407E-A947-70E740481C1C}">
                <a14:useLocalDpi xmlns:a14="http://schemas.microsoft.com/office/drawing/2010/main" val="0"/>
              </a:ext>
            </a:extLst>
          </a:blip>
          <a:srcRect r="7518"/>
          <a:stretch/>
        </p:blipFill>
        <p:spPr>
          <a:xfrm rot="5400000">
            <a:off x="5748377" y="1113567"/>
            <a:ext cx="6007047" cy="4567423"/>
          </a:xfrm>
          <a:prstGeom prst="rect">
            <a:avLst/>
          </a:prstGeom>
        </p:spPr>
      </p:pic>
      <p:sp>
        <p:nvSpPr>
          <p:cNvPr id="2" name="Title 1"/>
          <p:cNvSpPr>
            <a:spLocks noGrp="1"/>
          </p:cNvSpPr>
          <p:nvPr>
            <p:ph type="title"/>
          </p:nvPr>
        </p:nvSpPr>
        <p:spPr>
          <a:xfrm>
            <a:off x="531811" y="406400"/>
            <a:ext cx="5943600" cy="889000"/>
          </a:xfrm>
        </p:spPr>
        <p:txBody>
          <a:bodyPr anchor="b"/>
          <a:lstStyle>
            <a:lvl1pPr algn="l">
              <a:defRPr sz="3600" b="0"/>
            </a:lvl1pPr>
          </a:lstStyle>
          <a:p>
            <a:r>
              <a:rPr lang="en-US" smtClean="0"/>
              <a:t>Click to edit Master title style</a:t>
            </a:r>
            <a:endParaRPr dirty="0"/>
          </a:p>
        </p:txBody>
      </p:sp>
      <p:sp>
        <p:nvSpPr>
          <p:cNvPr id="5" name="Date Placeholder 4"/>
          <p:cNvSpPr>
            <a:spLocks noGrp="1"/>
          </p:cNvSpPr>
          <p:nvPr>
            <p:ph type="dt" sz="half" idx="10"/>
          </p:nvPr>
        </p:nvSpPr>
        <p:spPr/>
        <p:txBody>
          <a:bodyPr/>
          <a:lstStyle/>
          <a:p>
            <a:fld id="{C447B5AF-1809-4D52-BE60-78F570C83F44}" type="datetime1">
              <a:rPr lang="en-US" smtClean="0"/>
              <a:pPr/>
              <a:t>9/22/2015</a:t>
            </a:fld>
            <a:endParaRPr dirty="0"/>
          </a:p>
        </p:txBody>
      </p:sp>
      <p:sp>
        <p:nvSpPr>
          <p:cNvPr id="6" name="Footer Placeholder 5"/>
          <p:cNvSpPr>
            <a:spLocks noGrp="1"/>
          </p:cNvSpPr>
          <p:nvPr>
            <p:ph type="ftr" sz="quarter" idx="11"/>
          </p:nvPr>
        </p:nvSpPr>
        <p:spPr>
          <a:xfrm>
            <a:off x="8621423" y="6556248"/>
            <a:ext cx="2743200" cy="182880"/>
          </a:xfrm>
          <a:prstGeom prst="rect">
            <a:avLst/>
          </a:prstGeom>
        </p:spPr>
        <p:txBody>
          <a:bodyPr/>
          <a:lstStyle/>
          <a:p>
            <a:r>
              <a:rPr dirty="0"/>
              <a:t>Oracle Confidential – Internal/Restricted/Highly Restricted</a:t>
            </a:r>
          </a:p>
        </p:txBody>
      </p:sp>
      <p:sp>
        <p:nvSpPr>
          <p:cNvPr id="7" name="Slide Number Placeholder 6"/>
          <p:cNvSpPr>
            <a:spLocks noGrp="1"/>
          </p:cNvSpPr>
          <p:nvPr>
            <p:ph type="sldNum" sz="quarter" idx="12"/>
          </p:nvPr>
        </p:nvSpPr>
        <p:spPr/>
        <p:txBody>
          <a:bodyPr/>
          <a:lstStyle/>
          <a:p>
            <a:fld id="{C51EAA63-D034-42AE-91FA-B13B9518C7BE}" type="slidenum">
              <a:rPr/>
              <a:pPr/>
              <a:t>‹#›</a:t>
            </a:fld>
            <a:endParaRPr dirty="0"/>
          </a:p>
        </p:txBody>
      </p:sp>
      <p:sp>
        <p:nvSpPr>
          <p:cNvPr id="9" name="Picture Placeholder 2"/>
          <p:cNvSpPr>
            <a:spLocks noGrp="1"/>
          </p:cNvSpPr>
          <p:nvPr>
            <p:ph type="pic" idx="13"/>
          </p:nvPr>
        </p:nvSpPr>
        <p:spPr bwMode="gray">
          <a:xfrm>
            <a:off x="6747673" y="1013144"/>
            <a:ext cx="3962137" cy="5252348"/>
          </a:xfrm>
          <a:solidFill>
            <a:schemeClr val="bg2"/>
          </a:solidFill>
          <a:ln w="12700">
            <a:solidFill>
              <a:schemeClr val="bg2"/>
            </a:solidFill>
          </a:ln>
        </p:spPr>
        <p:txBody>
          <a:bodyPr tIns="18288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dirty="0"/>
          </a:p>
        </p:txBody>
      </p:sp>
      <p:pic>
        <p:nvPicPr>
          <p:cNvPr id="13" name="Picture 12" descr="Photos, screen captures, graphics can be inserted in a white mobile phone and tablet"/>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3960812" y="1905000"/>
            <a:ext cx="1840875" cy="3887139"/>
          </a:xfrm>
          <a:prstGeom prst="rect">
            <a:avLst/>
          </a:prstGeom>
        </p:spPr>
      </p:pic>
      <p:sp>
        <p:nvSpPr>
          <p:cNvPr id="14" name="Picture Placeholder 2"/>
          <p:cNvSpPr>
            <a:spLocks noGrp="1"/>
          </p:cNvSpPr>
          <p:nvPr>
            <p:ph type="pic" idx="1"/>
          </p:nvPr>
        </p:nvSpPr>
        <p:spPr bwMode="gray">
          <a:xfrm>
            <a:off x="4079443" y="2448864"/>
            <a:ext cx="1618488" cy="2834640"/>
          </a:xfrm>
          <a:solidFill>
            <a:schemeClr val="bg2"/>
          </a:solidFill>
          <a:ln w="12700">
            <a:solidFill>
              <a:schemeClr val="bg2"/>
            </a:solidFill>
          </a:ln>
        </p:spPr>
        <p:txBody>
          <a:bodyPr tIns="18288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dirty="0"/>
          </a:p>
        </p:txBody>
      </p:sp>
      <p:sp>
        <p:nvSpPr>
          <p:cNvPr id="11" name="Rectangle 10"/>
          <p:cNvSpPr/>
          <p:nvPr userDrawn="1"/>
        </p:nvSpPr>
        <p:spPr>
          <a:xfrm>
            <a:off x="3231397" y="6245817"/>
            <a:ext cx="8957428" cy="612183"/>
          </a:xfrm>
          <a:prstGeom prst="rect">
            <a:avLst/>
          </a:prstGeom>
          <a:solidFill>
            <a:schemeClr val="bg1"/>
          </a:solidFill>
          <a:ln w="1905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dirty="0"/>
          </a:p>
        </p:txBody>
      </p:sp>
    </p:spTree>
    <p:extLst>
      <p:ext uri="{BB962C8B-B14F-4D97-AF65-F5344CB8AC3E}">
        <p14:creationId xmlns:p14="http://schemas.microsoft.com/office/powerpoint/2010/main" val="2720634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le Slide with Pictur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10" name="Rectangle 9" descr="Full slide 4-color photo can be inserted here"/>
          <p:cNvSpPr/>
          <p:nvPr/>
        </p:nvSpPr>
        <p:spPr bwMode="hidden">
          <a:xfrm>
            <a:off x="0" y="0"/>
            <a:ext cx="12188825" cy="6858000"/>
          </a:xfrm>
          <a:prstGeom prst="rect">
            <a:avLst/>
          </a:pr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2" name="Title 1"/>
          <p:cNvSpPr>
            <a:spLocks noGrp="1"/>
          </p:cNvSpPr>
          <p:nvPr>
            <p:ph type="ctrTitle"/>
          </p:nvPr>
        </p:nvSpPr>
        <p:spPr>
          <a:xfrm>
            <a:off x="531814" y="739775"/>
            <a:ext cx="9601200" cy="1470025"/>
          </a:xfrm>
        </p:spPr>
        <p:txBody>
          <a:bodyPr/>
          <a:lstStyle>
            <a:lvl1pPr>
              <a:lnSpc>
                <a:spcPct val="80000"/>
              </a:lnSpc>
              <a:defRPr sz="4800"/>
            </a:lvl1pPr>
          </a:lstStyle>
          <a:p>
            <a:r>
              <a:rPr lang="en-US" smtClean="0"/>
              <a:t>Click to edit Master title style</a:t>
            </a:r>
            <a:endParaRPr dirty="0"/>
          </a:p>
        </p:txBody>
      </p:sp>
      <p:sp>
        <p:nvSpPr>
          <p:cNvPr id="3" name="Subtitle 2"/>
          <p:cNvSpPr>
            <a:spLocks noGrp="1"/>
          </p:cNvSpPr>
          <p:nvPr>
            <p:ph type="subTitle" idx="1"/>
          </p:nvPr>
        </p:nvSpPr>
        <p:spPr>
          <a:xfrm>
            <a:off x="531762" y="2286000"/>
            <a:ext cx="9601200" cy="914400"/>
          </a:xfrm>
        </p:spPr>
        <p:txBody>
          <a:bodyPr>
            <a:noAutofit/>
          </a:bodyPr>
          <a:lstStyle>
            <a:lvl1pPr marL="0" indent="0" algn="l">
              <a:spcBef>
                <a:spcPts val="0"/>
              </a:spcBef>
              <a:buNone/>
              <a:defRPr sz="24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13" name="Text Placeholder 12"/>
          <p:cNvSpPr>
            <a:spLocks noGrp="1"/>
          </p:cNvSpPr>
          <p:nvPr>
            <p:ph type="body" sz="quarter" idx="13" hasCustomPrompt="1"/>
          </p:nvPr>
        </p:nvSpPr>
        <p:spPr>
          <a:xfrm>
            <a:off x="531814" y="3429451"/>
            <a:ext cx="9601200" cy="2514149"/>
          </a:xfrm>
        </p:spPr>
        <p:txBody>
          <a:bodyPr>
            <a:noAutofit/>
          </a:bodyPr>
          <a:lstStyle>
            <a:lvl1pPr marL="1588" indent="0">
              <a:spcBef>
                <a:spcPts val="0"/>
              </a:spcBef>
              <a:buFontTx/>
              <a:buNone/>
              <a:defRPr sz="2400" baseline="0"/>
            </a:lvl1pPr>
            <a:lvl2pPr marL="1588" indent="0">
              <a:buFontTx/>
              <a:buNone/>
              <a:defRPr sz="2400"/>
            </a:lvl2pPr>
            <a:lvl3pPr marL="1588" indent="0">
              <a:buFontTx/>
              <a:buNone/>
              <a:defRPr sz="2400"/>
            </a:lvl3pPr>
            <a:lvl4pPr marL="1588" indent="0">
              <a:buFontTx/>
              <a:buNone/>
              <a:defRPr sz="2400"/>
            </a:lvl4pPr>
            <a:lvl5pPr marL="1588" indent="0">
              <a:buFontTx/>
              <a:buNone/>
              <a:defRPr sz="2400"/>
            </a:lvl5pPr>
            <a:lvl6pPr marL="1588" indent="0">
              <a:buFontTx/>
              <a:buNone/>
              <a:defRPr sz="2400"/>
            </a:lvl6pPr>
            <a:lvl7pPr marL="1588" indent="0">
              <a:buFontTx/>
              <a:buNone/>
              <a:defRPr sz="2400"/>
            </a:lvl7pPr>
            <a:lvl8pPr marL="1588" indent="0">
              <a:buFontTx/>
              <a:buNone/>
              <a:defRPr sz="2400"/>
            </a:lvl8pPr>
            <a:lvl9pPr marL="1588" indent="0">
              <a:buFontTx/>
              <a:buNone/>
              <a:defRPr sz="2400"/>
            </a:lvl9pPr>
          </a:lstStyle>
          <a:p>
            <a:pPr lvl="0"/>
            <a:r>
              <a:rPr dirty="0"/>
              <a:t>Click to add presenter’s name, title, division/business unit/organization and date</a:t>
            </a:r>
          </a:p>
        </p:txBody>
      </p:sp>
      <p:sp>
        <p:nvSpPr>
          <p:cNvPr id="7" name="Date Placeholder 6"/>
          <p:cNvSpPr>
            <a:spLocks noGrp="1"/>
          </p:cNvSpPr>
          <p:nvPr>
            <p:ph type="dt" sz="half" idx="14"/>
          </p:nvPr>
        </p:nvSpPr>
        <p:spPr/>
        <p:txBody>
          <a:bodyPr/>
          <a:lstStyle>
            <a:lvl1pPr>
              <a:defRPr>
                <a:solidFill>
                  <a:schemeClr val="tx1"/>
                </a:solidFill>
              </a:defRPr>
            </a:lvl1pPr>
          </a:lstStyle>
          <a:p>
            <a:fld id="{4C505D5A-B256-44E1-AC96-C2C7474C5D8D}" type="datetime1">
              <a:rPr lang="en-US" smtClean="0"/>
              <a:pPr/>
              <a:t>9/22/2015</a:t>
            </a:fld>
            <a:endParaRPr lang="en-US" dirty="0"/>
          </a:p>
        </p:txBody>
      </p:sp>
      <p:sp>
        <p:nvSpPr>
          <p:cNvPr id="8" name="Footer Placeholder 7"/>
          <p:cNvSpPr>
            <a:spLocks noGrp="1"/>
          </p:cNvSpPr>
          <p:nvPr>
            <p:ph type="ftr" sz="quarter" idx="15"/>
          </p:nvPr>
        </p:nvSpPr>
        <p:spPr>
          <a:xfrm>
            <a:off x="8621423" y="6556248"/>
            <a:ext cx="2743200" cy="182880"/>
          </a:xfrm>
          <a:prstGeom prst="rect">
            <a:avLst/>
          </a:prstGeom>
        </p:spPr>
        <p:txBody>
          <a:bodyPr/>
          <a:lstStyle>
            <a:lvl1pPr>
              <a:defRPr>
                <a:solidFill>
                  <a:schemeClr val="tx1"/>
                </a:solidFill>
              </a:defRPr>
            </a:lvl1pPr>
          </a:lstStyle>
          <a:p>
            <a:r>
              <a:rPr lang="en-US" dirty="0" smtClean="0"/>
              <a:t>Oracle Confidential – Internal/Restricted/Highly Restricted</a:t>
            </a:r>
            <a:endParaRPr lang="en-US" dirty="0"/>
          </a:p>
        </p:txBody>
      </p:sp>
      <p:sp>
        <p:nvSpPr>
          <p:cNvPr id="14" name="TextBox 13"/>
          <p:cNvSpPr txBox="1"/>
          <p:nvPr userDrawn="1"/>
        </p:nvSpPr>
        <p:spPr>
          <a:xfrm>
            <a:off x="5376672" y="6556248"/>
            <a:ext cx="3200400" cy="182880"/>
          </a:xfrm>
          <a:prstGeom prst="rect">
            <a:avLst/>
          </a:prstGeom>
          <a:noFill/>
        </p:spPr>
        <p:txBody>
          <a:bodyPr vert="horz" wrap="none" lIns="0" tIns="0" rIns="0" bIns="0" rtlCol="0" anchor="ctr" anchorCtr="0">
            <a:noAutofit/>
          </a:bodyPr>
          <a:lstStyle/>
          <a:p>
            <a:pPr algn="r"/>
            <a:r>
              <a:rPr sz="850" dirty="0">
                <a:solidFill>
                  <a:schemeClr val="tx1"/>
                </a:solidFill>
              </a:rPr>
              <a:t>Copyright © </a:t>
            </a:r>
            <a:r>
              <a:rPr sz="850" dirty="0" smtClean="0">
                <a:solidFill>
                  <a:schemeClr val="tx1"/>
                </a:solidFill>
              </a:rPr>
              <a:t>2014</a:t>
            </a:r>
            <a:r>
              <a:rPr lang="en-US" sz="850" dirty="0" smtClean="0">
                <a:solidFill>
                  <a:schemeClr val="tx1"/>
                </a:solidFill>
              </a:rPr>
              <a:t>,</a:t>
            </a:r>
            <a:r>
              <a:rPr sz="850" dirty="0" smtClean="0">
                <a:solidFill>
                  <a:schemeClr val="tx1"/>
                </a:solidFill>
              </a:rPr>
              <a:t> </a:t>
            </a:r>
            <a:r>
              <a:rPr sz="850" dirty="0">
                <a:solidFill>
                  <a:schemeClr val="tx1"/>
                </a:solidFill>
              </a:rPr>
              <a:t>Oracle and/or its affiliates. All rights reserved.  </a:t>
            </a:r>
            <a:r>
              <a:rPr sz="850" dirty="0" smtClean="0">
                <a:solidFill>
                  <a:schemeClr val="tx1"/>
                </a:solidFill>
              </a:rPr>
              <a:t>|</a:t>
            </a:r>
            <a:endParaRPr sz="850" dirty="0">
              <a:solidFill>
                <a:schemeClr val="tx1"/>
              </a:solidFill>
            </a:endParaRPr>
          </a:p>
        </p:txBody>
      </p:sp>
      <p:pic>
        <p:nvPicPr>
          <p:cNvPr id="15" name="Picture 2"/>
          <p:cNvPicPr>
            <a:picLocks noChangeAspect="1" noChangeArrowheads="1"/>
          </p:cNvPicPr>
          <p:nvPr userDrawn="1"/>
        </p:nvPicPr>
        <p:blipFill>
          <a:blip r:embed="rId3" cstate="print"/>
          <a:srcRect/>
          <a:stretch>
            <a:fillRect/>
          </a:stretch>
        </p:blipFill>
        <p:spPr bwMode="auto">
          <a:xfrm>
            <a:off x="3693227" y="6263408"/>
            <a:ext cx="3239836" cy="607470"/>
          </a:xfrm>
          <a:prstGeom prst="rect">
            <a:avLst/>
          </a:prstGeom>
          <a:noFill/>
          <a:ln w="9525">
            <a:noFill/>
            <a:miter lim="800000"/>
            <a:headEnd/>
            <a:tailEnd/>
          </a:ln>
          <a:effectLst/>
        </p:spPr>
      </p:pic>
    </p:spTree>
    <p:extLst>
      <p:ext uri="{BB962C8B-B14F-4D97-AF65-F5344CB8AC3E}">
        <p14:creationId xmlns:p14="http://schemas.microsoft.com/office/powerpoint/2010/main" val="268782140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sldNum="0" hdr="0" dt="0"/>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Android Smartphone and Tablet: Horizontal">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786728" y="2011145"/>
            <a:ext cx="1819656" cy="3522853"/>
          </a:xfrm>
          <a:prstGeom prst="rect">
            <a:avLst/>
          </a:prstGeom>
        </p:spPr>
      </p:pic>
      <p:pic>
        <p:nvPicPr>
          <p:cNvPr id="11" name="Picture 10" descr="Photos, screen captures, graphics can be inserted in a white mobile phone and tablet"/>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241990" y="1585322"/>
            <a:ext cx="5829300" cy="4107283"/>
          </a:xfrm>
          <a:prstGeom prst="rect">
            <a:avLst/>
          </a:prstGeom>
        </p:spPr>
      </p:pic>
      <p:sp>
        <p:nvSpPr>
          <p:cNvPr id="3" name="Picture Placeholder 2"/>
          <p:cNvSpPr>
            <a:spLocks noGrp="1"/>
          </p:cNvSpPr>
          <p:nvPr>
            <p:ph type="pic" idx="1"/>
          </p:nvPr>
        </p:nvSpPr>
        <p:spPr bwMode="gray">
          <a:xfrm>
            <a:off x="1910171" y="2364583"/>
            <a:ext cx="1572768" cy="2833684"/>
          </a:xfrm>
          <a:solidFill>
            <a:schemeClr val="bg2"/>
          </a:solidFill>
          <a:ln w="12700">
            <a:solidFill>
              <a:schemeClr val="bg2"/>
            </a:solidFill>
          </a:ln>
        </p:spPr>
        <p:txBody>
          <a:bodyPr tIns="18288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dirty="0"/>
          </a:p>
        </p:txBody>
      </p:sp>
      <p:sp>
        <p:nvSpPr>
          <p:cNvPr id="5" name="Date Placeholder 4"/>
          <p:cNvSpPr>
            <a:spLocks noGrp="1"/>
          </p:cNvSpPr>
          <p:nvPr>
            <p:ph type="dt" sz="half" idx="10"/>
          </p:nvPr>
        </p:nvSpPr>
        <p:spPr/>
        <p:txBody>
          <a:bodyPr/>
          <a:lstStyle/>
          <a:p>
            <a:fld id="{1A2474AE-A74B-49A7-B5B1-A400C0D62D32}" type="datetime1">
              <a:rPr lang="en-US" smtClean="0"/>
              <a:pPr/>
              <a:t>9/22/2015</a:t>
            </a:fld>
            <a:endParaRPr dirty="0"/>
          </a:p>
        </p:txBody>
      </p:sp>
      <p:sp>
        <p:nvSpPr>
          <p:cNvPr id="6" name="Footer Placeholder 5"/>
          <p:cNvSpPr>
            <a:spLocks noGrp="1"/>
          </p:cNvSpPr>
          <p:nvPr>
            <p:ph type="ftr" sz="quarter" idx="11"/>
          </p:nvPr>
        </p:nvSpPr>
        <p:spPr>
          <a:xfrm>
            <a:off x="8621423" y="6556248"/>
            <a:ext cx="2743200" cy="182880"/>
          </a:xfrm>
          <a:prstGeom prst="rect">
            <a:avLst/>
          </a:prstGeom>
        </p:spPr>
        <p:txBody>
          <a:bodyPr/>
          <a:lstStyle/>
          <a:p>
            <a:r>
              <a:rPr dirty="0"/>
              <a:t>Oracle Confidential – Internal/Restricted/Highly Restricted</a:t>
            </a:r>
          </a:p>
        </p:txBody>
      </p:sp>
      <p:sp>
        <p:nvSpPr>
          <p:cNvPr id="7" name="Slide Number Placeholder 6"/>
          <p:cNvSpPr>
            <a:spLocks noGrp="1"/>
          </p:cNvSpPr>
          <p:nvPr>
            <p:ph type="sldNum" sz="quarter" idx="12"/>
          </p:nvPr>
        </p:nvSpPr>
        <p:spPr/>
        <p:txBody>
          <a:bodyPr/>
          <a:lstStyle/>
          <a:p>
            <a:fld id="{C51EAA63-D034-42AE-91FA-B13B9518C7BE}" type="slidenum">
              <a:rPr/>
              <a:pPr/>
              <a:t>‹#›</a:t>
            </a:fld>
            <a:endParaRPr dirty="0"/>
          </a:p>
        </p:txBody>
      </p:sp>
      <p:sp>
        <p:nvSpPr>
          <p:cNvPr id="9" name="Picture Placeholder 2"/>
          <p:cNvSpPr>
            <a:spLocks noGrp="1"/>
          </p:cNvSpPr>
          <p:nvPr>
            <p:ph type="pic" idx="13"/>
          </p:nvPr>
        </p:nvSpPr>
        <p:spPr bwMode="gray">
          <a:xfrm>
            <a:off x="4532312" y="1975104"/>
            <a:ext cx="5248656" cy="3328416"/>
          </a:xfrm>
          <a:solidFill>
            <a:schemeClr val="bg2"/>
          </a:solidFill>
          <a:ln w="12700">
            <a:solidFill>
              <a:schemeClr val="bg2"/>
            </a:solidFill>
          </a:ln>
        </p:spPr>
        <p:txBody>
          <a:bodyPr tIns="18288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dirty="0"/>
          </a:p>
        </p:txBody>
      </p:sp>
      <p:sp>
        <p:nvSpPr>
          <p:cNvPr id="4" name="Title 3"/>
          <p:cNvSpPr>
            <a:spLocks noGrp="1"/>
          </p:cNvSpPr>
          <p:nvPr>
            <p:ph type="title"/>
          </p:nvPr>
        </p:nvSpPr>
        <p:spPr/>
        <p:txBody>
          <a:bodyPr/>
          <a:lstStyle/>
          <a:p>
            <a:r>
              <a:rPr lang="en-US" smtClean="0"/>
              <a:t>Click to edit Master title style</a:t>
            </a:r>
            <a:endParaRPr dirty="0"/>
          </a:p>
        </p:txBody>
      </p:sp>
      <p:sp>
        <p:nvSpPr>
          <p:cNvPr id="10" name="Rectangle 9"/>
          <p:cNvSpPr/>
          <p:nvPr userDrawn="1"/>
        </p:nvSpPr>
        <p:spPr>
          <a:xfrm>
            <a:off x="3231397" y="6245817"/>
            <a:ext cx="8957428" cy="612183"/>
          </a:xfrm>
          <a:prstGeom prst="rect">
            <a:avLst/>
          </a:prstGeom>
          <a:solidFill>
            <a:schemeClr val="bg1"/>
          </a:solidFill>
          <a:ln w="1905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dirty="0"/>
          </a:p>
        </p:txBody>
      </p:sp>
    </p:spTree>
    <p:extLst>
      <p:ext uri="{BB962C8B-B14F-4D97-AF65-F5344CB8AC3E}">
        <p14:creationId xmlns:p14="http://schemas.microsoft.com/office/powerpoint/2010/main" val="3629068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Android Smartphone and Tablet: Vertical">
    <p:spTree>
      <p:nvGrpSpPr>
        <p:cNvPr id="1" name=""/>
        <p:cNvGrpSpPr/>
        <p:nvPr/>
      </p:nvGrpSpPr>
      <p:grpSpPr>
        <a:xfrm>
          <a:off x="0" y="0"/>
          <a:ext cx="0" cy="0"/>
          <a:chOff x="0" y="0"/>
          <a:chExt cx="0" cy="0"/>
        </a:xfrm>
      </p:grpSpPr>
      <p:pic>
        <p:nvPicPr>
          <p:cNvPr id="21" name="Picture 20"/>
          <p:cNvPicPr>
            <a:picLocks noChangeAspect="1"/>
          </p:cNvPicPr>
          <p:nvPr userDrawn="1"/>
        </p:nvPicPr>
        <p:blipFill rotWithShape="1">
          <a:blip r:embed="rId2" cstate="print">
            <a:extLst>
              <a:ext uri="{28A0092B-C50C-407E-A947-70E740481C1C}">
                <a14:useLocalDpi xmlns:a14="http://schemas.microsoft.com/office/drawing/2010/main" val="0"/>
              </a:ext>
            </a:extLst>
          </a:blip>
          <a:srcRect r="2901"/>
          <a:stretch/>
        </p:blipFill>
        <p:spPr>
          <a:xfrm rot="5400000">
            <a:off x="5891726" y="1502667"/>
            <a:ext cx="5674025" cy="4117325"/>
          </a:xfrm>
          <a:prstGeom prst="rect">
            <a:avLst/>
          </a:prstGeom>
        </p:spPr>
      </p:pic>
      <p:sp>
        <p:nvSpPr>
          <p:cNvPr id="2" name="Title 1"/>
          <p:cNvSpPr>
            <a:spLocks noGrp="1"/>
          </p:cNvSpPr>
          <p:nvPr>
            <p:ph type="title"/>
          </p:nvPr>
        </p:nvSpPr>
        <p:spPr>
          <a:xfrm>
            <a:off x="531811" y="406400"/>
            <a:ext cx="5943600" cy="889000"/>
          </a:xfrm>
        </p:spPr>
        <p:txBody>
          <a:bodyPr anchor="b"/>
          <a:lstStyle>
            <a:lvl1pPr algn="l">
              <a:defRPr sz="3600" b="0"/>
            </a:lvl1pPr>
          </a:lstStyle>
          <a:p>
            <a:r>
              <a:rPr lang="en-US" smtClean="0"/>
              <a:t>Click to edit Master title style</a:t>
            </a:r>
            <a:endParaRPr dirty="0"/>
          </a:p>
        </p:txBody>
      </p:sp>
      <p:sp>
        <p:nvSpPr>
          <p:cNvPr id="5" name="Date Placeholder 4"/>
          <p:cNvSpPr>
            <a:spLocks noGrp="1"/>
          </p:cNvSpPr>
          <p:nvPr>
            <p:ph type="dt" sz="half" idx="10"/>
          </p:nvPr>
        </p:nvSpPr>
        <p:spPr/>
        <p:txBody>
          <a:bodyPr/>
          <a:lstStyle/>
          <a:p>
            <a:fld id="{4B767A9A-D0AC-47FB-851D-810FC45BAB35}" type="datetime1">
              <a:rPr lang="en-US" smtClean="0"/>
              <a:pPr/>
              <a:t>9/22/2015</a:t>
            </a:fld>
            <a:endParaRPr dirty="0"/>
          </a:p>
        </p:txBody>
      </p:sp>
      <p:sp>
        <p:nvSpPr>
          <p:cNvPr id="6" name="Footer Placeholder 5"/>
          <p:cNvSpPr>
            <a:spLocks noGrp="1"/>
          </p:cNvSpPr>
          <p:nvPr>
            <p:ph type="ftr" sz="quarter" idx="11"/>
          </p:nvPr>
        </p:nvSpPr>
        <p:spPr>
          <a:xfrm>
            <a:off x="8621423" y="6556248"/>
            <a:ext cx="2743200" cy="182880"/>
          </a:xfrm>
          <a:prstGeom prst="rect">
            <a:avLst/>
          </a:prstGeom>
        </p:spPr>
        <p:txBody>
          <a:bodyPr/>
          <a:lstStyle/>
          <a:p>
            <a:r>
              <a:rPr dirty="0"/>
              <a:t>Oracle Confidential – Internal/Restricted/Highly Restricted</a:t>
            </a:r>
          </a:p>
        </p:txBody>
      </p:sp>
      <p:sp>
        <p:nvSpPr>
          <p:cNvPr id="7" name="Slide Number Placeholder 6"/>
          <p:cNvSpPr>
            <a:spLocks noGrp="1"/>
          </p:cNvSpPr>
          <p:nvPr>
            <p:ph type="sldNum" sz="quarter" idx="12"/>
          </p:nvPr>
        </p:nvSpPr>
        <p:spPr/>
        <p:txBody>
          <a:bodyPr/>
          <a:lstStyle/>
          <a:p>
            <a:fld id="{C51EAA63-D034-42AE-91FA-B13B9518C7BE}" type="slidenum">
              <a:rPr/>
              <a:pPr/>
              <a:t>‹#›</a:t>
            </a:fld>
            <a:endParaRPr dirty="0"/>
          </a:p>
        </p:txBody>
      </p:sp>
      <p:sp>
        <p:nvSpPr>
          <p:cNvPr id="9" name="Picture Placeholder 2"/>
          <p:cNvSpPr>
            <a:spLocks noGrp="1"/>
          </p:cNvSpPr>
          <p:nvPr>
            <p:ph type="pic" idx="13"/>
          </p:nvPr>
        </p:nvSpPr>
        <p:spPr bwMode="gray">
          <a:xfrm>
            <a:off x="7061703" y="1013144"/>
            <a:ext cx="3313567" cy="5252348"/>
          </a:xfrm>
          <a:solidFill>
            <a:schemeClr val="bg2"/>
          </a:solidFill>
          <a:ln w="12700">
            <a:solidFill>
              <a:schemeClr val="bg2"/>
            </a:solidFill>
          </a:ln>
        </p:spPr>
        <p:txBody>
          <a:bodyPr tIns="18288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dirty="0"/>
          </a:p>
        </p:txBody>
      </p:sp>
      <p:pic>
        <p:nvPicPr>
          <p:cNvPr id="19" name="Picture 18" descr="Photos, screen captures, graphics can be inserted in a white mobile phone and tablet"/>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969956" y="2096382"/>
            <a:ext cx="1819656" cy="3522853"/>
          </a:xfrm>
          <a:prstGeom prst="rect">
            <a:avLst/>
          </a:prstGeom>
        </p:spPr>
      </p:pic>
      <p:sp>
        <p:nvSpPr>
          <p:cNvPr id="20" name="Picture Placeholder 2"/>
          <p:cNvSpPr>
            <a:spLocks noGrp="1"/>
          </p:cNvSpPr>
          <p:nvPr>
            <p:ph type="pic" idx="1"/>
          </p:nvPr>
        </p:nvSpPr>
        <p:spPr bwMode="gray">
          <a:xfrm>
            <a:off x="4093399" y="2449820"/>
            <a:ext cx="1572768" cy="2833684"/>
          </a:xfrm>
          <a:solidFill>
            <a:schemeClr val="bg2"/>
          </a:solidFill>
          <a:ln w="12700">
            <a:solidFill>
              <a:schemeClr val="bg2"/>
            </a:solidFill>
          </a:ln>
        </p:spPr>
        <p:txBody>
          <a:bodyPr tIns="18288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dirty="0"/>
          </a:p>
        </p:txBody>
      </p:sp>
      <p:sp>
        <p:nvSpPr>
          <p:cNvPr id="10" name="Rectangle 9"/>
          <p:cNvSpPr/>
          <p:nvPr userDrawn="1"/>
        </p:nvSpPr>
        <p:spPr>
          <a:xfrm>
            <a:off x="3231397" y="6245817"/>
            <a:ext cx="8957428" cy="612183"/>
          </a:xfrm>
          <a:prstGeom prst="rect">
            <a:avLst/>
          </a:prstGeom>
          <a:solidFill>
            <a:schemeClr val="bg1"/>
          </a:solidFill>
          <a:ln w="1905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dirty="0"/>
          </a:p>
        </p:txBody>
      </p:sp>
    </p:spTree>
    <p:extLst>
      <p:ext uri="{BB962C8B-B14F-4D97-AF65-F5344CB8AC3E}">
        <p14:creationId xmlns:p14="http://schemas.microsoft.com/office/powerpoint/2010/main" val="3964592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p:cSld name="Metric with Pictur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8" name="Rectangle 7" descr="A large metric, brief statement, and 4-color photo can be included here"/>
          <p:cNvSpPr/>
          <p:nvPr/>
        </p:nvSpPr>
        <p:spPr bwMode="hidden">
          <a:xfrm>
            <a:off x="0" y="0"/>
            <a:ext cx="12188825" cy="6858000"/>
          </a:xfrm>
          <a:prstGeom prst="rect">
            <a:avLst/>
          </a:pr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grpSp>
        <p:nvGrpSpPr>
          <p:cNvPr id="2" name="Group 1"/>
          <p:cNvGrpSpPr/>
          <p:nvPr/>
        </p:nvGrpSpPr>
        <p:grpSpPr>
          <a:xfrm>
            <a:off x="0" y="0"/>
            <a:ext cx="12189399" cy="6858000"/>
            <a:chOff x="-287" y="0"/>
            <a:chExt cx="12189399" cy="6858000"/>
          </a:xfrm>
        </p:grpSpPr>
        <p:sp>
          <p:nvSpPr>
            <p:cNvPr id="10" name="Rectangle 9"/>
            <p:cNvSpPr/>
            <p:nvPr/>
          </p:nvSpPr>
          <p:spPr bwMode="gray">
            <a:xfrm>
              <a:off x="-287" y="0"/>
              <a:ext cx="193962" cy="6852146"/>
            </a:xfrm>
            <a:prstGeom prst="rect">
              <a:avLst/>
            </a:prstGeom>
            <a:solidFill>
              <a:srgbClr val="DCE3E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p>
          </p:txBody>
        </p:sp>
        <p:sp>
          <p:nvSpPr>
            <p:cNvPr id="11" name="Rectangle 10"/>
            <p:cNvSpPr/>
            <p:nvPr/>
          </p:nvSpPr>
          <p:spPr bwMode="gray">
            <a:xfrm>
              <a:off x="11995151" y="5854"/>
              <a:ext cx="193960" cy="6852146"/>
            </a:xfrm>
            <a:prstGeom prst="rect">
              <a:avLst/>
            </a:prstGeom>
            <a:solidFill>
              <a:srgbClr val="DCE3E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p>
          </p:txBody>
        </p:sp>
        <p:sp>
          <p:nvSpPr>
            <p:cNvPr id="12" name="Rectangle 11"/>
            <p:cNvSpPr/>
            <p:nvPr/>
          </p:nvSpPr>
          <p:spPr bwMode="gray">
            <a:xfrm>
              <a:off x="-286" y="6400800"/>
              <a:ext cx="12189396" cy="457200"/>
            </a:xfrm>
            <a:prstGeom prst="rect">
              <a:avLst/>
            </a:prstGeom>
            <a:solidFill>
              <a:srgbClr val="DCE3E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p>
          </p:txBody>
        </p:sp>
        <p:sp>
          <p:nvSpPr>
            <p:cNvPr id="13" name="Rectangle 12"/>
            <p:cNvSpPr/>
            <p:nvPr/>
          </p:nvSpPr>
          <p:spPr bwMode="gray">
            <a:xfrm>
              <a:off x="-286" y="0"/>
              <a:ext cx="12189398" cy="192024"/>
            </a:xfrm>
            <a:prstGeom prst="rect">
              <a:avLst/>
            </a:prstGeom>
            <a:solidFill>
              <a:srgbClr val="DCE3E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p>
          </p:txBody>
        </p:sp>
      </p:grpSp>
      <p:sp>
        <p:nvSpPr>
          <p:cNvPr id="5" name="Date Placeholder 4"/>
          <p:cNvSpPr>
            <a:spLocks noGrp="1"/>
          </p:cNvSpPr>
          <p:nvPr>
            <p:ph type="dt" sz="half" idx="10"/>
          </p:nvPr>
        </p:nvSpPr>
        <p:spPr/>
        <p:txBody>
          <a:bodyPr/>
          <a:lstStyle>
            <a:lvl1pPr>
              <a:defRPr>
                <a:solidFill>
                  <a:srgbClr val="5F5F5F"/>
                </a:solidFill>
              </a:defRPr>
            </a:lvl1pPr>
          </a:lstStyle>
          <a:p>
            <a:fld id="{4ADD7E43-24FB-40CC-971F-1AFB4F96D58C}" type="datetime1">
              <a:rPr lang="en-US" smtClean="0"/>
              <a:pPr/>
              <a:t>9/22/2015</a:t>
            </a:fld>
            <a:endParaRPr lang="en-US" dirty="0"/>
          </a:p>
        </p:txBody>
      </p:sp>
      <p:sp>
        <p:nvSpPr>
          <p:cNvPr id="6" name="Footer Placeholder 5"/>
          <p:cNvSpPr>
            <a:spLocks noGrp="1"/>
          </p:cNvSpPr>
          <p:nvPr>
            <p:ph type="ftr" sz="quarter" idx="11"/>
          </p:nvPr>
        </p:nvSpPr>
        <p:spPr>
          <a:xfrm>
            <a:off x="8621423" y="6556248"/>
            <a:ext cx="2743200" cy="182880"/>
          </a:xfrm>
          <a:prstGeom prst="rect">
            <a:avLst/>
          </a:prstGeom>
        </p:spPr>
        <p:txBody>
          <a:bodyPr/>
          <a:lstStyle>
            <a:lvl1pPr>
              <a:defRPr>
                <a:solidFill>
                  <a:srgbClr val="5F5F5F"/>
                </a:solidFill>
              </a:defRPr>
            </a:lvl1pPr>
          </a:lstStyle>
          <a:p>
            <a:r>
              <a:rPr lang="en-US" dirty="0" smtClean="0"/>
              <a:t>Oracle Confidential – Internal/Restricted/Highly Restricted</a:t>
            </a:r>
            <a:endParaRPr lang="en-US" dirty="0"/>
          </a:p>
        </p:txBody>
      </p:sp>
      <p:sp>
        <p:nvSpPr>
          <p:cNvPr id="7" name="Slide Number Placeholder 6"/>
          <p:cNvSpPr>
            <a:spLocks noGrp="1"/>
          </p:cNvSpPr>
          <p:nvPr>
            <p:ph type="sldNum" sz="quarter" idx="12"/>
          </p:nvPr>
        </p:nvSpPr>
        <p:spPr/>
        <p:txBody>
          <a:bodyPr/>
          <a:lstStyle>
            <a:lvl1pPr>
              <a:defRPr>
                <a:solidFill>
                  <a:srgbClr val="5F5F5F"/>
                </a:solidFill>
              </a:defRPr>
            </a:lvl1pPr>
          </a:lstStyle>
          <a:p>
            <a:fld id="{C51EAA63-D034-42AE-91FA-B13B9518C7BE}" type="slidenum">
              <a:rPr lang="en-US" smtClean="0"/>
              <a:pPr/>
              <a:t>‹#›</a:t>
            </a:fld>
            <a:endParaRPr lang="en-US" dirty="0"/>
          </a:p>
        </p:txBody>
      </p:sp>
      <p:sp>
        <p:nvSpPr>
          <p:cNvPr id="22" name="Text Placeholder 12"/>
          <p:cNvSpPr>
            <a:spLocks noGrp="1"/>
          </p:cNvSpPr>
          <p:nvPr>
            <p:ph type="body" sz="quarter" idx="13" hasCustomPrompt="1"/>
          </p:nvPr>
        </p:nvSpPr>
        <p:spPr>
          <a:xfrm>
            <a:off x="760412" y="2666999"/>
            <a:ext cx="5029200" cy="1960881"/>
          </a:xfrm>
        </p:spPr>
        <p:txBody>
          <a:bodyPr>
            <a:noAutofit/>
          </a:bodyPr>
          <a:lstStyle>
            <a:lvl1pPr marL="1588" indent="0">
              <a:spcBef>
                <a:spcPts val="0"/>
              </a:spcBef>
              <a:buFontTx/>
              <a:buNone/>
              <a:defRPr sz="2800" baseline="0"/>
            </a:lvl1pPr>
            <a:lvl2pPr marL="1588" indent="0">
              <a:buFontTx/>
              <a:buNone/>
              <a:defRPr sz="2400"/>
            </a:lvl2pPr>
            <a:lvl3pPr marL="1588" indent="0">
              <a:buFontTx/>
              <a:buNone/>
              <a:defRPr sz="2400"/>
            </a:lvl3pPr>
            <a:lvl4pPr marL="1588" indent="0">
              <a:buFontTx/>
              <a:buNone/>
              <a:defRPr sz="2400"/>
            </a:lvl4pPr>
            <a:lvl5pPr marL="1588" indent="0">
              <a:buFontTx/>
              <a:buNone/>
              <a:defRPr sz="2400"/>
            </a:lvl5pPr>
            <a:lvl6pPr marL="1588" indent="0">
              <a:buFontTx/>
              <a:buNone/>
              <a:defRPr sz="2400"/>
            </a:lvl6pPr>
            <a:lvl7pPr marL="1588" indent="0">
              <a:buFontTx/>
              <a:buNone/>
              <a:defRPr sz="2400"/>
            </a:lvl7pPr>
            <a:lvl8pPr marL="1588" indent="0">
              <a:buFontTx/>
              <a:buNone/>
              <a:defRPr sz="2400"/>
            </a:lvl8pPr>
            <a:lvl9pPr marL="1588" indent="0">
              <a:buFontTx/>
              <a:buNone/>
              <a:defRPr sz="2400"/>
            </a:lvl9pPr>
          </a:lstStyle>
          <a:p>
            <a:pPr lvl="0"/>
            <a:r>
              <a:rPr dirty="0"/>
              <a:t>Click to add text</a:t>
            </a:r>
          </a:p>
        </p:txBody>
      </p:sp>
      <p:sp>
        <p:nvSpPr>
          <p:cNvPr id="3" name="Title 2"/>
          <p:cNvSpPr>
            <a:spLocks noGrp="1"/>
          </p:cNvSpPr>
          <p:nvPr>
            <p:ph type="title" hasCustomPrompt="1"/>
          </p:nvPr>
        </p:nvSpPr>
        <p:spPr>
          <a:xfrm>
            <a:off x="760412" y="609600"/>
            <a:ext cx="5029200" cy="2044700"/>
          </a:xfrm>
        </p:spPr>
        <p:txBody>
          <a:bodyPr/>
          <a:lstStyle>
            <a:lvl1pPr>
              <a:defRPr sz="13800" b="1"/>
            </a:lvl1pPr>
          </a:lstStyle>
          <a:p>
            <a:r>
              <a:rPr lang="en-US" dirty="0" smtClean="0"/>
              <a:t>XX</a:t>
            </a:r>
            <a:endParaRPr lang="en-US" dirty="0"/>
          </a:p>
        </p:txBody>
      </p:sp>
      <p:pic>
        <p:nvPicPr>
          <p:cNvPr id="15" name="Picture 14" descr="Oracle logo in white on red staging background"/>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bwMode="ltGray">
          <a:xfrm>
            <a:off x="531812" y="6263640"/>
            <a:ext cx="1622861" cy="594360"/>
          </a:xfrm>
          <a:prstGeom prst="rect">
            <a:avLst/>
          </a:prstGeom>
        </p:spPr>
      </p:pic>
      <p:sp>
        <p:nvSpPr>
          <p:cNvPr id="19" name="TextBox 18"/>
          <p:cNvSpPr txBox="1"/>
          <p:nvPr userDrawn="1"/>
        </p:nvSpPr>
        <p:spPr>
          <a:xfrm>
            <a:off x="5376672" y="6556248"/>
            <a:ext cx="3200400" cy="182880"/>
          </a:xfrm>
          <a:prstGeom prst="rect">
            <a:avLst/>
          </a:prstGeom>
          <a:noFill/>
        </p:spPr>
        <p:txBody>
          <a:bodyPr vert="horz" wrap="none" lIns="0" tIns="0" rIns="0" bIns="0" rtlCol="0" anchor="ctr" anchorCtr="0">
            <a:noAutofit/>
          </a:bodyPr>
          <a:lstStyle/>
          <a:p>
            <a:pPr algn="r"/>
            <a:r>
              <a:rPr sz="850" dirty="0">
                <a:solidFill>
                  <a:srgbClr val="5F5F5F"/>
                </a:solidFill>
              </a:rPr>
              <a:t>Copyright © </a:t>
            </a:r>
            <a:r>
              <a:rPr sz="850" dirty="0" smtClean="0">
                <a:solidFill>
                  <a:srgbClr val="5F5F5F"/>
                </a:solidFill>
              </a:rPr>
              <a:t>2014</a:t>
            </a:r>
            <a:r>
              <a:rPr lang="en-US" sz="850" dirty="0" smtClean="0">
                <a:solidFill>
                  <a:srgbClr val="5F5F5F"/>
                </a:solidFill>
              </a:rPr>
              <a:t>,</a:t>
            </a:r>
            <a:r>
              <a:rPr sz="850" dirty="0" smtClean="0">
                <a:solidFill>
                  <a:srgbClr val="5F5F5F"/>
                </a:solidFill>
              </a:rPr>
              <a:t> </a:t>
            </a:r>
            <a:r>
              <a:rPr sz="850" dirty="0">
                <a:solidFill>
                  <a:srgbClr val="5F5F5F"/>
                </a:solidFill>
              </a:rPr>
              <a:t>Oracle and/or its affiliates. All rights reserved.  </a:t>
            </a:r>
            <a:r>
              <a:rPr sz="850" dirty="0" smtClean="0">
                <a:solidFill>
                  <a:srgbClr val="5F5F5F"/>
                </a:solidFill>
              </a:rPr>
              <a:t>|</a:t>
            </a:r>
            <a:endParaRPr sz="850" dirty="0">
              <a:solidFill>
                <a:srgbClr val="5F5F5F"/>
              </a:solidFill>
            </a:endParaRPr>
          </a:p>
        </p:txBody>
      </p:sp>
    </p:spTree>
    <p:extLst>
      <p:ext uri="{BB962C8B-B14F-4D97-AF65-F5344CB8AC3E}">
        <p14:creationId xmlns:p14="http://schemas.microsoft.com/office/powerpoint/2010/main" val="138181752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Safe Harbor Front">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ACD4C6-5F02-4E1D-8860-E571DA6DFE1F}" type="datetime1">
              <a:rPr lang="en-US" smtClean="0"/>
              <a:pPr/>
              <a:t>9/22/2015</a:t>
            </a:fld>
            <a:endParaRPr dirty="0"/>
          </a:p>
        </p:txBody>
      </p:sp>
      <p:sp>
        <p:nvSpPr>
          <p:cNvPr id="3" name="Footer Placeholder 2"/>
          <p:cNvSpPr>
            <a:spLocks noGrp="1"/>
          </p:cNvSpPr>
          <p:nvPr>
            <p:ph type="ftr" sz="quarter" idx="11"/>
          </p:nvPr>
        </p:nvSpPr>
        <p:spPr>
          <a:xfrm>
            <a:off x="8621423" y="6556248"/>
            <a:ext cx="2743200" cy="182880"/>
          </a:xfrm>
          <a:prstGeom prst="rect">
            <a:avLst/>
          </a:prstGeom>
        </p:spPr>
        <p:txBody>
          <a:bodyPr/>
          <a:lstStyle/>
          <a:p>
            <a:r>
              <a:rPr dirty="0"/>
              <a:t>Oracle Confidential – Internal/Restricted/Highly Restricted</a:t>
            </a:r>
          </a:p>
        </p:txBody>
      </p:sp>
      <p:sp>
        <p:nvSpPr>
          <p:cNvPr id="4" name="Slide Number Placeholder 3"/>
          <p:cNvSpPr>
            <a:spLocks noGrp="1"/>
          </p:cNvSpPr>
          <p:nvPr>
            <p:ph type="sldNum" sz="quarter" idx="12"/>
          </p:nvPr>
        </p:nvSpPr>
        <p:spPr/>
        <p:txBody>
          <a:bodyPr/>
          <a:lstStyle/>
          <a:p>
            <a:fld id="{C51EAA63-D034-42AE-91FA-B13B9518C7BE}" type="slidenum">
              <a:rPr/>
              <a:pPr/>
              <a:t>‹#›</a:t>
            </a:fld>
            <a:endParaRPr dirty="0"/>
          </a:p>
        </p:txBody>
      </p:sp>
      <p:sp>
        <p:nvSpPr>
          <p:cNvPr id="5" name="TextBox 4"/>
          <p:cNvSpPr txBox="1"/>
          <p:nvPr/>
        </p:nvSpPr>
        <p:spPr>
          <a:xfrm>
            <a:off x="531812" y="1371600"/>
            <a:ext cx="11125200" cy="889000"/>
          </a:xfrm>
          <a:prstGeom prst="rect">
            <a:avLst/>
          </a:prstGeom>
          <a:noFill/>
        </p:spPr>
        <p:txBody>
          <a:bodyPr wrap="none" lIns="0" tIns="0" rIns="0" bIns="0" rtlCol="0" anchor="b">
            <a:noAutofit/>
          </a:bodyPr>
          <a:lstStyle/>
          <a:p>
            <a:pPr>
              <a:lnSpc>
                <a:spcPct val="90000"/>
              </a:lnSpc>
            </a:pPr>
            <a:r>
              <a:rPr sz="3200" dirty="0">
                <a:latin typeface="+mj-lt"/>
              </a:rPr>
              <a:t>Safe Harbor</a:t>
            </a:r>
            <a:r>
              <a:rPr sz="3200" baseline="0" dirty="0">
                <a:latin typeface="+mj-lt"/>
              </a:rPr>
              <a:t> Statement</a:t>
            </a:r>
            <a:endParaRPr sz="3200" dirty="0">
              <a:latin typeface="+mj-lt"/>
            </a:endParaRPr>
          </a:p>
        </p:txBody>
      </p:sp>
      <p:sp>
        <p:nvSpPr>
          <p:cNvPr id="6" name="TextBox 5"/>
          <p:cNvSpPr txBox="1"/>
          <p:nvPr/>
        </p:nvSpPr>
        <p:spPr>
          <a:xfrm>
            <a:off x="531812" y="2514600"/>
            <a:ext cx="11125200" cy="2286000"/>
          </a:xfrm>
          <a:prstGeom prst="rect">
            <a:avLst/>
          </a:prstGeom>
          <a:noFill/>
        </p:spPr>
        <p:txBody>
          <a:bodyPr wrap="square" lIns="0" tIns="0" rIns="0" bIns="0" rtlCol="0" anchor="t">
            <a:noAutofit/>
          </a:bodyPr>
          <a:lstStyle/>
          <a:p>
            <a:pPr>
              <a:lnSpc>
                <a:spcPct val="90000"/>
              </a:lnSpc>
            </a:pPr>
            <a:r>
              <a:rPr sz="2400" dirty="0">
                <a:latin typeface="+mn-lt"/>
              </a:rPr>
              <a:t>The following is intended to outline our general product direction. It is intended for information purposes only, and may not be incorporated into any contract. It is not a commitment to deliver any material, code, or functionality, and should not be relied upon in making purchasing decisions. The development, release, and timing of any features or functionality described for Oracle’s products remains at the sole discretion of Oracle.</a:t>
            </a:r>
          </a:p>
        </p:txBody>
      </p:sp>
      <p:sp>
        <p:nvSpPr>
          <p:cNvPr id="7" name="Rectangle 6"/>
          <p:cNvSpPr/>
          <p:nvPr userDrawn="1"/>
        </p:nvSpPr>
        <p:spPr>
          <a:xfrm>
            <a:off x="3231397" y="6245817"/>
            <a:ext cx="8957428" cy="612183"/>
          </a:xfrm>
          <a:prstGeom prst="rect">
            <a:avLst/>
          </a:prstGeom>
          <a:solidFill>
            <a:schemeClr val="bg1"/>
          </a:solidFill>
          <a:ln w="1905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dirty="0"/>
          </a:p>
        </p:txBody>
      </p:sp>
    </p:spTree>
    <p:extLst>
      <p:ext uri="{BB962C8B-B14F-4D97-AF65-F5344CB8AC3E}">
        <p14:creationId xmlns:p14="http://schemas.microsoft.com/office/powerpoint/2010/main" val="25978894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Safe Harbor Bac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76134E1-025A-423B-B455-DC3D3A91EDB9}" type="datetime1">
              <a:rPr lang="en-US" smtClean="0"/>
              <a:pPr/>
              <a:t>9/22/2015</a:t>
            </a:fld>
            <a:endParaRPr dirty="0"/>
          </a:p>
        </p:txBody>
      </p:sp>
      <p:sp>
        <p:nvSpPr>
          <p:cNvPr id="3" name="Footer Placeholder 2"/>
          <p:cNvSpPr>
            <a:spLocks noGrp="1"/>
          </p:cNvSpPr>
          <p:nvPr>
            <p:ph type="ftr" sz="quarter" idx="11"/>
          </p:nvPr>
        </p:nvSpPr>
        <p:spPr>
          <a:xfrm>
            <a:off x="8621423" y="6556248"/>
            <a:ext cx="2743200" cy="182880"/>
          </a:xfrm>
          <a:prstGeom prst="rect">
            <a:avLst/>
          </a:prstGeom>
        </p:spPr>
        <p:txBody>
          <a:bodyPr/>
          <a:lstStyle/>
          <a:p>
            <a:r>
              <a:rPr dirty="0"/>
              <a:t>Oracle Confidential – Internal/Restricted/Highly Restricted</a:t>
            </a:r>
          </a:p>
        </p:txBody>
      </p:sp>
      <p:sp>
        <p:nvSpPr>
          <p:cNvPr id="4" name="Slide Number Placeholder 3"/>
          <p:cNvSpPr>
            <a:spLocks noGrp="1"/>
          </p:cNvSpPr>
          <p:nvPr>
            <p:ph type="sldNum" sz="quarter" idx="12"/>
          </p:nvPr>
        </p:nvSpPr>
        <p:spPr/>
        <p:txBody>
          <a:bodyPr/>
          <a:lstStyle/>
          <a:p>
            <a:fld id="{C51EAA63-D034-42AE-91FA-B13B9518C7BE}" type="slidenum">
              <a:rPr/>
              <a:pPr/>
              <a:t>‹#›</a:t>
            </a:fld>
            <a:endParaRPr dirty="0"/>
          </a:p>
        </p:txBody>
      </p:sp>
      <p:sp>
        <p:nvSpPr>
          <p:cNvPr id="5" name="TextBox 4"/>
          <p:cNvSpPr txBox="1"/>
          <p:nvPr/>
        </p:nvSpPr>
        <p:spPr>
          <a:xfrm>
            <a:off x="531812" y="1371600"/>
            <a:ext cx="11125200" cy="889000"/>
          </a:xfrm>
          <a:prstGeom prst="rect">
            <a:avLst/>
          </a:prstGeom>
          <a:noFill/>
        </p:spPr>
        <p:txBody>
          <a:bodyPr wrap="none" lIns="0" tIns="0" rIns="0" bIns="0" rtlCol="0" anchor="b">
            <a:noAutofit/>
          </a:bodyPr>
          <a:lstStyle/>
          <a:p>
            <a:pPr>
              <a:lnSpc>
                <a:spcPct val="90000"/>
              </a:lnSpc>
            </a:pPr>
            <a:r>
              <a:rPr sz="3200" dirty="0">
                <a:latin typeface="+mj-lt"/>
              </a:rPr>
              <a:t>Safe Harbor</a:t>
            </a:r>
            <a:r>
              <a:rPr sz="3200" baseline="0" dirty="0">
                <a:latin typeface="+mj-lt"/>
              </a:rPr>
              <a:t> Statement</a:t>
            </a:r>
            <a:endParaRPr sz="3200" dirty="0">
              <a:latin typeface="+mj-lt"/>
            </a:endParaRPr>
          </a:p>
        </p:txBody>
      </p:sp>
      <p:sp>
        <p:nvSpPr>
          <p:cNvPr id="6" name="TextBox 5"/>
          <p:cNvSpPr txBox="1"/>
          <p:nvPr/>
        </p:nvSpPr>
        <p:spPr>
          <a:xfrm>
            <a:off x="531812" y="2514600"/>
            <a:ext cx="11125200" cy="2286000"/>
          </a:xfrm>
          <a:prstGeom prst="rect">
            <a:avLst/>
          </a:prstGeom>
          <a:noFill/>
        </p:spPr>
        <p:txBody>
          <a:bodyPr wrap="square" lIns="0" tIns="0" rIns="0" bIns="0" rtlCol="0" anchor="t">
            <a:noAutofit/>
          </a:bodyPr>
          <a:lstStyle/>
          <a:p>
            <a:pPr>
              <a:lnSpc>
                <a:spcPct val="90000"/>
              </a:lnSpc>
            </a:pPr>
            <a:r>
              <a:rPr sz="2400" dirty="0">
                <a:latin typeface="+mn-lt"/>
              </a:rPr>
              <a:t>The preceding is intended to outline our general product direction. It is intended for information purposes only, and may not be incorporated into any contract. It is not a commitment to deliver any material, code, or functionality, and should not be relied upon in making purchasing decisions. The development, release, and timing of any features or functionality described for Oracle’s products remains at the sole discretion of Oracle.</a:t>
            </a:r>
          </a:p>
        </p:txBody>
      </p:sp>
      <p:sp>
        <p:nvSpPr>
          <p:cNvPr id="7" name="Rectangle 6"/>
          <p:cNvSpPr/>
          <p:nvPr userDrawn="1"/>
        </p:nvSpPr>
        <p:spPr>
          <a:xfrm>
            <a:off x="3231397" y="6245817"/>
            <a:ext cx="8957428" cy="612183"/>
          </a:xfrm>
          <a:prstGeom prst="rect">
            <a:avLst/>
          </a:prstGeom>
          <a:solidFill>
            <a:schemeClr val="bg1"/>
          </a:solidFill>
          <a:ln w="1905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dirty="0"/>
          </a:p>
        </p:txBody>
      </p:sp>
    </p:spTree>
    <p:extLst>
      <p:ext uri="{BB962C8B-B14F-4D97-AF65-F5344CB8AC3E}">
        <p14:creationId xmlns:p14="http://schemas.microsoft.com/office/powerpoint/2010/main" val="2358871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Positioning Statement">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4214A5B-588F-4C90-9D20-DD3B4D6AC865}" type="datetime1">
              <a:rPr lang="en-US" smtClean="0"/>
              <a:pPr/>
              <a:t>9/22/2015</a:t>
            </a:fld>
            <a:endParaRPr dirty="0"/>
          </a:p>
        </p:txBody>
      </p:sp>
      <p:sp>
        <p:nvSpPr>
          <p:cNvPr id="3" name="Footer Placeholder 2"/>
          <p:cNvSpPr>
            <a:spLocks noGrp="1"/>
          </p:cNvSpPr>
          <p:nvPr>
            <p:ph type="ftr" sz="quarter" idx="11"/>
          </p:nvPr>
        </p:nvSpPr>
        <p:spPr>
          <a:xfrm>
            <a:off x="8621423" y="6556248"/>
            <a:ext cx="2743200" cy="182880"/>
          </a:xfrm>
          <a:prstGeom prst="rect">
            <a:avLst/>
          </a:prstGeom>
        </p:spPr>
        <p:txBody>
          <a:bodyPr/>
          <a:lstStyle/>
          <a:p>
            <a:r>
              <a:rPr dirty="0"/>
              <a:t>Oracle Confidential – Internal/Restricted/Highly Restricted</a:t>
            </a:r>
          </a:p>
        </p:txBody>
      </p:sp>
      <p:sp>
        <p:nvSpPr>
          <p:cNvPr id="4" name="Slide Number Placeholder 3"/>
          <p:cNvSpPr>
            <a:spLocks noGrp="1"/>
          </p:cNvSpPr>
          <p:nvPr>
            <p:ph type="sldNum" sz="quarter" idx="12"/>
          </p:nvPr>
        </p:nvSpPr>
        <p:spPr/>
        <p:txBody>
          <a:bodyPr/>
          <a:lstStyle/>
          <a:p>
            <a:fld id="{C51EAA63-D034-42AE-91FA-B13B9518C7BE}" type="slidenum">
              <a:rPr/>
              <a:pPr/>
              <a:t>‹#›</a:t>
            </a:fld>
            <a:endParaRPr dirty="0"/>
          </a:p>
        </p:txBody>
      </p:sp>
      <p:grpSp>
        <p:nvGrpSpPr>
          <p:cNvPr id="3093" name="Group 3092" descr="&quot;Hardware and Software Engineered to work together&quot; tagline in red and black"/>
          <p:cNvGrpSpPr/>
          <p:nvPr userDrawn="1"/>
        </p:nvGrpSpPr>
        <p:grpSpPr bwMode="gray">
          <a:xfrm>
            <a:off x="3263901" y="2743200"/>
            <a:ext cx="5668962" cy="1081088"/>
            <a:chOff x="3263901" y="1227138"/>
            <a:chExt cx="5668962" cy="1081088"/>
          </a:xfrm>
        </p:grpSpPr>
        <p:sp>
          <p:nvSpPr>
            <p:cNvPr id="8" name="Rectangle 5"/>
            <p:cNvSpPr>
              <a:spLocks noChangeArrowheads="1"/>
            </p:cNvSpPr>
            <p:nvPr/>
          </p:nvSpPr>
          <p:spPr bwMode="gray">
            <a:xfrm>
              <a:off x="3997326" y="1855788"/>
              <a:ext cx="73025" cy="50800"/>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dirty="0"/>
            </a:p>
          </p:txBody>
        </p:sp>
        <p:sp>
          <p:nvSpPr>
            <p:cNvPr id="9" name="Freeform 6"/>
            <p:cNvSpPr>
              <a:spLocks noEditPoints="1"/>
            </p:cNvSpPr>
            <p:nvPr/>
          </p:nvSpPr>
          <p:spPr bwMode="gray">
            <a:xfrm>
              <a:off x="4835526" y="1362075"/>
              <a:ext cx="238125" cy="317500"/>
            </a:xfrm>
            <a:custGeom>
              <a:avLst/>
              <a:gdLst>
                <a:gd name="T0" fmla="*/ 29 w 29"/>
                <a:gd name="T1" fmla="*/ 30 h 38"/>
                <a:gd name="T2" fmla="*/ 29 w 29"/>
                <a:gd name="T3" fmla="*/ 37 h 38"/>
                <a:gd name="T4" fmla="*/ 20 w 29"/>
                <a:gd name="T5" fmla="*/ 37 h 38"/>
                <a:gd name="T6" fmla="*/ 19 w 29"/>
                <a:gd name="T7" fmla="*/ 32 h 38"/>
                <a:gd name="T8" fmla="*/ 19 w 29"/>
                <a:gd name="T9" fmla="*/ 32 h 38"/>
                <a:gd name="T10" fmla="*/ 10 w 29"/>
                <a:gd name="T11" fmla="*/ 38 h 38"/>
                <a:gd name="T12" fmla="*/ 0 w 29"/>
                <a:gd name="T13" fmla="*/ 26 h 38"/>
                <a:gd name="T14" fmla="*/ 19 w 29"/>
                <a:gd name="T15" fmla="*/ 13 h 38"/>
                <a:gd name="T16" fmla="*/ 19 w 29"/>
                <a:gd name="T17" fmla="*/ 11 h 38"/>
                <a:gd name="T18" fmla="*/ 15 w 29"/>
                <a:gd name="T19" fmla="*/ 5 h 38"/>
                <a:gd name="T20" fmla="*/ 11 w 29"/>
                <a:gd name="T21" fmla="*/ 11 h 38"/>
                <a:gd name="T22" fmla="*/ 1 w 29"/>
                <a:gd name="T23" fmla="*/ 11 h 38"/>
                <a:gd name="T24" fmla="*/ 5 w 29"/>
                <a:gd name="T25" fmla="*/ 2 h 38"/>
                <a:gd name="T26" fmla="*/ 14 w 29"/>
                <a:gd name="T27" fmla="*/ 0 h 38"/>
                <a:gd name="T28" fmla="*/ 29 w 29"/>
                <a:gd name="T29" fmla="*/ 12 h 38"/>
                <a:gd name="T30" fmla="*/ 29 w 29"/>
                <a:gd name="T31" fmla="*/ 30 h 38"/>
                <a:gd name="T32" fmla="*/ 10 w 29"/>
                <a:gd name="T33" fmla="*/ 26 h 38"/>
                <a:gd name="T34" fmla="*/ 14 w 29"/>
                <a:gd name="T35" fmla="*/ 31 h 38"/>
                <a:gd name="T36" fmla="*/ 19 w 29"/>
                <a:gd name="T37" fmla="*/ 19 h 38"/>
                <a:gd name="T38" fmla="*/ 10 w 29"/>
                <a:gd name="T39" fmla="*/ 26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9" h="38">
                  <a:moveTo>
                    <a:pt x="29" y="30"/>
                  </a:moveTo>
                  <a:cubicBezTo>
                    <a:pt x="29" y="32"/>
                    <a:pt x="29" y="35"/>
                    <a:pt x="29" y="37"/>
                  </a:cubicBezTo>
                  <a:cubicBezTo>
                    <a:pt x="20" y="37"/>
                    <a:pt x="20" y="37"/>
                    <a:pt x="20" y="37"/>
                  </a:cubicBezTo>
                  <a:cubicBezTo>
                    <a:pt x="19" y="32"/>
                    <a:pt x="19" y="32"/>
                    <a:pt x="19" y="32"/>
                  </a:cubicBezTo>
                  <a:cubicBezTo>
                    <a:pt x="19" y="32"/>
                    <a:pt x="19" y="32"/>
                    <a:pt x="19" y="32"/>
                  </a:cubicBezTo>
                  <a:cubicBezTo>
                    <a:pt x="17" y="36"/>
                    <a:pt x="14" y="38"/>
                    <a:pt x="10" y="38"/>
                  </a:cubicBezTo>
                  <a:cubicBezTo>
                    <a:pt x="2" y="38"/>
                    <a:pt x="0" y="32"/>
                    <a:pt x="0" y="26"/>
                  </a:cubicBezTo>
                  <a:cubicBezTo>
                    <a:pt x="0" y="14"/>
                    <a:pt x="9" y="13"/>
                    <a:pt x="19" y="13"/>
                  </a:cubicBezTo>
                  <a:cubicBezTo>
                    <a:pt x="19" y="11"/>
                    <a:pt x="19" y="11"/>
                    <a:pt x="19" y="11"/>
                  </a:cubicBezTo>
                  <a:cubicBezTo>
                    <a:pt x="19" y="8"/>
                    <a:pt x="18" y="5"/>
                    <a:pt x="15" y="5"/>
                  </a:cubicBezTo>
                  <a:cubicBezTo>
                    <a:pt x="11" y="5"/>
                    <a:pt x="11" y="8"/>
                    <a:pt x="11" y="11"/>
                  </a:cubicBezTo>
                  <a:cubicBezTo>
                    <a:pt x="1" y="11"/>
                    <a:pt x="1" y="11"/>
                    <a:pt x="1" y="11"/>
                  </a:cubicBezTo>
                  <a:cubicBezTo>
                    <a:pt x="1" y="6"/>
                    <a:pt x="2" y="4"/>
                    <a:pt x="5" y="2"/>
                  </a:cubicBezTo>
                  <a:cubicBezTo>
                    <a:pt x="7" y="0"/>
                    <a:pt x="10" y="0"/>
                    <a:pt x="14" y="0"/>
                  </a:cubicBezTo>
                  <a:cubicBezTo>
                    <a:pt x="27" y="0"/>
                    <a:pt x="29" y="5"/>
                    <a:pt x="29" y="12"/>
                  </a:cubicBezTo>
                  <a:lnTo>
                    <a:pt x="29" y="30"/>
                  </a:lnTo>
                  <a:close/>
                  <a:moveTo>
                    <a:pt x="10" y="26"/>
                  </a:moveTo>
                  <a:cubicBezTo>
                    <a:pt x="10" y="28"/>
                    <a:pt x="10" y="31"/>
                    <a:pt x="14" y="31"/>
                  </a:cubicBezTo>
                  <a:cubicBezTo>
                    <a:pt x="20" y="31"/>
                    <a:pt x="19" y="23"/>
                    <a:pt x="19" y="19"/>
                  </a:cubicBezTo>
                  <a:cubicBezTo>
                    <a:pt x="14" y="19"/>
                    <a:pt x="10" y="19"/>
                    <a:pt x="10" y="26"/>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dirty="0"/>
            </a:p>
          </p:txBody>
        </p:sp>
        <p:sp>
          <p:nvSpPr>
            <p:cNvPr id="10" name="Freeform 7"/>
            <p:cNvSpPr>
              <a:spLocks/>
            </p:cNvSpPr>
            <p:nvPr/>
          </p:nvSpPr>
          <p:spPr bwMode="gray">
            <a:xfrm>
              <a:off x="3263901" y="1236663"/>
              <a:ext cx="288925" cy="434975"/>
            </a:xfrm>
            <a:custGeom>
              <a:avLst/>
              <a:gdLst>
                <a:gd name="T0" fmla="*/ 125 w 182"/>
                <a:gd name="T1" fmla="*/ 110 h 274"/>
                <a:gd name="T2" fmla="*/ 125 w 182"/>
                <a:gd name="T3" fmla="*/ 0 h 274"/>
                <a:gd name="T4" fmla="*/ 182 w 182"/>
                <a:gd name="T5" fmla="*/ 0 h 274"/>
                <a:gd name="T6" fmla="*/ 182 w 182"/>
                <a:gd name="T7" fmla="*/ 274 h 274"/>
                <a:gd name="T8" fmla="*/ 125 w 182"/>
                <a:gd name="T9" fmla="*/ 274 h 274"/>
                <a:gd name="T10" fmla="*/ 125 w 182"/>
                <a:gd name="T11" fmla="*/ 153 h 274"/>
                <a:gd name="T12" fmla="*/ 57 w 182"/>
                <a:gd name="T13" fmla="*/ 153 h 274"/>
                <a:gd name="T14" fmla="*/ 57 w 182"/>
                <a:gd name="T15" fmla="*/ 274 h 274"/>
                <a:gd name="T16" fmla="*/ 0 w 182"/>
                <a:gd name="T17" fmla="*/ 274 h 274"/>
                <a:gd name="T18" fmla="*/ 0 w 182"/>
                <a:gd name="T19" fmla="*/ 0 h 274"/>
                <a:gd name="T20" fmla="*/ 57 w 182"/>
                <a:gd name="T21" fmla="*/ 0 h 274"/>
                <a:gd name="T22" fmla="*/ 57 w 182"/>
                <a:gd name="T23" fmla="*/ 110 h 274"/>
                <a:gd name="T24" fmla="*/ 125 w 182"/>
                <a:gd name="T25" fmla="*/ 110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2" h="274">
                  <a:moveTo>
                    <a:pt x="125" y="110"/>
                  </a:moveTo>
                  <a:lnTo>
                    <a:pt x="125" y="0"/>
                  </a:lnTo>
                  <a:lnTo>
                    <a:pt x="182" y="0"/>
                  </a:lnTo>
                  <a:lnTo>
                    <a:pt x="182" y="274"/>
                  </a:lnTo>
                  <a:lnTo>
                    <a:pt x="125" y="274"/>
                  </a:lnTo>
                  <a:lnTo>
                    <a:pt x="125" y="153"/>
                  </a:lnTo>
                  <a:lnTo>
                    <a:pt x="57" y="153"/>
                  </a:lnTo>
                  <a:lnTo>
                    <a:pt x="57" y="274"/>
                  </a:lnTo>
                  <a:lnTo>
                    <a:pt x="0" y="274"/>
                  </a:lnTo>
                  <a:lnTo>
                    <a:pt x="0" y="0"/>
                  </a:lnTo>
                  <a:lnTo>
                    <a:pt x="57" y="0"/>
                  </a:lnTo>
                  <a:lnTo>
                    <a:pt x="57" y="110"/>
                  </a:lnTo>
                  <a:lnTo>
                    <a:pt x="125" y="11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dirty="0"/>
            </a:p>
          </p:txBody>
        </p:sp>
        <p:sp>
          <p:nvSpPr>
            <p:cNvPr id="11" name="Freeform 8"/>
            <p:cNvSpPr>
              <a:spLocks noEditPoints="1"/>
            </p:cNvSpPr>
            <p:nvPr/>
          </p:nvSpPr>
          <p:spPr bwMode="gray">
            <a:xfrm>
              <a:off x="3602038" y="1362075"/>
              <a:ext cx="246063" cy="317500"/>
            </a:xfrm>
            <a:custGeom>
              <a:avLst/>
              <a:gdLst>
                <a:gd name="T0" fmla="*/ 29 w 30"/>
                <a:gd name="T1" fmla="*/ 30 h 38"/>
                <a:gd name="T2" fmla="*/ 30 w 30"/>
                <a:gd name="T3" fmla="*/ 37 h 38"/>
                <a:gd name="T4" fmla="*/ 20 w 30"/>
                <a:gd name="T5" fmla="*/ 37 h 38"/>
                <a:gd name="T6" fmla="*/ 20 w 30"/>
                <a:gd name="T7" fmla="*/ 32 h 38"/>
                <a:gd name="T8" fmla="*/ 19 w 30"/>
                <a:gd name="T9" fmla="*/ 32 h 38"/>
                <a:gd name="T10" fmla="*/ 10 w 30"/>
                <a:gd name="T11" fmla="*/ 38 h 38"/>
                <a:gd name="T12" fmla="*/ 0 w 30"/>
                <a:gd name="T13" fmla="*/ 26 h 38"/>
                <a:gd name="T14" fmla="*/ 19 w 30"/>
                <a:gd name="T15" fmla="*/ 13 h 38"/>
                <a:gd name="T16" fmla="*/ 19 w 30"/>
                <a:gd name="T17" fmla="*/ 11 h 38"/>
                <a:gd name="T18" fmla="*/ 15 w 30"/>
                <a:gd name="T19" fmla="*/ 5 h 38"/>
                <a:gd name="T20" fmla="*/ 11 w 30"/>
                <a:gd name="T21" fmla="*/ 11 h 38"/>
                <a:gd name="T22" fmla="*/ 1 w 30"/>
                <a:gd name="T23" fmla="*/ 11 h 38"/>
                <a:gd name="T24" fmla="*/ 5 w 30"/>
                <a:gd name="T25" fmla="*/ 2 h 38"/>
                <a:gd name="T26" fmla="*/ 14 w 30"/>
                <a:gd name="T27" fmla="*/ 0 h 38"/>
                <a:gd name="T28" fmla="*/ 29 w 30"/>
                <a:gd name="T29" fmla="*/ 12 h 38"/>
                <a:gd name="T30" fmla="*/ 29 w 30"/>
                <a:gd name="T31" fmla="*/ 30 h 38"/>
                <a:gd name="T32" fmla="*/ 10 w 30"/>
                <a:gd name="T33" fmla="*/ 26 h 38"/>
                <a:gd name="T34" fmla="*/ 14 w 30"/>
                <a:gd name="T35" fmla="*/ 31 h 38"/>
                <a:gd name="T36" fmla="*/ 19 w 30"/>
                <a:gd name="T37" fmla="*/ 19 h 38"/>
                <a:gd name="T38" fmla="*/ 10 w 30"/>
                <a:gd name="T39" fmla="*/ 26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0" h="38">
                  <a:moveTo>
                    <a:pt x="29" y="30"/>
                  </a:moveTo>
                  <a:cubicBezTo>
                    <a:pt x="29" y="32"/>
                    <a:pt x="29" y="35"/>
                    <a:pt x="30" y="37"/>
                  </a:cubicBezTo>
                  <a:cubicBezTo>
                    <a:pt x="20" y="37"/>
                    <a:pt x="20" y="37"/>
                    <a:pt x="20" y="37"/>
                  </a:cubicBezTo>
                  <a:cubicBezTo>
                    <a:pt x="20" y="32"/>
                    <a:pt x="20" y="32"/>
                    <a:pt x="20" y="32"/>
                  </a:cubicBezTo>
                  <a:cubicBezTo>
                    <a:pt x="19" y="32"/>
                    <a:pt x="19" y="32"/>
                    <a:pt x="19" y="32"/>
                  </a:cubicBezTo>
                  <a:cubicBezTo>
                    <a:pt x="17" y="36"/>
                    <a:pt x="14" y="38"/>
                    <a:pt x="10" y="38"/>
                  </a:cubicBezTo>
                  <a:cubicBezTo>
                    <a:pt x="3" y="38"/>
                    <a:pt x="0" y="32"/>
                    <a:pt x="0" y="26"/>
                  </a:cubicBezTo>
                  <a:cubicBezTo>
                    <a:pt x="0" y="14"/>
                    <a:pt x="10" y="13"/>
                    <a:pt x="19" y="13"/>
                  </a:cubicBezTo>
                  <a:cubicBezTo>
                    <a:pt x="19" y="11"/>
                    <a:pt x="19" y="11"/>
                    <a:pt x="19" y="11"/>
                  </a:cubicBezTo>
                  <a:cubicBezTo>
                    <a:pt x="19" y="8"/>
                    <a:pt x="19" y="5"/>
                    <a:pt x="15" y="5"/>
                  </a:cubicBezTo>
                  <a:cubicBezTo>
                    <a:pt x="11" y="5"/>
                    <a:pt x="11" y="8"/>
                    <a:pt x="11" y="11"/>
                  </a:cubicBezTo>
                  <a:cubicBezTo>
                    <a:pt x="1" y="11"/>
                    <a:pt x="1" y="11"/>
                    <a:pt x="1" y="11"/>
                  </a:cubicBezTo>
                  <a:cubicBezTo>
                    <a:pt x="1" y="6"/>
                    <a:pt x="2" y="4"/>
                    <a:pt x="5" y="2"/>
                  </a:cubicBezTo>
                  <a:cubicBezTo>
                    <a:pt x="7" y="0"/>
                    <a:pt x="10" y="0"/>
                    <a:pt x="14" y="0"/>
                  </a:cubicBezTo>
                  <a:cubicBezTo>
                    <a:pt x="27" y="0"/>
                    <a:pt x="29" y="5"/>
                    <a:pt x="29" y="12"/>
                  </a:cubicBezTo>
                  <a:lnTo>
                    <a:pt x="29" y="30"/>
                  </a:lnTo>
                  <a:close/>
                  <a:moveTo>
                    <a:pt x="10" y="26"/>
                  </a:moveTo>
                  <a:cubicBezTo>
                    <a:pt x="10" y="28"/>
                    <a:pt x="11" y="31"/>
                    <a:pt x="14" y="31"/>
                  </a:cubicBezTo>
                  <a:cubicBezTo>
                    <a:pt x="20" y="31"/>
                    <a:pt x="19" y="23"/>
                    <a:pt x="19" y="19"/>
                  </a:cubicBezTo>
                  <a:cubicBezTo>
                    <a:pt x="14" y="19"/>
                    <a:pt x="10" y="19"/>
                    <a:pt x="10" y="26"/>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dirty="0"/>
            </a:p>
          </p:txBody>
        </p:sp>
        <p:sp>
          <p:nvSpPr>
            <p:cNvPr id="12" name="Freeform 9"/>
            <p:cNvSpPr>
              <a:spLocks/>
            </p:cNvSpPr>
            <p:nvPr/>
          </p:nvSpPr>
          <p:spPr bwMode="gray">
            <a:xfrm>
              <a:off x="3897313" y="1362075"/>
              <a:ext cx="165100" cy="309563"/>
            </a:xfrm>
            <a:custGeom>
              <a:avLst/>
              <a:gdLst>
                <a:gd name="T0" fmla="*/ 10 w 20"/>
                <a:gd name="T1" fmla="*/ 0 h 37"/>
                <a:gd name="T2" fmla="*/ 10 w 20"/>
                <a:gd name="T3" fmla="*/ 5 h 37"/>
                <a:gd name="T4" fmla="*/ 10 w 20"/>
                <a:gd name="T5" fmla="*/ 5 h 37"/>
                <a:gd name="T6" fmla="*/ 20 w 20"/>
                <a:gd name="T7" fmla="*/ 0 h 37"/>
                <a:gd name="T8" fmla="*/ 20 w 20"/>
                <a:gd name="T9" fmla="*/ 9 h 37"/>
                <a:gd name="T10" fmla="*/ 10 w 20"/>
                <a:gd name="T11" fmla="*/ 17 h 37"/>
                <a:gd name="T12" fmla="*/ 10 w 20"/>
                <a:gd name="T13" fmla="*/ 37 h 37"/>
                <a:gd name="T14" fmla="*/ 0 w 20"/>
                <a:gd name="T15" fmla="*/ 37 h 37"/>
                <a:gd name="T16" fmla="*/ 0 w 20"/>
                <a:gd name="T17" fmla="*/ 0 h 37"/>
                <a:gd name="T18" fmla="*/ 10 w 20"/>
                <a:gd name="T19"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37">
                  <a:moveTo>
                    <a:pt x="10" y="0"/>
                  </a:moveTo>
                  <a:cubicBezTo>
                    <a:pt x="10" y="5"/>
                    <a:pt x="10" y="5"/>
                    <a:pt x="10" y="5"/>
                  </a:cubicBezTo>
                  <a:cubicBezTo>
                    <a:pt x="10" y="5"/>
                    <a:pt x="10" y="5"/>
                    <a:pt x="10" y="5"/>
                  </a:cubicBezTo>
                  <a:cubicBezTo>
                    <a:pt x="12" y="1"/>
                    <a:pt x="15" y="0"/>
                    <a:pt x="20" y="0"/>
                  </a:cubicBezTo>
                  <a:cubicBezTo>
                    <a:pt x="20" y="9"/>
                    <a:pt x="20" y="9"/>
                    <a:pt x="20" y="9"/>
                  </a:cubicBezTo>
                  <a:cubicBezTo>
                    <a:pt x="11" y="8"/>
                    <a:pt x="10" y="13"/>
                    <a:pt x="10" y="17"/>
                  </a:cubicBezTo>
                  <a:cubicBezTo>
                    <a:pt x="10" y="37"/>
                    <a:pt x="10" y="37"/>
                    <a:pt x="10" y="37"/>
                  </a:cubicBezTo>
                  <a:cubicBezTo>
                    <a:pt x="0" y="37"/>
                    <a:pt x="0" y="37"/>
                    <a:pt x="0" y="37"/>
                  </a:cubicBezTo>
                  <a:cubicBezTo>
                    <a:pt x="0" y="0"/>
                    <a:pt x="0" y="0"/>
                    <a:pt x="0" y="0"/>
                  </a:cubicBezTo>
                  <a:lnTo>
                    <a:pt x="10" y="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dirty="0"/>
            </a:p>
          </p:txBody>
        </p:sp>
        <p:sp>
          <p:nvSpPr>
            <p:cNvPr id="13" name="Freeform 10"/>
            <p:cNvSpPr>
              <a:spLocks/>
            </p:cNvSpPr>
            <p:nvPr/>
          </p:nvSpPr>
          <p:spPr bwMode="gray">
            <a:xfrm>
              <a:off x="4367213" y="1362075"/>
              <a:ext cx="444500" cy="309563"/>
            </a:xfrm>
            <a:custGeom>
              <a:avLst/>
              <a:gdLst>
                <a:gd name="T0" fmla="*/ 0 w 280"/>
                <a:gd name="T1" fmla="*/ 0 h 195"/>
                <a:gd name="T2" fmla="*/ 52 w 280"/>
                <a:gd name="T3" fmla="*/ 0 h 195"/>
                <a:gd name="T4" fmla="*/ 77 w 280"/>
                <a:gd name="T5" fmla="*/ 148 h 195"/>
                <a:gd name="T6" fmla="*/ 77 w 280"/>
                <a:gd name="T7" fmla="*/ 148 h 195"/>
                <a:gd name="T8" fmla="*/ 114 w 280"/>
                <a:gd name="T9" fmla="*/ 0 h 195"/>
                <a:gd name="T10" fmla="*/ 171 w 280"/>
                <a:gd name="T11" fmla="*/ 0 h 195"/>
                <a:gd name="T12" fmla="*/ 202 w 280"/>
                <a:gd name="T13" fmla="*/ 148 h 195"/>
                <a:gd name="T14" fmla="*/ 202 w 280"/>
                <a:gd name="T15" fmla="*/ 148 h 195"/>
                <a:gd name="T16" fmla="*/ 233 w 280"/>
                <a:gd name="T17" fmla="*/ 0 h 195"/>
                <a:gd name="T18" fmla="*/ 280 w 280"/>
                <a:gd name="T19" fmla="*/ 0 h 195"/>
                <a:gd name="T20" fmla="*/ 233 w 280"/>
                <a:gd name="T21" fmla="*/ 195 h 195"/>
                <a:gd name="T22" fmla="*/ 176 w 280"/>
                <a:gd name="T23" fmla="*/ 195 h 195"/>
                <a:gd name="T24" fmla="*/ 140 w 280"/>
                <a:gd name="T25" fmla="*/ 63 h 195"/>
                <a:gd name="T26" fmla="*/ 140 w 280"/>
                <a:gd name="T27" fmla="*/ 63 h 195"/>
                <a:gd name="T28" fmla="*/ 103 w 280"/>
                <a:gd name="T29" fmla="*/ 195 h 195"/>
                <a:gd name="T30" fmla="*/ 46 w 280"/>
                <a:gd name="T31" fmla="*/ 195 h 195"/>
                <a:gd name="T32" fmla="*/ 0 w 280"/>
                <a:gd name="T33" fmla="*/ 0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80" h="195">
                  <a:moveTo>
                    <a:pt x="0" y="0"/>
                  </a:moveTo>
                  <a:lnTo>
                    <a:pt x="52" y="0"/>
                  </a:lnTo>
                  <a:lnTo>
                    <a:pt x="77" y="148"/>
                  </a:lnTo>
                  <a:lnTo>
                    <a:pt x="77" y="148"/>
                  </a:lnTo>
                  <a:lnTo>
                    <a:pt x="114" y="0"/>
                  </a:lnTo>
                  <a:lnTo>
                    <a:pt x="171" y="0"/>
                  </a:lnTo>
                  <a:lnTo>
                    <a:pt x="202" y="148"/>
                  </a:lnTo>
                  <a:lnTo>
                    <a:pt x="202" y="148"/>
                  </a:lnTo>
                  <a:lnTo>
                    <a:pt x="233" y="0"/>
                  </a:lnTo>
                  <a:lnTo>
                    <a:pt x="280" y="0"/>
                  </a:lnTo>
                  <a:lnTo>
                    <a:pt x="233" y="195"/>
                  </a:lnTo>
                  <a:lnTo>
                    <a:pt x="176" y="195"/>
                  </a:lnTo>
                  <a:lnTo>
                    <a:pt x="140" y="63"/>
                  </a:lnTo>
                  <a:lnTo>
                    <a:pt x="140" y="63"/>
                  </a:lnTo>
                  <a:lnTo>
                    <a:pt x="103" y="195"/>
                  </a:lnTo>
                  <a:lnTo>
                    <a:pt x="46" y="195"/>
                  </a:lnTo>
                  <a:lnTo>
                    <a:pt x="0" y="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dirty="0"/>
            </a:p>
          </p:txBody>
        </p:sp>
        <p:sp>
          <p:nvSpPr>
            <p:cNvPr id="14" name="Freeform 11"/>
            <p:cNvSpPr>
              <a:spLocks/>
            </p:cNvSpPr>
            <p:nvPr/>
          </p:nvSpPr>
          <p:spPr bwMode="gray">
            <a:xfrm>
              <a:off x="5132388" y="1362075"/>
              <a:ext cx="155575" cy="309563"/>
            </a:xfrm>
            <a:custGeom>
              <a:avLst/>
              <a:gdLst>
                <a:gd name="T0" fmla="*/ 10 w 19"/>
                <a:gd name="T1" fmla="*/ 0 h 37"/>
                <a:gd name="T2" fmla="*/ 10 w 19"/>
                <a:gd name="T3" fmla="*/ 5 h 37"/>
                <a:gd name="T4" fmla="*/ 10 w 19"/>
                <a:gd name="T5" fmla="*/ 5 h 37"/>
                <a:gd name="T6" fmla="*/ 19 w 19"/>
                <a:gd name="T7" fmla="*/ 0 h 37"/>
                <a:gd name="T8" fmla="*/ 19 w 19"/>
                <a:gd name="T9" fmla="*/ 9 h 37"/>
                <a:gd name="T10" fmla="*/ 10 w 19"/>
                <a:gd name="T11" fmla="*/ 17 h 37"/>
                <a:gd name="T12" fmla="*/ 10 w 19"/>
                <a:gd name="T13" fmla="*/ 37 h 37"/>
                <a:gd name="T14" fmla="*/ 0 w 19"/>
                <a:gd name="T15" fmla="*/ 37 h 37"/>
                <a:gd name="T16" fmla="*/ 0 w 19"/>
                <a:gd name="T17" fmla="*/ 0 h 37"/>
                <a:gd name="T18" fmla="*/ 10 w 19"/>
                <a:gd name="T19"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 h="37">
                  <a:moveTo>
                    <a:pt x="10" y="0"/>
                  </a:moveTo>
                  <a:cubicBezTo>
                    <a:pt x="10" y="5"/>
                    <a:pt x="10" y="5"/>
                    <a:pt x="10" y="5"/>
                  </a:cubicBezTo>
                  <a:cubicBezTo>
                    <a:pt x="10" y="5"/>
                    <a:pt x="10" y="5"/>
                    <a:pt x="10" y="5"/>
                  </a:cubicBezTo>
                  <a:cubicBezTo>
                    <a:pt x="12" y="1"/>
                    <a:pt x="15" y="0"/>
                    <a:pt x="19" y="0"/>
                  </a:cubicBezTo>
                  <a:cubicBezTo>
                    <a:pt x="19" y="9"/>
                    <a:pt x="19" y="9"/>
                    <a:pt x="19" y="9"/>
                  </a:cubicBezTo>
                  <a:cubicBezTo>
                    <a:pt x="10" y="8"/>
                    <a:pt x="10" y="13"/>
                    <a:pt x="10" y="17"/>
                  </a:cubicBezTo>
                  <a:cubicBezTo>
                    <a:pt x="10" y="37"/>
                    <a:pt x="10" y="37"/>
                    <a:pt x="10" y="37"/>
                  </a:cubicBezTo>
                  <a:cubicBezTo>
                    <a:pt x="0" y="37"/>
                    <a:pt x="0" y="37"/>
                    <a:pt x="0" y="37"/>
                  </a:cubicBezTo>
                  <a:cubicBezTo>
                    <a:pt x="0" y="0"/>
                    <a:pt x="0" y="0"/>
                    <a:pt x="0" y="0"/>
                  </a:cubicBezTo>
                  <a:lnTo>
                    <a:pt x="10" y="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dirty="0"/>
            </a:p>
          </p:txBody>
        </p:sp>
        <p:sp>
          <p:nvSpPr>
            <p:cNvPr id="15" name="Freeform 12"/>
            <p:cNvSpPr>
              <a:spLocks noEditPoints="1"/>
            </p:cNvSpPr>
            <p:nvPr/>
          </p:nvSpPr>
          <p:spPr bwMode="gray">
            <a:xfrm>
              <a:off x="5321301" y="1362075"/>
              <a:ext cx="246063" cy="317500"/>
            </a:xfrm>
            <a:custGeom>
              <a:avLst/>
              <a:gdLst>
                <a:gd name="T0" fmla="*/ 10 w 30"/>
                <a:gd name="T1" fmla="*/ 20 h 38"/>
                <a:gd name="T2" fmla="*/ 15 w 30"/>
                <a:gd name="T3" fmla="*/ 31 h 38"/>
                <a:gd name="T4" fmla="*/ 19 w 30"/>
                <a:gd name="T5" fmla="*/ 25 h 38"/>
                <a:gd name="T6" fmla="*/ 30 w 30"/>
                <a:gd name="T7" fmla="*/ 25 h 38"/>
                <a:gd name="T8" fmla="*/ 26 w 30"/>
                <a:gd name="T9" fmla="*/ 34 h 38"/>
                <a:gd name="T10" fmla="*/ 15 w 30"/>
                <a:gd name="T11" fmla="*/ 38 h 38"/>
                <a:gd name="T12" fmla="*/ 0 w 30"/>
                <a:gd name="T13" fmla="*/ 18 h 38"/>
                <a:gd name="T14" fmla="*/ 15 w 30"/>
                <a:gd name="T15" fmla="*/ 0 h 38"/>
                <a:gd name="T16" fmla="*/ 30 w 30"/>
                <a:gd name="T17" fmla="*/ 20 h 38"/>
                <a:gd name="T18" fmla="*/ 10 w 30"/>
                <a:gd name="T19" fmla="*/ 20 h 38"/>
                <a:gd name="T20" fmla="*/ 20 w 30"/>
                <a:gd name="T21" fmla="*/ 15 h 38"/>
                <a:gd name="T22" fmla="*/ 15 w 30"/>
                <a:gd name="T23" fmla="*/ 6 h 38"/>
                <a:gd name="T24" fmla="*/ 10 w 30"/>
                <a:gd name="T25" fmla="*/ 15 h 38"/>
                <a:gd name="T26" fmla="*/ 20 w 30"/>
                <a:gd name="T27" fmla="*/ 15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0" h="38">
                  <a:moveTo>
                    <a:pt x="10" y="20"/>
                  </a:moveTo>
                  <a:cubicBezTo>
                    <a:pt x="10" y="25"/>
                    <a:pt x="11" y="31"/>
                    <a:pt x="15" y="31"/>
                  </a:cubicBezTo>
                  <a:cubicBezTo>
                    <a:pt x="19" y="31"/>
                    <a:pt x="19" y="28"/>
                    <a:pt x="19" y="25"/>
                  </a:cubicBezTo>
                  <a:cubicBezTo>
                    <a:pt x="30" y="25"/>
                    <a:pt x="30" y="25"/>
                    <a:pt x="30" y="25"/>
                  </a:cubicBezTo>
                  <a:cubicBezTo>
                    <a:pt x="30" y="29"/>
                    <a:pt x="28" y="32"/>
                    <a:pt x="26" y="34"/>
                  </a:cubicBezTo>
                  <a:cubicBezTo>
                    <a:pt x="24" y="36"/>
                    <a:pt x="20" y="38"/>
                    <a:pt x="15" y="38"/>
                  </a:cubicBezTo>
                  <a:cubicBezTo>
                    <a:pt x="2" y="38"/>
                    <a:pt x="0" y="30"/>
                    <a:pt x="0" y="18"/>
                  </a:cubicBezTo>
                  <a:cubicBezTo>
                    <a:pt x="0" y="8"/>
                    <a:pt x="2" y="0"/>
                    <a:pt x="15" y="0"/>
                  </a:cubicBezTo>
                  <a:cubicBezTo>
                    <a:pt x="29" y="0"/>
                    <a:pt x="30" y="8"/>
                    <a:pt x="30" y="20"/>
                  </a:cubicBezTo>
                  <a:lnTo>
                    <a:pt x="10" y="20"/>
                  </a:lnTo>
                  <a:close/>
                  <a:moveTo>
                    <a:pt x="20" y="15"/>
                  </a:moveTo>
                  <a:cubicBezTo>
                    <a:pt x="20" y="11"/>
                    <a:pt x="20" y="6"/>
                    <a:pt x="15" y="6"/>
                  </a:cubicBezTo>
                  <a:cubicBezTo>
                    <a:pt x="10" y="6"/>
                    <a:pt x="10" y="11"/>
                    <a:pt x="10" y="15"/>
                  </a:cubicBezTo>
                  <a:lnTo>
                    <a:pt x="20" y="15"/>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dirty="0"/>
            </a:p>
          </p:txBody>
        </p:sp>
        <p:sp>
          <p:nvSpPr>
            <p:cNvPr id="16" name="Freeform 13"/>
            <p:cNvSpPr>
              <a:spLocks noEditPoints="1"/>
            </p:cNvSpPr>
            <p:nvPr/>
          </p:nvSpPr>
          <p:spPr bwMode="gray">
            <a:xfrm>
              <a:off x="5748338" y="1362075"/>
              <a:ext cx="247650" cy="317500"/>
            </a:xfrm>
            <a:custGeom>
              <a:avLst/>
              <a:gdLst>
                <a:gd name="T0" fmla="*/ 29 w 30"/>
                <a:gd name="T1" fmla="*/ 30 h 38"/>
                <a:gd name="T2" fmla="*/ 30 w 30"/>
                <a:gd name="T3" fmla="*/ 37 h 38"/>
                <a:gd name="T4" fmla="*/ 20 w 30"/>
                <a:gd name="T5" fmla="*/ 37 h 38"/>
                <a:gd name="T6" fmla="*/ 20 w 30"/>
                <a:gd name="T7" fmla="*/ 32 h 38"/>
                <a:gd name="T8" fmla="*/ 20 w 30"/>
                <a:gd name="T9" fmla="*/ 32 h 38"/>
                <a:gd name="T10" fmla="*/ 10 w 30"/>
                <a:gd name="T11" fmla="*/ 38 h 38"/>
                <a:gd name="T12" fmla="*/ 0 w 30"/>
                <a:gd name="T13" fmla="*/ 26 h 38"/>
                <a:gd name="T14" fmla="*/ 19 w 30"/>
                <a:gd name="T15" fmla="*/ 13 h 38"/>
                <a:gd name="T16" fmla="*/ 19 w 30"/>
                <a:gd name="T17" fmla="*/ 11 h 38"/>
                <a:gd name="T18" fmla="*/ 15 w 30"/>
                <a:gd name="T19" fmla="*/ 5 h 38"/>
                <a:gd name="T20" fmla="*/ 11 w 30"/>
                <a:gd name="T21" fmla="*/ 11 h 38"/>
                <a:gd name="T22" fmla="*/ 1 w 30"/>
                <a:gd name="T23" fmla="*/ 11 h 38"/>
                <a:gd name="T24" fmla="*/ 5 w 30"/>
                <a:gd name="T25" fmla="*/ 2 h 38"/>
                <a:gd name="T26" fmla="*/ 15 w 30"/>
                <a:gd name="T27" fmla="*/ 0 h 38"/>
                <a:gd name="T28" fmla="*/ 29 w 30"/>
                <a:gd name="T29" fmla="*/ 12 h 38"/>
                <a:gd name="T30" fmla="*/ 29 w 30"/>
                <a:gd name="T31" fmla="*/ 30 h 38"/>
                <a:gd name="T32" fmla="*/ 10 w 30"/>
                <a:gd name="T33" fmla="*/ 26 h 38"/>
                <a:gd name="T34" fmla="*/ 14 w 30"/>
                <a:gd name="T35" fmla="*/ 31 h 38"/>
                <a:gd name="T36" fmla="*/ 19 w 30"/>
                <a:gd name="T37" fmla="*/ 19 h 38"/>
                <a:gd name="T38" fmla="*/ 10 w 30"/>
                <a:gd name="T39" fmla="*/ 26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0" h="38">
                  <a:moveTo>
                    <a:pt x="29" y="30"/>
                  </a:moveTo>
                  <a:cubicBezTo>
                    <a:pt x="29" y="32"/>
                    <a:pt x="29" y="35"/>
                    <a:pt x="30" y="37"/>
                  </a:cubicBezTo>
                  <a:cubicBezTo>
                    <a:pt x="20" y="37"/>
                    <a:pt x="20" y="37"/>
                    <a:pt x="20" y="37"/>
                  </a:cubicBezTo>
                  <a:cubicBezTo>
                    <a:pt x="20" y="32"/>
                    <a:pt x="20" y="32"/>
                    <a:pt x="20" y="32"/>
                  </a:cubicBezTo>
                  <a:cubicBezTo>
                    <a:pt x="20" y="32"/>
                    <a:pt x="20" y="32"/>
                    <a:pt x="20" y="32"/>
                  </a:cubicBezTo>
                  <a:cubicBezTo>
                    <a:pt x="17" y="36"/>
                    <a:pt x="14" y="38"/>
                    <a:pt x="10" y="38"/>
                  </a:cubicBezTo>
                  <a:cubicBezTo>
                    <a:pt x="3" y="38"/>
                    <a:pt x="0" y="32"/>
                    <a:pt x="0" y="26"/>
                  </a:cubicBezTo>
                  <a:cubicBezTo>
                    <a:pt x="0" y="14"/>
                    <a:pt x="10" y="13"/>
                    <a:pt x="19" y="13"/>
                  </a:cubicBezTo>
                  <a:cubicBezTo>
                    <a:pt x="19" y="11"/>
                    <a:pt x="19" y="11"/>
                    <a:pt x="19" y="11"/>
                  </a:cubicBezTo>
                  <a:cubicBezTo>
                    <a:pt x="19" y="8"/>
                    <a:pt x="19" y="5"/>
                    <a:pt x="15" y="5"/>
                  </a:cubicBezTo>
                  <a:cubicBezTo>
                    <a:pt x="11" y="5"/>
                    <a:pt x="11" y="8"/>
                    <a:pt x="11" y="11"/>
                  </a:cubicBezTo>
                  <a:cubicBezTo>
                    <a:pt x="1" y="11"/>
                    <a:pt x="1" y="11"/>
                    <a:pt x="1" y="11"/>
                  </a:cubicBezTo>
                  <a:cubicBezTo>
                    <a:pt x="1" y="6"/>
                    <a:pt x="3" y="4"/>
                    <a:pt x="5" y="2"/>
                  </a:cubicBezTo>
                  <a:cubicBezTo>
                    <a:pt x="7" y="0"/>
                    <a:pt x="11" y="0"/>
                    <a:pt x="15" y="0"/>
                  </a:cubicBezTo>
                  <a:cubicBezTo>
                    <a:pt x="28" y="0"/>
                    <a:pt x="29" y="5"/>
                    <a:pt x="29" y="12"/>
                  </a:cubicBezTo>
                  <a:lnTo>
                    <a:pt x="29" y="30"/>
                  </a:lnTo>
                  <a:close/>
                  <a:moveTo>
                    <a:pt x="10" y="26"/>
                  </a:moveTo>
                  <a:cubicBezTo>
                    <a:pt x="10" y="28"/>
                    <a:pt x="11" y="31"/>
                    <a:pt x="14" y="31"/>
                  </a:cubicBezTo>
                  <a:cubicBezTo>
                    <a:pt x="20" y="31"/>
                    <a:pt x="19" y="23"/>
                    <a:pt x="19" y="19"/>
                  </a:cubicBezTo>
                  <a:cubicBezTo>
                    <a:pt x="14" y="19"/>
                    <a:pt x="10" y="19"/>
                    <a:pt x="10" y="26"/>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dirty="0"/>
            </a:p>
          </p:txBody>
        </p:sp>
        <p:sp>
          <p:nvSpPr>
            <p:cNvPr id="17" name="Freeform 14"/>
            <p:cNvSpPr>
              <a:spLocks/>
            </p:cNvSpPr>
            <p:nvPr/>
          </p:nvSpPr>
          <p:spPr bwMode="gray">
            <a:xfrm>
              <a:off x="6045201" y="1362075"/>
              <a:ext cx="230188" cy="309563"/>
            </a:xfrm>
            <a:custGeom>
              <a:avLst/>
              <a:gdLst>
                <a:gd name="T0" fmla="*/ 11 w 28"/>
                <a:gd name="T1" fmla="*/ 4 h 37"/>
                <a:gd name="T2" fmla="*/ 11 w 28"/>
                <a:gd name="T3" fmla="*/ 4 h 37"/>
                <a:gd name="T4" fmla="*/ 14 w 28"/>
                <a:gd name="T5" fmla="*/ 1 h 37"/>
                <a:gd name="T6" fmla="*/ 19 w 28"/>
                <a:gd name="T7" fmla="*/ 0 h 37"/>
                <a:gd name="T8" fmla="*/ 28 w 28"/>
                <a:gd name="T9" fmla="*/ 8 h 37"/>
                <a:gd name="T10" fmla="*/ 28 w 28"/>
                <a:gd name="T11" fmla="*/ 37 h 37"/>
                <a:gd name="T12" fmla="*/ 18 w 28"/>
                <a:gd name="T13" fmla="*/ 37 h 37"/>
                <a:gd name="T14" fmla="*/ 18 w 28"/>
                <a:gd name="T15" fmla="*/ 12 h 37"/>
                <a:gd name="T16" fmla="*/ 14 w 28"/>
                <a:gd name="T17" fmla="*/ 6 h 37"/>
                <a:gd name="T18" fmla="*/ 11 w 28"/>
                <a:gd name="T19" fmla="*/ 12 h 37"/>
                <a:gd name="T20" fmla="*/ 11 w 28"/>
                <a:gd name="T21" fmla="*/ 37 h 37"/>
                <a:gd name="T22" fmla="*/ 0 w 28"/>
                <a:gd name="T23" fmla="*/ 37 h 37"/>
                <a:gd name="T24" fmla="*/ 0 w 28"/>
                <a:gd name="T25" fmla="*/ 0 h 37"/>
                <a:gd name="T26" fmla="*/ 11 w 28"/>
                <a:gd name="T27" fmla="*/ 0 h 37"/>
                <a:gd name="T28" fmla="*/ 11 w 28"/>
                <a:gd name="T29" fmla="*/ 4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8" h="37">
                  <a:moveTo>
                    <a:pt x="11" y="4"/>
                  </a:moveTo>
                  <a:cubicBezTo>
                    <a:pt x="11" y="4"/>
                    <a:pt x="11" y="4"/>
                    <a:pt x="11" y="4"/>
                  </a:cubicBezTo>
                  <a:cubicBezTo>
                    <a:pt x="12" y="2"/>
                    <a:pt x="13" y="1"/>
                    <a:pt x="14" y="1"/>
                  </a:cubicBezTo>
                  <a:cubicBezTo>
                    <a:pt x="16" y="0"/>
                    <a:pt x="17" y="0"/>
                    <a:pt x="19" y="0"/>
                  </a:cubicBezTo>
                  <a:cubicBezTo>
                    <a:pt x="24" y="0"/>
                    <a:pt x="28" y="2"/>
                    <a:pt x="28" y="8"/>
                  </a:cubicBezTo>
                  <a:cubicBezTo>
                    <a:pt x="28" y="37"/>
                    <a:pt x="28" y="37"/>
                    <a:pt x="28" y="37"/>
                  </a:cubicBezTo>
                  <a:cubicBezTo>
                    <a:pt x="18" y="37"/>
                    <a:pt x="18" y="37"/>
                    <a:pt x="18" y="37"/>
                  </a:cubicBezTo>
                  <a:cubicBezTo>
                    <a:pt x="18" y="12"/>
                    <a:pt x="18" y="12"/>
                    <a:pt x="18" y="12"/>
                  </a:cubicBezTo>
                  <a:cubicBezTo>
                    <a:pt x="18" y="8"/>
                    <a:pt x="18" y="6"/>
                    <a:pt x="14" y="6"/>
                  </a:cubicBezTo>
                  <a:cubicBezTo>
                    <a:pt x="11" y="6"/>
                    <a:pt x="11" y="8"/>
                    <a:pt x="11" y="12"/>
                  </a:cubicBezTo>
                  <a:cubicBezTo>
                    <a:pt x="11" y="37"/>
                    <a:pt x="11" y="37"/>
                    <a:pt x="11" y="37"/>
                  </a:cubicBezTo>
                  <a:cubicBezTo>
                    <a:pt x="0" y="37"/>
                    <a:pt x="0" y="37"/>
                    <a:pt x="0" y="37"/>
                  </a:cubicBezTo>
                  <a:cubicBezTo>
                    <a:pt x="0" y="0"/>
                    <a:pt x="0" y="0"/>
                    <a:pt x="0" y="0"/>
                  </a:cubicBezTo>
                  <a:cubicBezTo>
                    <a:pt x="11" y="0"/>
                    <a:pt x="11" y="0"/>
                    <a:pt x="11" y="0"/>
                  </a:cubicBezTo>
                  <a:lnTo>
                    <a:pt x="11" y="4"/>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dirty="0"/>
            </a:p>
          </p:txBody>
        </p:sp>
        <p:sp>
          <p:nvSpPr>
            <p:cNvPr id="18" name="Freeform 15"/>
            <p:cNvSpPr>
              <a:spLocks noEditPoints="1"/>
            </p:cNvSpPr>
            <p:nvPr/>
          </p:nvSpPr>
          <p:spPr bwMode="gray">
            <a:xfrm>
              <a:off x="6332538" y="1236663"/>
              <a:ext cx="239713" cy="442913"/>
            </a:xfrm>
            <a:custGeom>
              <a:avLst/>
              <a:gdLst>
                <a:gd name="T0" fmla="*/ 19 w 29"/>
                <a:gd name="T1" fmla="*/ 52 h 53"/>
                <a:gd name="T2" fmla="*/ 19 w 29"/>
                <a:gd name="T3" fmla="*/ 48 h 53"/>
                <a:gd name="T4" fmla="*/ 19 w 29"/>
                <a:gd name="T5" fmla="*/ 48 h 53"/>
                <a:gd name="T6" fmla="*/ 10 w 29"/>
                <a:gd name="T7" fmla="*/ 53 h 53"/>
                <a:gd name="T8" fmla="*/ 0 w 29"/>
                <a:gd name="T9" fmla="*/ 33 h 53"/>
                <a:gd name="T10" fmla="*/ 10 w 29"/>
                <a:gd name="T11" fmla="*/ 15 h 53"/>
                <a:gd name="T12" fmla="*/ 19 w 29"/>
                <a:gd name="T13" fmla="*/ 19 h 53"/>
                <a:gd name="T14" fmla="*/ 19 w 29"/>
                <a:gd name="T15" fmla="*/ 19 h 53"/>
                <a:gd name="T16" fmla="*/ 19 w 29"/>
                <a:gd name="T17" fmla="*/ 0 h 53"/>
                <a:gd name="T18" fmla="*/ 29 w 29"/>
                <a:gd name="T19" fmla="*/ 0 h 53"/>
                <a:gd name="T20" fmla="*/ 29 w 29"/>
                <a:gd name="T21" fmla="*/ 52 h 53"/>
                <a:gd name="T22" fmla="*/ 19 w 29"/>
                <a:gd name="T23" fmla="*/ 52 h 53"/>
                <a:gd name="T24" fmla="*/ 19 w 29"/>
                <a:gd name="T25" fmla="*/ 33 h 53"/>
                <a:gd name="T26" fmla="*/ 15 w 29"/>
                <a:gd name="T27" fmla="*/ 21 h 53"/>
                <a:gd name="T28" fmla="*/ 10 w 29"/>
                <a:gd name="T29" fmla="*/ 33 h 53"/>
                <a:gd name="T30" fmla="*/ 15 w 29"/>
                <a:gd name="T31" fmla="*/ 46 h 53"/>
                <a:gd name="T32" fmla="*/ 19 w 29"/>
                <a:gd name="T33" fmla="*/ 3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9" h="53">
                  <a:moveTo>
                    <a:pt x="19" y="52"/>
                  </a:moveTo>
                  <a:cubicBezTo>
                    <a:pt x="19" y="48"/>
                    <a:pt x="19" y="48"/>
                    <a:pt x="19" y="48"/>
                  </a:cubicBezTo>
                  <a:cubicBezTo>
                    <a:pt x="19" y="48"/>
                    <a:pt x="19" y="48"/>
                    <a:pt x="19" y="48"/>
                  </a:cubicBezTo>
                  <a:cubicBezTo>
                    <a:pt x="17" y="51"/>
                    <a:pt x="14" y="53"/>
                    <a:pt x="10" y="53"/>
                  </a:cubicBezTo>
                  <a:cubicBezTo>
                    <a:pt x="0" y="53"/>
                    <a:pt x="0" y="41"/>
                    <a:pt x="0" y="33"/>
                  </a:cubicBezTo>
                  <a:cubicBezTo>
                    <a:pt x="0" y="26"/>
                    <a:pt x="0" y="15"/>
                    <a:pt x="10" y="15"/>
                  </a:cubicBezTo>
                  <a:cubicBezTo>
                    <a:pt x="14" y="15"/>
                    <a:pt x="16" y="16"/>
                    <a:pt x="19" y="19"/>
                  </a:cubicBezTo>
                  <a:cubicBezTo>
                    <a:pt x="19" y="19"/>
                    <a:pt x="19" y="19"/>
                    <a:pt x="19" y="19"/>
                  </a:cubicBezTo>
                  <a:cubicBezTo>
                    <a:pt x="19" y="0"/>
                    <a:pt x="19" y="0"/>
                    <a:pt x="19" y="0"/>
                  </a:cubicBezTo>
                  <a:cubicBezTo>
                    <a:pt x="29" y="0"/>
                    <a:pt x="29" y="0"/>
                    <a:pt x="29" y="0"/>
                  </a:cubicBezTo>
                  <a:cubicBezTo>
                    <a:pt x="29" y="52"/>
                    <a:pt x="29" y="52"/>
                    <a:pt x="29" y="52"/>
                  </a:cubicBezTo>
                  <a:lnTo>
                    <a:pt x="19" y="52"/>
                  </a:lnTo>
                  <a:close/>
                  <a:moveTo>
                    <a:pt x="19" y="33"/>
                  </a:moveTo>
                  <a:cubicBezTo>
                    <a:pt x="19" y="26"/>
                    <a:pt x="19" y="21"/>
                    <a:pt x="15" y="21"/>
                  </a:cubicBezTo>
                  <a:cubicBezTo>
                    <a:pt x="10" y="21"/>
                    <a:pt x="10" y="26"/>
                    <a:pt x="10" y="33"/>
                  </a:cubicBezTo>
                  <a:cubicBezTo>
                    <a:pt x="10" y="43"/>
                    <a:pt x="11" y="46"/>
                    <a:pt x="15" y="46"/>
                  </a:cubicBezTo>
                  <a:cubicBezTo>
                    <a:pt x="18" y="46"/>
                    <a:pt x="19" y="43"/>
                    <a:pt x="19" y="33"/>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dirty="0"/>
            </a:p>
          </p:txBody>
        </p:sp>
        <p:sp>
          <p:nvSpPr>
            <p:cNvPr id="19" name="Freeform 16"/>
            <p:cNvSpPr>
              <a:spLocks noEditPoints="1"/>
            </p:cNvSpPr>
            <p:nvPr/>
          </p:nvSpPr>
          <p:spPr bwMode="gray">
            <a:xfrm>
              <a:off x="4087813" y="1236663"/>
              <a:ext cx="238125" cy="442913"/>
            </a:xfrm>
            <a:custGeom>
              <a:avLst/>
              <a:gdLst>
                <a:gd name="T0" fmla="*/ 20 w 29"/>
                <a:gd name="T1" fmla="*/ 52 h 53"/>
                <a:gd name="T2" fmla="*/ 20 w 29"/>
                <a:gd name="T3" fmla="*/ 48 h 53"/>
                <a:gd name="T4" fmla="*/ 19 w 29"/>
                <a:gd name="T5" fmla="*/ 48 h 53"/>
                <a:gd name="T6" fmla="*/ 11 w 29"/>
                <a:gd name="T7" fmla="*/ 53 h 53"/>
                <a:gd name="T8" fmla="*/ 1 w 29"/>
                <a:gd name="T9" fmla="*/ 33 h 53"/>
                <a:gd name="T10" fmla="*/ 11 w 29"/>
                <a:gd name="T11" fmla="*/ 15 h 53"/>
                <a:gd name="T12" fmla="*/ 19 w 29"/>
                <a:gd name="T13" fmla="*/ 19 h 53"/>
                <a:gd name="T14" fmla="*/ 19 w 29"/>
                <a:gd name="T15" fmla="*/ 19 h 53"/>
                <a:gd name="T16" fmla="*/ 19 w 29"/>
                <a:gd name="T17" fmla="*/ 0 h 53"/>
                <a:gd name="T18" fmla="*/ 29 w 29"/>
                <a:gd name="T19" fmla="*/ 0 h 53"/>
                <a:gd name="T20" fmla="*/ 29 w 29"/>
                <a:gd name="T21" fmla="*/ 52 h 53"/>
                <a:gd name="T22" fmla="*/ 20 w 29"/>
                <a:gd name="T23" fmla="*/ 52 h 53"/>
                <a:gd name="T24" fmla="*/ 19 w 29"/>
                <a:gd name="T25" fmla="*/ 33 h 53"/>
                <a:gd name="T26" fmla="*/ 15 w 29"/>
                <a:gd name="T27" fmla="*/ 21 h 53"/>
                <a:gd name="T28" fmla="*/ 11 w 29"/>
                <a:gd name="T29" fmla="*/ 33 h 53"/>
                <a:gd name="T30" fmla="*/ 15 w 29"/>
                <a:gd name="T31" fmla="*/ 46 h 53"/>
                <a:gd name="T32" fmla="*/ 19 w 29"/>
                <a:gd name="T33" fmla="*/ 3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9" h="53">
                  <a:moveTo>
                    <a:pt x="20" y="52"/>
                  </a:moveTo>
                  <a:cubicBezTo>
                    <a:pt x="20" y="48"/>
                    <a:pt x="20" y="48"/>
                    <a:pt x="20" y="48"/>
                  </a:cubicBezTo>
                  <a:cubicBezTo>
                    <a:pt x="19" y="48"/>
                    <a:pt x="19" y="48"/>
                    <a:pt x="19" y="48"/>
                  </a:cubicBezTo>
                  <a:cubicBezTo>
                    <a:pt x="18" y="51"/>
                    <a:pt x="15" y="53"/>
                    <a:pt x="11" y="53"/>
                  </a:cubicBezTo>
                  <a:cubicBezTo>
                    <a:pt x="0" y="53"/>
                    <a:pt x="1" y="41"/>
                    <a:pt x="1" y="33"/>
                  </a:cubicBezTo>
                  <a:cubicBezTo>
                    <a:pt x="1" y="26"/>
                    <a:pt x="0" y="15"/>
                    <a:pt x="11" y="15"/>
                  </a:cubicBezTo>
                  <a:cubicBezTo>
                    <a:pt x="14" y="15"/>
                    <a:pt x="17" y="16"/>
                    <a:pt x="19" y="19"/>
                  </a:cubicBezTo>
                  <a:cubicBezTo>
                    <a:pt x="19" y="19"/>
                    <a:pt x="19" y="19"/>
                    <a:pt x="19" y="19"/>
                  </a:cubicBezTo>
                  <a:cubicBezTo>
                    <a:pt x="19" y="0"/>
                    <a:pt x="19" y="0"/>
                    <a:pt x="19" y="0"/>
                  </a:cubicBezTo>
                  <a:cubicBezTo>
                    <a:pt x="29" y="0"/>
                    <a:pt x="29" y="0"/>
                    <a:pt x="29" y="0"/>
                  </a:cubicBezTo>
                  <a:cubicBezTo>
                    <a:pt x="29" y="52"/>
                    <a:pt x="29" y="52"/>
                    <a:pt x="29" y="52"/>
                  </a:cubicBezTo>
                  <a:lnTo>
                    <a:pt x="20" y="52"/>
                  </a:lnTo>
                  <a:close/>
                  <a:moveTo>
                    <a:pt x="19" y="33"/>
                  </a:moveTo>
                  <a:cubicBezTo>
                    <a:pt x="19" y="26"/>
                    <a:pt x="19" y="21"/>
                    <a:pt x="15" y="21"/>
                  </a:cubicBezTo>
                  <a:cubicBezTo>
                    <a:pt x="11" y="21"/>
                    <a:pt x="11" y="26"/>
                    <a:pt x="11" y="33"/>
                  </a:cubicBezTo>
                  <a:cubicBezTo>
                    <a:pt x="11" y="43"/>
                    <a:pt x="11" y="46"/>
                    <a:pt x="15" y="46"/>
                  </a:cubicBezTo>
                  <a:cubicBezTo>
                    <a:pt x="18" y="46"/>
                    <a:pt x="19" y="43"/>
                    <a:pt x="19" y="33"/>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dirty="0"/>
            </a:p>
          </p:txBody>
        </p:sp>
        <p:sp>
          <p:nvSpPr>
            <p:cNvPr id="20" name="Freeform 17"/>
            <p:cNvSpPr>
              <a:spLocks/>
            </p:cNvSpPr>
            <p:nvPr/>
          </p:nvSpPr>
          <p:spPr bwMode="gray">
            <a:xfrm>
              <a:off x="6761163" y="1227138"/>
              <a:ext cx="279400" cy="452438"/>
            </a:xfrm>
            <a:custGeom>
              <a:avLst/>
              <a:gdLst>
                <a:gd name="T0" fmla="*/ 16 w 34"/>
                <a:gd name="T1" fmla="*/ 54 h 54"/>
                <a:gd name="T2" fmla="*/ 1 w 34"/>
                <a:gd name="T3" fmla="*/ 37 h 54"/>
                <a:gd name="T4" fmla="*/ 11 w 34"/>
                <a:gd name="T5" fmla="*/ 37 h 54"/>
                <a:gd name="T6" fmla="*/ 18 w 34"/>
                <a:gd name="T7" fmla="*/ 46 h 54"/>
                <a:gd name="T8" fmla="*/ 23 w 34"/>
                <a:gd name="T9" fmla="*/ 40 h 54"/>
                <a:gd name="T10" fmla="*/ 1 w 34"/>
                <a:gd name="T11" fmla="*/ 14 h 54"/>
                <a:gd name="T12" fmla="*/ 18 w 34"/>
                <a:gd name="T13" fmla="*/ 0 h 54"/>
                <a:gd name="T14" fmla="*/ 34 w 34"/>
                <a:gd name="T15" fmla="*/ 15 h 54"/>
                <a:gd name="T16" fmla="*/ 23 w 34"/>
                <a:gd name="T17" fmla="*/ 15 h 54"/>
                <a:gd name="T18" fmla="*/ 18 w 34"/>
                <a:gd name="T19" fmla="*/ 8 h 54"/>
                <a:gd name="T20" fmla="*/ 12 w 34"/>
                <a:gd name="T21" fmla="*/ 13 h 54"/>
                <a:gd name="T22" fmla="*/ 34 w 34"/>
                <a:gd name="T23" fmla="*/ 39 h 54"/>
                <a:gd name="T24" fmla="*/ 16 w 34"/>
                <a:gd name="T2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 h="54">
                  <a:moveTo>
                    <a:pt x="16" y="54"/>
                  </a:moveTo>
                  <a:cubicBezTo>
                    <a:pt x="2" y="54"/>
                    <a:pt x="0" y="46"/>
                    <a:pt x="1" y="37"/>
                  </a:cubicBezTo>
                  <a:cubicBezTo>
                    <a:pt x="11" y="37"/>
                    <a:pt x="11" y="37"/>
                    <a:pt x="11" y="37"/>
                  </a:cubicBezTo>
                  <a:cubicBezTo>
                    <a:pt x="11" y="42"/>
                    <a:pt x="12" y="46"/>
                    <a:pt x="18" y="46"/>
                  </a:cubicBezTo>
                  <a:cubicBezTo>
                    <a:pt x="21" y="46"/>
                    <a:pt x="23" y="44"/>
                    <a:pt x="23" y="40"/>
                  </a:cubicBezTo>
                  <a:cubicBezTo>
                    <a:pt x="23" y="31"/>
                    <a:pt x="1" y="30"/>
                    <a:pt x="1" y="14"/>
                  </a:cubicBezTo>
                  <a:cubicBezTo>
                    <a:pt x="1" y="6"/>
                    <a:pt x="5" y="0"/>
                    <a:pt x="18" y="0"/>
                  </a:cubicBezTo>
                  <a:cubicBezTo>
                    <a:pt x="29" y="0"/>
                    <a:pt x="34" y="4"/>
                    <a:pt x="34" y="15"/>
                  </a:cubicBezTo>
                  <a:cubicBezTo>
                    <a:pt x="23" y="15"/>
                    <a:pt x="23" y="15"/>
                    <a:pt x="23" y="15"/>
                  </a:cubicBezTo>
                  <a:cubicBezTo>
                    <a:pt x="23" y="12"/>
                    <a:pt x="22" y="8"/>
                    <a:pt x="18" y="8"/>
                  </a:cubicBezTo>
                  <a:cubicBezTo>
                    <a:pt x="14" y="8"/>
                    <a:pt x="12" y="9"/>
                    <a:pt x="12" y="13"/>
                  </a:cubicBezTo>
                  <a:cubicBezTo>
                    <a:pt x="12" y="23"/>
                    <a:pt x="34" y="22"/>
                    <a:pt x="34" y="39"/>
                  </a:cubicBezTo>
                  <a:cubicBezTo>
                    <a:pt x="34" y="52"/>
                    <a:pt x="24" y="54"/>
                    <a:pt x="16" y="54"/>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dirty="0"/>
            </a:p>
          </p:txBody>
        </p:sp>
        <p:sp>
          <p:nvSpPr>
            <p:cNvPr id="21" name="Freeform 18"/>
            <p:cNvSpPr>
              <a:spLocks noEditPoints="1"/>
            </p:cNvSpPr>
            <p:nvPr/>
          </p:nvSpPr>
          <p:spPr bwMode="gray">
            <a:xfrm>
              <a:off x="7081838" y="1362075"/>
              <a:ext cx="238125" cy="317500"/>
            </a:xfrm>
            <a:custGeom>
              <a:avLst/>
              <a:gdLst>
                <a:gd name="T0" fmla="*/ 0 w 29"/>
                <a:gd name="T1" fmla="*/ 18 h 38"/>
                <a:gd name="T2" fmla="*/ 15 w 29"/>
                <a:gd name="T3" fmla="*/ 0 h 38"/>
                <a:gd name="T4" fmla="*/ 29 w 29"/>
                <a:gd name="T5" fmla="*/ 18 h 38"/>
                <a:gd name="T6" fmla="*/ 15 w 29"/>
                <a:gd name="T7" fmla="*/ 38 h 38"/>
                <a:gd name="T8" fmla="*/ 0 w 29"/>
                <a:gd name="T9" fmla="*/ 18 h 38"/>
                <a:gd name="T10" fmla="*/ 19 w 29"/>
                <a:gd name="T11" fmla="*/ 18 h 38"/>
                <a:gd name="T12" fmla="*/ 15 w 29"/>
                <a:gd name="T13" fmla="*/ 6 h 38"/>
                <a:gd name="T14" fmla="*/ 10 w 29"/>
                <a:gd name="T15" fmla="*/ 18 h 38"/>
                <a:gd name="T16" fmla="*/ 15 w 29"/>
                <a:gd name="T17" fmla="*/ 31 h 38"/>
                <a:gd name="T18" fmla="*/ 19 w 29"/>
                <a:gd name="T19" fmla="*/ 18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 h="38">
                  <a:moveTo>
                    <a:pt x="0" y="18"/>
                  </a:moveTo>
                  <a:cubicBezTo>
                    <a:pt x="0" y="8"/>
                    <a:pt x="1" y="0"/>
                    <a:pt x="15" y="0"/>
                  </a:cubicBezTo>
                  <a:cubicBezTo>
                    <a:pt x="28" y="0"/>
                    <a:pt x="29" y="8"/>
                    <a:pt x="29" y="18"/>
                  </a:cubicBezTo>
                  <a:cubicBezTo>
                    <a:pt x="29" y="30"/>
                    <a:pt x="28" y="38"/>
                    <a:pt x="15" y="38"/>
                  </a:cubicBezTo>
                  <a:cubicBezTo>
                    <a:pt x="1" y="38"/>
                    <a:pt x="0" y="30"/>
                    <a:pt x="0" y="18"/>
                  </a:cubicBezTo>
                  <a:close/>
                  <a:moveTo>
                    <a:pt x="19" y="18"/>
                  </a:moveTo>
                  <a:cubicBezTo>
                    <a:pt x="19" y="10"/>
                    <a:pt x="19" y="6"/>
                    <a:pt x="15" y="6"/>
                  </a:cubicBezTo>
                  <a:cubicBezTo>
                    <a:pt x="10" y="6"/>
                    <a:pt x="10" y="10"/>
                    <a:pt x="10" y="18"/>
                  </a:cubicBezTo>
                  <a:cubicBezTo>
                    <a:pt x="10" y="29"/>
                    <a:pt x="11" y="31"/>
                    <a:pt x="15" y="31"/>
                  </a:cubicBezTo>
                  <a:cubicBezTo>
                    <a:pt x="18" y="31"/>
                    <a:pt x="19" y="29"/>
                    <a:pt x="19" y="18"/>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dirty="0"/>
            </a:p>
          </p:txBody>
        </p:sp>
        <p:sp>
          <p:nvSpPr>
            <p:cNvPr id="22" name="Freeform 19"/>
            <p:cNvSpPr>
              <a:spLocks/>
            </p:cNvSpPr>
            <p:nvPr/>
          </p:nvSpPr>
          <p:spPr bwMode="gray">
            <a:xfrm>
              <a:off x="7345363" y="1227138"/>
              <a:ext cx="163513" cy="444500"/>
            </a:xfrm>
            <a:custGeom>
              <a:avLst/>
              <a:gdLst>
                <a:gd name="T0" fmla="*/ 20 w 20"/>
                <a:gd name="T1" fmla="*/ 7 h 53"/>
                <a:gd name="T2" fmla="*/ 15 w 20"/>
                <a:gd name="T3" fmla="*/ 12 h 53"/>
                <a:gd name="T4" fmla="*/ 15 w 20"/>
                <a:gd name="T5" fmla="*/ 16 h 53"/>
                <a:gd name="T6" fmla="*/ 19 w 20"/>
                <a:gd name="T7" fmla="*/ 16 h 53"/>
                <a:gd name="T8" fmla="*/ 19 w 20"/>
                <a:gd name="T9" fmla="*/ 23 h 53"/>
                <a:gd name="T10" fmla="*/ 15 w 20"/>
                <a:gd name="T11" fmla="*/ 23 h 53"/>
                <a:gd name="T12" fmla="*/ 15 w 20"/>
                <a:gd name="T13" fmla="*/ 53 h 53"/>
                <a:gd name="T14" fmla="*/ 4 w 20"/>
                <a:gd name="T15" fmla="*/ 53 h 53"/>
                <a:gd name="T16" fmla="*/ 4 w 20"/>
                <a:gd name="T17" fmla="*/ 23 h 53"/>
                <a:gd name="T18" fmla="*/ 0 w 20"/>
                <a:gd name="T19" fmla="*/ 23 h 53"/>
                <a:gd name="T20" fmla="*/ 0 w 20"/>
                <a:gd name="T21" fmla="*/ 16 h 53"/>
                <a:gd name="T22" fmla="*/ 5 w 20"/>
                <a:gd name="T23" fmla="*/ 16 h 53"/>
                <a:gd name="T24" fmla="*/ 16 w 20"/>
                <a:gd name="T25" fmla="*/ 0 h 53"/>
                <a:gd name="T26" fmla="*/ 20 w 20"/>
                <a:gd name="T27" fmla="*/ 0 h 53"/>
                <a:gd name="T28" fmla="*/ 20 w 20"/>
                <a:gd name="T29" fmla="*/ 7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0" h="53">
                  <a:moveTo>
                    <a:pt x="20" y="7"/>
                  </a:moveTo>
                  <a:cubicBezTo>
                    <a:pt x="16" y="7"/>
                    <a:pt x="15" y="8"/>
                    <a:pt x="15" y="12"/>
                  </a:cubicBezTo>
                  <a:cubicBezTo>
                    <a:pt x="15" y="16"/>
                    <a:pt x="15" y="16"/>
                    <a:pt x="15" y="16"/>
                  </a:cubicBezTo>
                  <a:cubicBezTo>
                    <a:pt x="19" y="16"/>
                    <a:pt x="19" y="16"/>
                    <a:pt x="19" y="16"/>
                  </a:cubicBezTo>
                  <a:cubicBezTo>
                    <a:pt x="19" y="23"/>
                    <a:pt x="19" y="23"/>
                    <a:pt x="19" y="23"/>
                  </a:cubicBezTo>
                  <a:cubicBezTo>
                    <a:pt x="15" y="23"/>
                    <a:pt x="15" y="23"/>
                    <a:pt x="15" y="23"/>
                  </a:cubicBezTo>
                  <a:cubicBezTo>
                    <a:pt x="15" y="53"/>
                    <a:pt x="15" y="53"/>
                    <a:pt x="15" y="53"/>
                  </a:cubicBezTo>
                  <a:cubicBezTo>
                    <a:pt x="4" y="53"/>
                    <a:pt x="4" y="53"/>
                    <a:pt x="4" y="53"/>
                  </a:cubicBezTo>
                  <a:cubicBezTo>
                    <a:pt x="4" y="23"/>
                    <a:pt x="4" y="23"/>
                    <a:pt x="4" y="23"/>
                  </a:cubicBezTo>
                  <a:cubicBezTo>
                    <a:pt x="0" y="23"/>
                    <a:pt x="0" y="23"/>
                    <a:pt x="0" y="23"/>
                  </a:cubicBezTo>
                  <a:cubicBezTo>
                    <a:pt x="0" y="16"/>
                    <a:pt x="0" y="16"/>
                    <a:pt x="0" y="16"/>
                  </a:cubicBezTo>
                  <a:cubicBezTo>
                    <a:pt x="5" y="16"/>
                    <a:pt x="5" y="16"/>
                    <a:pt x="5" y="16"/>
                  </a:cubicBezTo>
                  <a:cubicBezTo>
                    <a:pt x="4" y="6"/>
                    <a:pt x="4" y="0"/>
                    <a:pt x="16" y="0"/>
                  </a:cubicBezTo>
                  <a:cubicBezTo>
                    <a:pt x="17" y="0"/>
                    <a:pt x="18" y="0"/>
                    <a:pt x="20" y="0"/>
                  </a:cubicBezTo>
                  <a:lnTo>
                    <a:pt x="20" y="7"/>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dirty="0"/>
            </a:p>
          </p:txBody>
        </p:sp>
        <p:sp>
          <p:nvSpPr>
            <p:cNvPr id="23" name="Freeform 20"/>
            <p:cNvSpPr>
              <a:spLocks/>
            </p:cNvSpPr>
            <p:nvPr/>
          </p:nvSpPr>
          <p:spPr bwMode="gray">
            <a:xfrm>
              <a:off x="7542213" y="1277938"/>
              <a:ext cx="157163" cy="393700"/>
            </a:xfrm>
            <a:custGeom>
              <a:avLst/>
              <a:gdLst>
                <a:gd name="T0" fmla="*/ 0 w 19"/>
                <a:gd name="T1" fmla="*/ 10 h 47"/>
                <a:gd name="T2" fmla="*/ 4 w 19"/>
                <a:gd name="T3" fmla="*/ 10 h 47"/>
                <a:gd name="T4" fmla="*/ 4 w 19"/>
                <a:gd name="T5" fmla="*/ 4 h 47"/>
                <a:gd name="T6" fmla="*/ 14 w 19"/>
                <a:gd name="T7" fmla="*/ 0 h 47"/>
                <a:gd name="T8" fmla="*/ 14 w 19"/>
                <a:gd name="T9" fmla="*/ 10 h 47"/>
                <a:gd name="T10" fmla="*/ 19 w 19"/>
                <a:gd name="T11" fmla="*/ 10 h 47"/>
                <a:gd name="T12" fmla="*/ 19 w 19"/>
                <a:gd name="T13" fmla="*/ 17 h 47"/>
                <a:gd name="T14" fmla="*/ 14 w 19"/>
                <a:gd name="T15" fmla="*/ 17 h 47"/>
                <a:gd name="T16" fmla="*/ 14 w 19"/>
                <a:gd name="T17" fmla="*/ 36 h 47"/>
                <a:gd name="T18" fmla="*/ 17 w 19"/>
                <a:gd name="T19" fmla="*/ 41 h 47"/>
                <a:gd name="T20" fmla="*/ 19 w 19"/>
                <a:gd name="T21" fmla="*/ 41 h 47"/>
                <a:gd name="T22" fmla="*/ 19 w 19"/>
                <a:gd name="T23" fmla="*/ 47 h 47"/>
                <a:gd name="T24" fmla="*/ 14 w 19"/>
                <a:gd name="T25" fmla="*/ 47 h 47"/>
                <a:gd name="T26" fmla="*/ 4 w 19"/>
                <a:gd name="T27" fmla="*/ 39 h 47"/>
                <a:gd name="T28" fmla="*/ 4 w 19"/>
                <a:gd name="T29" fmla="*/ 17 h 47"/>
                <a:gd name="T30" fmla="*/ 0 w 19"/>
                <a:gd name="T31" fmla="*/ 17 h 47"/>
                <a:gd name="T32" fmla="*/ 0 w 19"/>
                <a:gd name="T33" fmla="*/ 1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9" h="47">
                  <a:moveTo>
                    <a:pt x="0" y="10"/>
                  </a:moveTo>
                  <a:cubicBezTo>
                    <a:pt x="4" y="10"/>
                    <a:pt x="4" y="10"/>
                    <a:pt x="4" y="10"/>
                  </a:cubicBezTo>
                  <a:cubicBezTo>
                    <a:pt x="4" y="4"/>
                    <a:pt x="4" y="4"/>
                    <a:pt x="4" y="4"/>
                  </a:cubicBezTo>
                  <a:cubicBezTo>
                    <a:pt x="14" y="0"/>
                    <a:pt x="14" y="0"/>
                    <a:pt x="14" y="0"/>
                  </a:cubicBezTo>
                  <a:cubicBezTo>
                    <a:pt x="14" y="10"/>
                    <a:pt x="14" y="10"/>
                    <a:pt x="14" y="10"/>
                  </a:cubicBezTo>
                  <a:cubicBezTo>
                    <a:pt x="19" y="10"/>
                    <a:pt x="19" y="10"/>
                    <a:pt x="19" y="10"/>
                  </a:cubicBezTo>
                  <a:cubicBezTo>
                    <a:pt x="19" y="17"/>
                    <a:pt x="19" y="17"/>
                    <a:pt x="19" y="17"/>
                  </a:cubicBezTo>
                  <a:cubicBezTo>
                    <a:pt x="14" y="17"/>
                    <a:pt x="14" y="17"/>
                    <a:pt x="14" y="17"/>
                  </a:cubicBezTo>
                  <a:cubicBezTo>
                    <a:pt x="14" y="36"/>
                    <a:pt x="14" y="36"/>
                    <a:pt x="14" y="36"/>
                  </a:cubicBezTo>
                  <a:cubicBezTo>
                    <a:pt x="14" y="39"/>
                    <a:pt x="14" y="41"/>
                    <a:pt x="17" y="41"/>
                  </a:cubicBezTo>
                  <a:cubicBezTo>
                    <a:pt x="18" y="41"/>
                    <a:pt x="18" y="41"/>
                    <a:pt x="19" y="41"/>
                  </a:cubicBezTo>
                  <a:cubicBezTo>
                    <a:pt x="19" y="47"/>
                    <a:pt x="19" y="47"/>
                    <a:pt x="19" y="47"/>
                  </a:cubicBezTo>
                  <a:cubicBezTo>
                    <a:pt x="18" y="47"/>
                    <a:pt x="16" y="47"/>
                    <a:pt x="14" y="47"/>
                  </a:cubicBezTo>
                  <a:cubicBezTo>
                    <a:pt x="5" y="47"/>
                    <a:pt x="4" y="41"/>
                    <a:pt x="4" y="39"/>
                  </a:cubicBezTo>
                  <a:cubicBezTo>
                    <a:pt x="4" y="17"/>
                    <a:pt x="4" y="17"/>
                    <a:pt x="4" y="17"/>
                  </a:cubicBezTo>
                  <a:cubicBezTo>
                    <a:pt x="0" y="17"/>
                    <a:pt x="0" y="17"/>
                    <a:pt x="0" y="17"/>
                  </a:cubicBezTo>
                  <a:lnTo>
                    <a:pt x="0" y="1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dirty="0"/>
            </a:p>
          </p:txBody>
        </p:sp>
        <p:sp>
          <p:nvSpPr>
            <p:cNvPr id="24" name="Freeform 21"/>
            <p:cNvSpPr>
              <a:spLocks/>
            </p:cNvSpPr>
            <p:nvPr/>
          </p:nvSpPr>
          <p:spPr bwMode="gray">
            <a:xfrm>
              <a:off x="7731126" y="1362075"/>
              <a:ext cx="452438" cy="309563"/>
            </a:xfrm>
            <a:custGeom>
              <a:avLst/>
              <a:gdLst>
                <a:gd name="T0" fmla="*/ 0 w 285"/>
                <a:gd name="T1" fmla="*/ 0 h 195"/>
                <a:gd name="T2" fmla="*/ 52 w 285"/>
                <a:gd name="T3" fmla="*/ 0 h 195"/>
                <a:gd name="T4" fmla="*/ 78 w 285"/>
                <a:gd name="T5" fmla="*/ 148 h 195"/>
                <a:gd name="T6" fmla="*/ 78 w 285"/>
                <a:gd name="T7" fmla="*/ 148 h 195"/>
                <a:gd name="T8" fmla="*/ 114 w 285"/>
                <a:gd name="T9" fmla="*/ 0 h 195"/>
                <a:gd name="T10" fmla="*/ 171 w 285"/>
                <a:gd name="T11" fmla="*/ 0 h 195"/>
                <a:gd name="T12" fmla="*/ 202 w 285"/>
                <a:gd name="T13" fmla="*/ 148 h 195"/>
                <a:gd name="T14" fmla="*/ 202 w 285"/>
                <a:gd name="T15" fmla="*/ 148 h 195"/>
                <a:gd name="T16" fmla="*/ 233 w 285"/>
                <a:gd name="T17" fmla="*/ 0 h 195"/>
                <a:gd name="T18" fmla="*/ 285 w 285"/>
                <a:gd name="T19" fmla="*/ 0 h 195"/>
                <a:gd name="T20" fmla="*/ 233 w 285"/>
                <a:gd name="T21" fmla="*/ 195 h 195"/>
                <a:gd name="T22" fmla="*/ 176 w 285"/>
                <a:gd name="T23" fmla="*/ 195 h 195"/>
                <a:gd name="T24" fmla="*/ 140 w 285"/>
                <a:gd name="T25" fmla="*/ 63 h 195"/>
                <a:gd name="T26" fmla="*/ 140 w 285"/>
                <a:gd name="T27" fmla="*/ 63 h 195"/>
                <a:gd name="T28" fmla="*/ 104 w 285"/>
                <a:gd name="T29" fmla="*/ 195 h 195"/>
                <a:gd name="T30" fmla="*/ 47 w 285"/>
                <a:gd name="T31" fmla="*/ 195 h 195"/>
                <a:gd name="T32" fmla="*/ 0 w 285"/>
                <a:gd name="T33" fmla="*/ 0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85" h="195">
                  <a:moveTo>
                    <a:pt x="0" y="0"/>
                  </a:moveTo>
                  <a:lnTo>
                    <a:pt x="52" y="0"/>
                  </a:lnTo>
                  <a:lnTo>
                    <a:pt x="78" y="148"/>
                  </a:lnTo>
                  <a:lnTo>
                    <a:pt x="78" y="148"/>
                  </a:lnTo>
                  <a:lnTo>
                    <a:pt x="114" y="0"/>
                  </a:lnTo>
                  <a:lnTo>
                    <a:pt x="171" y="0"/>
                  </a:lnTo>
                  <a:lnTo>
                    <a:pt x="202" y="148"/>
                  </a:lnTo>
                  <a:lnTo>
                    <a:pt x="202" y="148"/>
                  </a:lnTo>
                  <a:lnTo>
                    <a:pt x="233" y="0"/>
                  </a:lnTo>
                  <a:lnTo>
                    <a:pt x="285" y="0"/>
                  </a:lnTo>
                  <a:lnTo>
                    <a:pt x="233" y="195"/>
                  </a:lnTo>
                  <a:lnTo>
                    <a:pt x="176" y="195"/>
                  </a:lnTo>
                  <a:lnTo>
                    <a:pt x="140" y="63"/>
                  </a:lnTo>
                  <a:lnTo>
                    <a:pt x="140" y="63"/>
                  </a:lnTo>
                  <a:lnTo>
                    <a:pt x="104" y="195"/>
                  </a:lnTo>
                  <a:lnTo>
                    <a:pt x="47" y="195"/>
                  </a:lnTo>
                  <a:lnTo>
                    <a:pt x="0" y="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dirty="0"/>
            </a:p>
          </p:txBody>
        </p:sp>
        <p:sp>
          <p:nvSpPr>
            <p:cNvPr id="25" name="Freeform 22"/>
            <p:cNvSpPr>
              <a:spLocks noEditPoints="1"/>
            </p:cNvSpPr>
            <p:nvPr/>
          </p:nvSpPr>
          <p:spPr bwMode="gray">
            <a:xfrm>
              <a:off x="8201026" y="1362075"/>
              <a:ext cx="238125" cy="317500"/>
            </a:xfrm>
            <a:custGeom>
              <a:avLst/>
              <a:gdLst>
                <a:gd name="T0" fmla="*/ 29 w 29"/>
                <a:gd name="T1" fmla="*/ 30 h 38"/>
                <a:gd name="T2" fmla="*/ 29 w 29"/>
                <a:gd name="T3" fmla="*/ 37 h 38"/>
                <a:gd name="T4" fmla="*/ 20 w 29"/>
                <a:gd name="T5" fmla="*/ 37 h 38"/>
                <a:gd name="T6" fmla="*/ 19 w 29"/>
                <a:gd name="T7" fmla="*/ 32 h 38"/>
                <a:gd name="T8" fmla="*/ 19 w 29"/>
                <a:gd name="T9" fmla="*/ 32 h 38"/>
                <a:gd name="T10" fmla="*/ 10 w 29"/>
                <a:gd name="T11" fmla="*/ 38 h 38"/>
                <a:gd name="T12" fmla="*/ 0 w 29"/>
                <a:gd name="T13" fmla="*/ 26 h 38"/>
                <a:gd name="T14" fmla="*/ 19 w 29"/>
                <a:gd name="T15" fmla="*/ 13 h 38"/>
                <a:gd name="T16" fmla="*/ 19 w 29"/>
                <a:gd name="T17" fmla="*/ 11 h 38"/>
                <a:gd name="T18" fmla="*/ 15 w 29"/>
                <a:gd name="T19" fmla="*/ 5 h 38"/>
                <a:gd name="T20" fmla="*/ 11 w 29"/>
                <a:gd name="T21" fmla="*/ 11 h 38"/>
                <a:gd name="T22" fmla="*/ 1 w 29"/>
                <a:gd name="T23" fmla="*/ 11 h 38"/>
                <a:gd name="T24" fmla="*/ 5 w 29"/>
                <a:gd name="T25" fmla="*/ 2 h 38"/>
                <a:gd name="T26" fmla="*/ 14 w 29"/>
                <a:gd name="T27" fmla="*/ 0 h 38"/>
                <a:gd name="T28" fmla="*/ 29 w 29"/>
                <a:gd name="T29" fmla="*/ 12 h 38"/>
                <a:gd name="T30" fmla="*/ 29 w 29"/>
                <a:gd name="T31" fmla="*/ 30 h 38"/>
                <a:gd name="T32" fmla="*/ 10 w 29"/>
                <a:gd name="T33" fmla="*/ 26 h 38"/>
                <a:gd name="T34" fmla="*/ 14 w 29"/>
                <a:gd name="T35" fmla="*/ 31 h 38"/>
                <a:gd name="T36" fmla="*/ 19 w 29"/>
                <a:gd name="T37" fmla="*/ 19 h 38"/>
                <a:gd name="T38" fmla="*/ 10 w 29"/>
                <a:gd name="T39" fmla="*/ 26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9" h="38">
                  <a:moveTo>
                    <a:pt x="29" y="30"/>
                  </a:moveTo>
                  <a:cubicBezTo>
                    <a:pt x="29" y="32"/>
                    <a:pt x="29" y="35"/>
                    <a:pt x="29" y="37"/>
                  </a:cubicBezTo>
                  <a:cubicBezTo>
                    <a:pt x="20" y="37"/>
                    <a:pt x="20" y="37"/>
                    <a:pt x="20" y="37"/>
                  </a:cubicBezTo>
                  <a:cubicBezTo>
                    <a:pt x="19" y="32"/>
                    <a:pt x="19" y="32"/>
                    <a:pt x="19" y="32"/>
                  </a:cubicBezTo>
                  <a:cubicBezTo>
                    <a:pt x="19" y="32"/>
                    <a:pt x="19" y="32"/>
                    <a:pt x="19" y="32"/>
                  </a:cubicBezTo>
                  <a:cubicBezTo>
                    <a:pt x="17" y="36"/>
                    <a:pt x="14" y="38"/>
                    <a:pt x="10" y="38"/>
                  </a:cubicBezTo>
                  <a:cubicBezTo>
                    <a:pt x="3" y="38"/>
                    <a:pt x="0" y="32"/>
                    <a:pt x="0" y="26"/>
                  </a:cubicBezTo>
                  <a:cubicBezTo>
                    <a:pt x="0" y="14"/>
                    <a:pt x="9" y="13"/>
                    <a:pt x="19" y="13"/>
                  </a:cubicBezTo>
                  <a:cubicBezTo>
                    <a:pt x="19" y="11"/>
                    <a:pt x="19" y="11"/>
                    <a:pt x="19" y="11"/>
                  </a:cubicBezTo>
                  <a:cubicBezTo>
                    <a:pt x="19" y="8"/>
                    <a:pt x="18" y="5"/>
                    <a:pt x="15" y="5"/>
                  </a:cubicBezTo>
                  <a:cubicBezTo>
                    <a:pt x="11" y="5"/>
                    <a:pt x="11" y="8"/>
                    <a:pt x="11" y="11"/>
                  </a:cubicBezTo>
                  <a:cubicBezTo>
                    <a:pt x="1" y="11"/>
                    <a:pt x="1" y="11"/>
                    <a:pt x="1" y="11"/>
                  </a:cubicBezTo>
                  <a:cubicBezTo>
                    <a:pt x="1" y="6"/>
                    <a:pt x="2" y="4"/>
                    <a:pt x="5" y="2"/>
                  </a:cubicBezTo>
                  <a:cubicBezTo>
                    <a:pt x="7" y="0"/>
                    <a:pt x="10" y="0"/>
                    <a:pt x="14" y="0"/>
                  </a:cubicBezTo>
                  <a:cubicBezTo>
                    <a:pt x="27" y="0"/>
                    <a:pt x="29" y="5"/>
                    <a:pt x="29" y="12"/>
                  </a:cubicBezTo>
                  <a:lnTo>
                    <a:pt x="29" y="30"/>
                  </a:lnTo>
                  <a:close/>
                  <a:moveTo>
                    <a:pt x="10" y="26"/>
                  </a:moveTo>
                  <a:cubicBezTo>
                    <a:pt x="10" y="28"/>
                    <a:pt x="10" y="31"/>
                    <a:pt x="14" y="31"/>
                  </a:cubicBezTo>
                  <a:cubicBezTo>
                    <a:pt x="20" y="31"/>
                    <a:pt x="19" y="23"/>
                    <a:pt x="19" y="19"/>
                  </a:cubicBezTo>
                  <a:cubicBezTo>
                    <a:pt x="14" y="19"/>
                    <a:pt x="10" y="19"/>
                    <a:pt x="10" y="26"/>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dirty="0"/>
            </a:p>
          </p:txBody>
        </p:sp>
        <p:sp>
          <p:nvSpPr>
            <p:cNvPr id="26" name="Freeform 23"/>
            <p:cNvSpPr>
              <a:spLocks/>
            </p:cNvSpPr>
            <p:nvPr/>
          </p:nvSpPr>
          <p:spPr bwMode="gray">
            <a:xfrm>
              <a:off x="8496301" y="1362075"/>
              <a:ext cx="157163" cy="309563"/>
            </a:xfrm>
            <a:custGeom>
              <a:avLst/>
              <a:gdLst>
                <a:gd name="T0" fmla="*/ 10 w 19"/>
                <a:gd name="T1" fmla="*/ 0 h 37"/>
                <a:gd name="T2" fmla="*/ 10 w 19"/>
                <a:gd name="T3" fmla="*/ 5 h 37"/>
                <a:gd name="T4" fmla="*/ 10 w 19"/>
                <a:gd name="T5" fmla="*/ 5 h 37"/>
                <a:gd name="T6" fmla="*/ 19 w 19"/>
                <a:gd name="T7" fmla="*/ 0 h 37"/>
                <a:gd name="T8" fmla="*/ 19 w 19"/>
                <a:gd name="T9" fmla="*/ 9 h 37"/>
                <a:gd name="T10" fmla="*/ 10 w 19"/>
                <a:gd name="T11" fmla="*/ 17 h 37"/>
                <a:gd name="T12" fmla="*/ 10 w 19"/>
                <a:gd name="T13" fmla="*/ 37 h 37"/>
                <a:gd name="T14" fmla="*/ 0 w 19"/>
                <a:gd name="T15" fmla="*/ 37 h 37"/>
                <a:gd name="T16" fmla="*/ 0 w 19"/>
                <a:gd name="T17" fmla="*/ 0 h 37"/>
                <a:gd name="T18" fmla="*/ 10 w 19"/>
                <a:gd name="T19"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 h="37">
                  <a:moveTo>
                    <a:pt x="10" y="0"/>
                  </a:moveTo>
                  <a:cubicBezTo>
                    <a:pt x="10" y="5"/>
                    <a:pt x="10" y="5"/>
                    <a:pt x="10" y="5"/>
                  </a:cubicBezTo>
                  <a:cubicBezTo>
                    <a:pt x="10" y="5"/>
                    <a:pt x="10" y="5"/>
                    <a:pt x="10" y="5"/>
                  </a:cubicBezTo>
                  <a:cubicBezTo>
                    <a:pt x="12" y="1"/>
                    <a:pt x="15" y="0"/>
                    <a:pt x="19" y="0"/>
                  </a:cubicBezTo>
                  <a:cubicBezTo>
                    <a:pt x="19" y="9"/>
                    <a:pt x="19" y="9"/>
                    <a:pt x="19" y="9"/>
                  </a:cubicBezTo>
                  <a:cubicBezTo>
                    <a:pt x="10" y="8"/>
                    <a:pt x="10" y="13"/>
                    <a:pt x="10" y="17"/>
                  </a:cubicBezTo>
                  <a:cubicBezTo>
                    <a:pt x="10" y="37"/>
                    <a:pt x="10" y="37"/>
                    <a:pt x="10" y="37"/>
                  </a:cubicBezTo>
                  <a:cubicBezTo>
                    <a:pt x="0" y="37"/>
                    <a:pt x="0" y="37"/>
                    <a:pt x="0" y="37"/>
                  </a:cubicBezTo>
                  <a:cubicBezTo>
                    <a:pt x="0" y="0"/>
                    <a:pt x="0" y="0"/>
                    <a:pt x="0" y="0"/>
                  </a:cubicBezTo>
                  <a:lnTo>
                    <a:pt x="10" y="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dirty="0"/>
            </a:p>
          </p:txBody>
        </p:sp>
        <p:sp>
          <p:nvSpPr>
            <p:cNvPr id="27" name="Freeform 24"/>
            <p:cNvSpPr>
              <a:spLocks noEditPoints="1"/>
            </p:cNvSpPr>
            <p:nvPr/>
          </p:nvSpPr>
          <p:spPr bwMode="gray">
            <a:xfrm>
              <a:off x="8685213" y="1362075"/>
              <a:ext cx="247650" cy="317500"/>
            </a:xfrm>
            <a:custGeom>
              <a:avLst/>
              <a:gdLst>
                <a:gd name="T0" fmla="*/ 10 w 30"/>
                <a:gd name="T1" fmla="*/ 20 h 38"/>
                <a:gd name="T2" fmla="*/ 15 w 30"/>
                <a:gd name="T3" fmla="*/ 31 h 38"/>
                <a:gd name="T4" fmla="*/ 19 w 30"/>
                <a:gd name="T5" fmla="*/ 25 h 38"/>
                <a:gd name="T6" fmla="*/ 30 w 30"/>
                <a:gd name="T7" fmla="*/ 25 h 38"/>
                <a:gd name="T8" fmla="*/ 26 w 30"/>
                <a:gd name="T9" fmla="*/ 34 h 38"/>
                <a:gd name="T10" fmla="*/ 15 w 30"/>
                <a:gd name="T11" fmla="*/ 38 h 38"/>
                <a:gd name="T12" fmla="*/ 0 w 30"/>
                <a:gd name="T13" fmla="*/ 18 h 38"/>
                <a:gd name="T14" fmla="*/ 15 w 30"/>
                <a:gd name="T15" fmla="*/ 0 h 38"/>
                <a:gd name="T16" fmla="*/ 30 w 30"/>
                <a:gd name="T17" fmla="*/ 20 h 38"/>
                <a:gd name="T18" fmla="*/ 10 w 30"/>
                <a:gd name="T19" fmla="*/ 20 h 38"/>
                <a:gd name="T20" fmla="*/ 20 w 30"/>
                <a:gd name="T21" fmla="*/ 15 h 38"/>
                <a:gd name="T22" fmla="*/ 15 w 30"/>
                <a:gd name="T23" fmla="*/ 6 h 38"/>
                <a:gd name="T24" fmla="*/ 10 w 30"/>
                <a:gd name="T25" fmla="*/ 15 h 38"/>
                <a:gd name="T26" fmla="*/ 20 w 30"/>
                <a:gd name="T27" fmla="*/ 15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0" h="38">
                  <a:moveTo>
                    <a:pt x="10" y="20"/>
                  </a:moveTo>
                  <a:cubicBezTo>
                    <a:pt x="10" y="25"/>
                    <a:pt x="11" y="31"/>
                    <a:pt x="15" y="31"/>
                  </a:cubicBezTo>
                  <a:cubicBezTo>
                    <a:pt x="19" y="31"/>
                    <a:pt x="19" y="28"/>
                    <a:pt x="19" y="25"/>
                  </a:cubicBezTo>
                  <a:cubicBezTo>
                    <a:pt x="30" y="25"/>
                    <a:pt x="30" y="25"/>
                    <a:pt x="30" y="25"/>
                  </a:cubicBezTo>
                  <a:cubicBezTo>
                    <a:pt x="30" y="29"/>
                    <a:pt x="28" y="32"/>
                    <a:pt x="26" y="34"/>
                  </a:cubicBezTo>
                  <a:cubicBezTo>
                    <a:pt x="24" y="36"/>
                    <a:pt x="20" y="38"/>
                    <a:pt x="15" y="38"/>
                  </a:cubicBezTo>
                  <a:cubicBezTo>
                    <a:pt x="2" y="38"/>
                    <a:pt x="0" y="30"/>
                    <a:pt x="0" y="18"/>
                  </a:cubicBezTo>
                  <a:cubicBezTo>
                    <a:pt x="0" y="8"/>
                    <a:pt x="2" y="0"/>
                    <a:pt x="15" y="0"/>
                  </a:cubicBezTo>
                  <a:cubicBezTo>
                    <a:pt x="29" y="0"/>
                    <a:pt x="30" y="8"/>
                    <a:pt x="30" y="20"/>
                  </a:cubicBezTo>
                  <a:lnTo>
                    <a:pt x="10" y="20"/>
                  </a:lnTo>
                  <a:close/>
                  <a:moveTo>
                    <a:pt x="20" y="15"/>
                  </a:moveTo>
                  <a:cubicBezTo>
                    <a:pt x="20" y="11"/>
                    <a:pt x="20" y="6"/>
                    <a:pt x="15" y="6"/>
                  </a:cubicBezTo>
                  <a:cubicBezTo>
                    <a:pt x="10" y="6"/>
                    <a:pt x="10" y="11"/>
                    <a:pt x="10" y="15"/>
                  </a:cubicBezTo>
                  <a:lnTo>
                    <a:pt x="20" y="15"/>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dirty="0"/>
            </a:p>
          </p:txBody>
        </p:sp>
        <p:sp>
          <p:nvSpPr>
            <p:cNvPr id="28" name="Freeform 25"/>
            <p:cNvSpPr>
              <a:spLocks noEditPoints="1"/>
            </p:cNvSpPr>
            <p:nvPr/>
          </p:nvSpPr>
          <p:spPr bwMode="gray">
            <a:xfrm>
              <a:off x="7920038" y="1957388"/>
              <a:ext cx="206375" cy="258763"/>
            </a:xfrm>
            <a:custGeom>
              <a:avLst/>
              <a:gdLst>
                <a:gd name="T0" fmla="*/ 9 w 25"/>
                <a:gd name="T1" fmla="*/ 17 h 31"/>
                <a:gd name="T2" fmla="*/ 13 w 25"/>
                <a:gd name="T3" fmla="*/ 26 h 31"/>
                <a:gd name="T4" fmla="*/ 16 w 25"/>
                <a:gd name="T5" fmla="*/ 20 h 31"/>
                <a:gd name="T6" fmla="*/ 25 w 25"/>
                <a:gd name="T7" fmla="*/ 20 h 31"/>
                <a:gd name="T8" fmla="*/ 22 w 25"/>
                <a:gd name="T9" fmla="*/ 28 h 31"/>
                <a:gd name="T10" fmla="*/ 13 w 25"/>
                <a:gd name="T11" fmla="*/ 31 h 31"/>
                <a:gd name="T12" fmla="*/ 0 w 25"/>
                <a:gd name="T13" fmla="*/ 15 h 31"/>
                <a:gd name="T14" fmla="*/ 13 w 25"/>
                <a:gd name="T15" fmla="*/ 0 h 31"/>
                <a:gd name="T16" fmla="*/ 25 w 25"/>
                <a:gd name="T17" fmla="*/ 17 h 31"/>
                <a:gd name="T18" fmla="*/ 9 w 25"/>
                <a:gd name="T19" fmla="*/ 17 h 31"/>
                <a:gd name="T20" fmla="*/ 17 w 25"/>
                <a:gd name="T21" fmla="*/ 12 h 31"/>
                <a:gd name="T22" fmla="*/ 13 w 25"/>
                <a:gd name="T23" fmla="*/ 5 h 31"/>
                <a:gd name="T24" fmla="*/ 9 w 25"/>
                <a:gd name="T25" fmla="*/ 12 h 31"/>
                <a:gd name="T26" fmla="*/ 17 w 25"/>
                <a:gd name="T27" fmla="*/ 12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 h="31">
                  <a:moveTo>
                    <a:pt x="9" y="17"/>
                  </a:moveTo>
                  <a:cubicBezTo>
                    <a:pt x="9" y="20"/>
                    <a:pt x="9" y="26"/>
                    <a:pt x="13" y="26"/>
                  </a:cubicBezTo>
                  <a:cubicBezTo>
                    <a:pt x="16" y="26"/>
                    <a:pt x="16" y="23"/>
                    <a:pt x="16" y="20"/>
                  </a:cubicBezTo>
                  <a:cubicBezTo>
                    <a:pt x="25" y="20"/>
                    <a:pt x="25" y="20"/>
                    <a:pt x="25" y="20"/>
                  </a:cubicBezTo>
                  <a:cubicBezTo>
                    <a:pt x="25" y="24"/>
                    <a:pt x="24" y="26"/>
                    <a:pt x="22" y="28"/>
                  </a:cubicBezTo>
                  <a:cubicBezTo>
                    <a:pt x="20" y="30"/>
                    <a:pt x="17" y="31"/>
                    <a:pt x="13" y="31"/>
                  </a:cubicBezTo>
                  <a:cubicBezTo>
                    <a:pt x="2" y="31"/>
                    <a:pt x="0" y="24"/>
                    <a:pt x="0" y="15"/>
                  </a:cubicBezTo>
                  <a:cubicBezTo>
                    <a:pt x="0" y="7"/>
                    <a:pt x="2" y="0"/>
                    <a:pt x="13" y="0"/>
                  </a:cubicBezTo>
                  <a:cubicBezTo>
                    <a:pt x="24" y="0"/>
                    <a:pt x="25" y="7"/>
                    <a:pt x="25" y="17"/>
                  </a:cubicBezTo>
                  <a:lnTo>
                    <a:pt x="9" y="17"/>
                  </a:lnTo>
                  <a:close/>
                  <a:moveTo>
                    <a:pt x="17" y="12"/>
                  </a:moveTo>
                  <a:cubicBezTo>
                    <a:pt x="17" y="9"/>
                    <a:pt x="17" y="5"/>
                    <a:pt x="13" y="5"/>
                  </a:cubicBezTo>
                  <a:cubicBezTo>
                    <a:pt x="9" y="5"/>
                    <a:pt x="9" y="10"/>
                    <a:pt x="9" y="12"/>
                  </a:cubicBezTo>
                  <a:lnTo>
                    <a:pt x="17" y="12"/>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dirty="0"/>
            </a:p>
          </p:txBody>
        </p:sp>
        <p:sp>
          <p:nvSpPr>
            <p:cNvPr id="29" name="Freeform 26"/>
            <p:cNvSpPr>
              <a:spLocks noEditPoints="1"/>
            </p:cNvSpPr>
            <p:nvPr/>
          </p:nvSpPr>
          <p:spPr bwMode="gray">
            <a:xfrm>
              <a:off x="8553451" y="1957388"/>
              <a:ext cx="206375" cy="258763"/>
            </a:xfrm>
            <a:custGeom>
              <a:avLst/>
              <a:gdLst>
                <a:gd name="T0" fmla="*/ 9 w 25"/>
                <a:gd name="T1" fmla="*/ 17 h 31"/>
                <a:gd name="T2" fmla="*/ 12 w 25"/>
                <a:gd name="T3" fmla="*/ 26 h 31"/>
                <a:gd name="T4" fmla="*/ 16 w 25"/>
                <a:gd name="T5" fmla="*/ 20 h 31"/>
                <a:gd name="T6" fmla="*/ 24 w 25"/>
                <a:gd name="T7" fmla="*/ 20 h 31"/>
                <a:gd name="T8" fmla="*/ 21 w 25"/>
                <a:gd name="T9" fmla="*/ 28 h 31"/>
                <a:gd name="T10" fmla="*/ 12 w 25"/>
                <a:gd name="T11" fmla="*/ 31 h 31"/>
                <a:gd name="T12" fmla="*/ 0 w 25"/>
                <a:gd name="T13" fmla="*/ 15 h 31"/>
                <a:gd name="T14" fmla="*/ 12 w 25"/>
                <a:gd name="T15" fmla="*/ 0 h 31"/>
                <a:gd name="T16" fmla="*/ 25 w 25"/>
                <a:gd name="T17" fmla="*/ 17 h 31"/>
                <a:gd name="T18" fmla="*/ 9 w 25"/>
                <a:gd name="T19" fmla="*/ 17 h 31"/>
                <a:gd name="T20" fmla="*/ 16 w 25"/>
                <a:gd name="T21" fmla="*/ 12 h 31"/>
                <a:gd name="T22" fmla="*/ 12 w 25"/>
                <a:gd name="T23" fmla="*/ 5 h 31"/>
                <a:gd name="T24" fmla="*/ 9 w 25"/>
                <a:gd name="T25" fmla="*/ 12 h 31"/>
                <a:gd name="T26" fmla="*/ 16 w 25"/>
                <a:gd name="T27" fmla="*/ 12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 h="31">
                  <a:moveTo>
                    <a:pt x="9" y="17"/>
                  </a:moveTo>
                  <a:cubicBezTo>
                    <a:pt x="9" y="20"/>
                    <a:pt x="9" y="26"/>
                    <a:pt x="12" y="26"/>
                  </a:cubicBezTo>
                  <a:cubicBezTo>
                    <a:pt x="15" y="26"/>
                    <a:pt x="16" y="23"/>
                    <a:pt x="16" y="20"/>
                  </a:cubicBezTo>
                  <a:cubicBezTo>
                    <a:pt x="24" y="20"/>
                    <a:pt x="24" y="20"/>
                    <a:pt x="24" y="20"/>
                  </a:cubicBezTo>
                  <a:cubicBezTo>
                    <a:pt x="24" y="24"/>
                    <a:pt x="23" y="26"/>
                    <a:pt x="21" y="28"/>
                  </a:cubicBezTo>
                  <a:cubicBezTo>
                    <a:pt x="19" y="30"/>
                    <a:pt x="16" y="31"/>
                    <a:pt x="12" y="31"/>
                  </a:cubicBezTo>
                  <a:cubicBezTo>
                    <a:pt x="2" y="31"/>
                    <a:pt x="0" y="24"/>
                    <a:pt x="0" y="15"/>
                  </a:cubicBezTo>
                  <a:cubicBezTo>
                    <a:pt x="0" y="7"/>
                    <a:pt x="1" y="0"/>
                    <a:pt x="12" y="0"/>
                  </a:cubicBezTo>
                  <a:cubicBezTo>
                    <a:pt x="24" y="0"/>
                    <a:pt x="25" y="7"/>
                    <a:pt x="25" y="17"/>
                  </a:cubicBezTo>
                  <a:lnTo>
                    <a:pt x="9" y="17"/>
                  </a:lnTo>
                  <a:close/>
                  <a:moveTo>
                    <a:pt x="16" y="12"/>
                  </a:moveTo>
                  <a:cubicBezTo>
                    <a:pt x="16" y="9"/>
                    <a:pt x="16" y="5"/>
                    <a:pt x="12" y="5"/>
                  </a:cubicBezTo>
                  <a:cubicBezTo>
                    <a:pt x="9" y="5"/>
                    <a:pt x="9" y="10"/>
                    <a:pt x="9" y="12"/>
                  </a:cubicBezTo>
                  <a:lnTo>
                    <a:pt x="16" y="12"/>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dirty="0"/>
            </a:p>
          </p:txBody>
        </p:sp>
        <p:sp>
          <p:nvSpPr>
            <p:cNvPr id="30" name="Freeform 27"/>
            <p:cNvSpPr>
              <a:spLocks/>
            </p:cNvSpPr>
            <p:nvPr/>
          </p:nvSpPr>
          <p:spPr bwMode="gray">
            <a:xfrm>
              <a:off x="3263901" y="1855788"/>
              <a:ext cx="198438" cy="352425"/>
            </a:xfrm>
            <a:custGeom>
              <a:avLst/>
              <a:gdLst>
                <a:gd name="T0" fmla="*/ 0 w 125"/>
                <a:gd name="T1" fmla="*/ 222 h 222"/>
                <a:gd name="T2" fmla="*/ 0 w 125"/>
                <a:gd name="T3" fmla="*/ 0 h 222"/>
                <a:gd name="T4" fmla="*/ 125 w 125"/>
                <a:gd name="T5" fmla="*/ 0 h 222"/>
                <a:gd name="T6" fmla="*/ 125 w 125"/>
                <a:gd name="T7" fmla="*/ 32 h 222"/>
                <a:gd name="T8" fmla="*/ 47 w 125"/>
                <a:gd name="T9" fmla="*/ 32 h 222"/>
                <a:gd name="T10" fmla="*/ 47 w 125"/>
                <a:gd name="T11" fmla="*/ 90 h 222"/>
                <a:gd name="T12" fmla="*/ 114 w 125"/>
                <a:gd name="T13" fmla="*/ 90 h 222"/>
                <a:gd name="T14" fmla="*/ 114 w 125"/>
                <a:gd name="T15" fmla="*/ 122 h 222"/>
                <a:gd name="T16" fmla="*/ 47 w 125"/>
                <a:gd name="T17" fmla="*/ 122 h 222"/>
                <a:gd name="T18" fmla="*/ 47 w 125"/>
                <a:gd name="T19" fmla="*/ 190 h 222"/>
                <a:gd name="T20" fmla="*/ 125 w 125"/>
                <a:gd name="T21" fmla="*/ 190 h 222"/>
                <a:gd name="T22" fmla="*/ 125 w 125"/>
                <a:gd name="T23" fmla="*/ 222 h 222"/>
                <a:gd name="T24" fmla="*/ 0 w 125"/>
                <a:gd name="T25" fmla="*/ 222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5" h="222">
                  <a:moveTo>
                    <a:pt x="0" y="222"/>
                  </a:moveTo>
                  <a:lnTo>
                    <a:pt x="0" y="0"/>
                  </a:lnTo>
                  <a:lnTo>
                    <a:pt x="125" y="0"/>
                  </a:lnTo>
                  <a:lnTo>
                    <a:pt x="125" y="32"/>
                  </a:lnTo>
                  <a:lnTo>
                    <a:pt x="47" y="32"/>
                  </a:lnTo>
                  <a:lnTo>
                    <a:pt x="47" y="90"/>
                  </a:lnTo>
                  <a:lnTo>
                    <a:pt x="114" y="90"/>
                  </a:lnTo>
                  <a:lnTo>
                    <a:pt x="114" y="122"/>
                  </a:lnTo>
                  <a:lnTo>
                    <a:pt x="47" y="122"/>
                  </a:lnTo>
                  <a:lnTo>
                    <a:pt x="47" y="190"/>
                  </a:lnTo>
                  <a:lnTo>
                    <a:pt x="125" y="190"/>
                  </a:lnTo>
                  <a:lnTo>
                    <a:pt x="125" y="222"/>
                  </a:lnTo>
                  <a:lnTo>
                    <a:pt x="0" y="222"/>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dirty="0"/>
            </a:p>
          </p:txBody>
        </p:sp>
        <p:sp>
          <p:nvSpPr>
            <p:cNvPr id="31" name="Freeform 28"/>
            <p:cNvSpPr>
              <a:spLocks/>
            </p:cNvSpPr>
            <p:nvPr/>
          </p:nvSpPr>
          <p:spPr bwMode="gray">
            <a:xfrm>
              <a:off x="3503613" y="1957388"/>
              <a:ext cx="188913" cy="250825"/>
            </a:xfrm>
            <a:custGeom>
              <a:avLst/>
              <a:gdLst>
                <a:gd name="T0" fmla="*/ 9 w 23"/>
                <a:gd name="T1" fmla="*/ 4 h 30"/>
                <a:gd name="T2" fmla="*/ 9 w 23"/>
                <a:gd name="T3" fmla="*/ 4 h 30"/>
                <a:gd name="T4" fmla="*/ 12 w 23"/>
                <a:gd name="T5" fmla="*/ 1 h 30"/>
                <a:gd name="T6" fmla="*/ 16 w 23"/>
                <a:gd name="T7" fmla="*/ 0 h 30"/>
                <a:gd name="T8" fmla="*/ 23 w 23"/>
                <a:gd name="T9" fmla="*/ 6 h 30"/>
                <a:gd name="T10" fmla="*/ 23 w 23"/>
                <a:gd name="T11" fmla="*/ 30 h 30"/>
                <a:gd name="T12" fmla="*/ 15 w 23"/>
                <a:gd name="T13" fmla="*/ 30 h 30"/>
                <a:gd name="T14" fmla="*/ 15 w 23"/>
                <a:gd name="T15" fmla="*/ 10 h 30"/>
                <a:gd name="T16" fmla="*/ 12 w 23"/>
                <a:gd name="T17" fmla="*/ 5 h 30"/>
                <a:gd name="T18" fmla="*/ 9 w 23"/>
                <a:gd name="T19" fmla="*/ 10 h 30"/>
                <a:gd name="T20" fmla="*/ 9 w 23"/>
                <a:gd name="T21" fmla="*/ 30 h 30"/>
                <a:gd name="T22" fmla="*/ 0 w 23"/>
                <a:gd name="T23" fmla="*/ 30 h 30"/>
                <a:gd name="T24" fmla="*/ 0 w 23"/>
                <a:gd name="T25" fmla="*/ 1 h 30"/>
                <a:gd name="T26" fmla="*/ 9 w 23"/>
                <a:gd name="T27" fmla="*/ 1 h 30"/>
                <a:gd name="T28" fmla="*/ 9 w 23"/>
                <a:gd name="T29" fmla="*/ 4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 h="30">
                  <a:moveTo>
                    <a:pt x="9" y="4"/>
                  </a:moveTo>
                  <a:cubicBezTo>
                    <a:pt x="9" y="4"/>
                    <a:pt x="9" y="4"/>
                    <a:pt x="9" y="4"/>
                  </a:cubicBezTo>
                  <a:cubicBezTo>
                    <a:pt x="10" y="2"/>
                    <a:pt x="11" y="1"/>
                    <a:pt x="12" y="1"/>
                  </a:cubicBezTo>
                  <a:cubicBezTo>
                    <a:pt x="13" y="0"/>
                    <a:pt x="14" y="0"/>
                    <a:pt x="16" y="0"/>
                  </a:cubicBezTo>
                  <a:cubicBezTo>
                    <a:pt x="20" y="0"/>
                    <a:pt x="23" y="2"/>
                    <a:pt x="23" y="6"/>
                  </a:cubicBezTo>
                  <a:cubicBezTo>
                    <a:pt x="23" y="30"/>
                    <a:pt x="23" y="30"/>
                    <a:pt x="23" y="30"/>
                  </a:cubicBezTo>
                  <a:cubicBezTo>
                    <a:pt x="15" y="30"/>
                    <a:pt x="15" y="30"/>
                    <a:pt x="15" y="30"/>
                  </a:cubicBezTo>
                  <a:cubicBezTo>
                    <a:pt x="15" y="10"/>
                    <a:pt x="15" y="10"/>
                    <a:pt x="15" y="10"/>
                  </a:cubicBezTo>
                  <a:cubicBezTo>
                    <a:pt x="15" y="7"/>
                    <a:pt x="15" y="5"/>
                    <a:pt x="12" y="5"/>
                  </a:cubicBezTo>
                  <a:cubicBezTo>
                    <a:pt x="9" y="5"/>
                    <a:pt x="9" y="7"/>
                    <a:pt x="9" y="10"/>
                  </a:cubicBezTo>
                  <a:cubicBezTo>
                    <a:pt x="9" y="30"/>
                    <a:pt x="9" y="30"/>
                    <a:pt x="9" y="30"/>
                  </a:cubicBezTo>
                  <a:cubicBezTo>
                    <a:pt x="0" y="30"/>
                    <a:pt x="0" y="30"/>
                    <a:pt x="0" y="30"/>
                  </a:cubicBezTo>
                  <a:cubicBezTo>
                    <a:pt x="0" y="1"/>
                    <a:pt x="0" y="1"/>
                    <a:pt x="0" y="1"/>
                  </a:cubicBezTo>
                  <a:cubicBezTo>
                    <a:pt x="9" y="1"/>
                    <a:pt x="9" y="1"/>
                    <a:pt x="9" y="1"/>
                  </a:cubicBezTo>
                  <a:lnTo>
                    <a:pt x="9" y="4"/>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dirty="0"/>
            </a:p>
          </p:txBody>
        </p:sp>
        <p:sp>
          <p:nvSpPr>
            <p:cNvPr id="3072" name="Freeform 29"/>
            <p:cNvSpPr>
              <a:spLocks noEditPoints="1"/>
            </p:cNvSpPr>
            <p:nvPr/>
          </p:nvSpPr>
          <p:spPr bwMode="gray">
            <a:xfrm>
              <a:off x="3741738" y="1957388"/>
              <a:ext cx="196850" cy="350838"/>
            </a:xfrm>
            <a:custGeom>
              <a:avLst/>
              <a:gdLst>
                <a:gd name="T0" fmla="*/ 24 w 24"/>
                <a:gd name="T1" fmla="*/ 1 h 42"/>
                <a:gd name="T2" fmla="*/ 24 w 24"/>
                <a:gd name="T3" fmla="*/ 32 h 42"/>
                <a:gd name="T4" fmla="*/ 13 w 24"/>
                <a:gd name="T5" fmla="*/ 42 h 42"/>
                <a:gd name="T6" fmla="*/ 1 w 24"/>
                <a:gd name="T7" fmla="*/ 33 h 42"/>
                <a:gd name="T8" fmla="*/ 9 w 24"/>
                <a:gd name="T9" fmla="*/ 33 h 42"/>
                <a:gd name="T10" fmla="*/ 10 w 24"/>
                <a:gd name="T11" fmla="*/ 36 h 42"/>
                <a:gd name="T12" fmla="*/ 12 w 24"/>
                <a:gd name="T13" fmla="*/ 37 h 42"/>
                <a:gd name="T14" fmla="*/ 16 w 24"/>
                <a:gd name="T15" fmla="*/ 32 h 42"/>
                <a:gd name="T16" fmla="*/ 16 w 24"/>
                <a:gd name="T17" fmla="*/ 27 h 42"/>
                <a:gd name="T18" fmla="*/ 15 w 24"/>
                <a:gd name="T19" fmla="*/ 27 h 42"/>
                <a:gd name="T20" fmla="*/ 9 w 24"/>
                <a:gd name="T21" fmla="*/ 30 h 42"/>
                <a:gd name="T22" fmla="*/ 0 w 24"/>
                <a:gd name="T23" fmla="*/ 15 h 42"/>
                <a:gd name="T24" fmla="*/ 9 w 24"/>
                <a:gd name="T25" fmla="*/ 0 h 42"/>
                <a:gd name="T26" fmla="*/ 16 w 24"/>
                <a:gd name="T27" fmla="*/ 4 h 42"/>
                <a:gd name="T28" fmla="*/ 16 w 24"/>
                <a:gd name="T29" fmla="*/ 4 h 42"/>
                <a:gd name="T30" fmla="*/ 16 w 24"/>
                <a:gd name="T31" fmla="*/ 1 h 42"/>
                <a:gd name="T32" fmla="*/ 24 w 24"/>
                <a:gd name="T33" fmla="*/ 1 h 42"/>
                <a:gd name="T34" fmla="*/ 12 w 24"/>
                <a:gd name="T35" fmla="*/ 25 h 42"/>
                <a:gd name="T36" fmla="*/ 16 w 24"/>
                <a:gd name="T37" fmla="*/ 15 h 42"/>
                <a:gd name="T38" fmla="*/ 12 w 24"/>
                <a:gd name="T39" fmla="*/ 5 h 42"/>
                <a:gd name="T40" fmla="*/ 9 w 24"/>
                <a:gd name="T41" fmla="*/ 16 h 42"/>
                <a:gd name="T42" fmla="*/ 12 w 24"/>
                <a:gd name="T43" fmla="*/ 25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 h="42">
                  <a:moveTo>
                    <a:pt x="24" y="1"/>
                  </a:moveTo>
                  <a:cubicBezTo>
                    <a:pt x="24" y="32"/>
                    <a:pt x="24" y="32"/>
                    <a:pt x="24" y="32"/>
                  </a:cubicBezTo>
                  <a:cubicBezTo>
                    <a:pt x="24" y="34"/>
                    <a:pt x="24" y="42"/>
                    <a:pt x="13" y="42"/>
                  </a:cubicBezTo>
                  <a:cubicBezTo>
                    <a:pt x="6" y="42"/>
                    <a:pt x="1" y="40"/>
                    <a:pt x="1" y="33"/>
                  </a:cubicBezTo>
                  <a:cubicBezTo>
                    <a:pt x="9" y="33"/>
                    <a:pt x="9" y="33"/>
                    <a:pt x="9" y="33"/>
                  </a:cubicBezTo>
                  <a:cubicBezTo>
                    <a:pt x="9" y="34"/>
                    <a:pt x="9" y="35"/>
                    <a:pt x="10" y="36"/>
                  </a:cubicBezTo>
                  <a:cubicBezTo>
                    <a:pt x="10" y="37"/>
                    <a:pt x="11" y="37"/>
                    <a:pt x="12" y="37"/>
                  </a:cubicBezTo>
                  <a:cubicBezTo>
                    <a:pt x="15" y="37"/>
                    <a:pt x="16" y="35"/>
                    <a:pt x="16" y="32"/>
                  </a:cubicBezTo>
                  <a:cubicBezTo>
                    <a:pt x="16" y="27"/>
                    <a:pt x="16" y="27"/>
                    <a:pt x="16" y="27"/>
                  </a:cubicBezTo>
                  <a:cubicBezTo>
                    <a:pt x="15" y="27"/>
                    <a:pt x="15" y="27"/>
                    <a:pt x="15" y="27"/>
                  </a:cubicBezTo>
                  <a:cubicBezTo>
                    <a:pt x="14" y="29"/>
                    <a:pt x="12" y="30"/>
                    <a:pt x="9" y="30"/>
                  </a:cubicBezTo>
                  <a:cubicBezTo>
                    <a:pt x="0" y="30"/>
                    <a:pt x="0" y="22"/>
                    <a:pt x="0" y="15"/>
                  </a:cubicBezTo>
                  <a:cubicBezTo>
                    <a:pt x="0" y="8"/>
                    <a:pt x="0" y="0"/>
                    <a:pt x="9" y="0"/>
                  </a:cubicBezTo>
                  <a:cubicBezTo>
                    <a:pt x="12" y="0"/>
                    <a:pt x="15" y="1"/>
                    <a:pt x="16" y="4"/>
                  </a:cubicBezTo>
                  <a:cubicBezTo>
                    <a:pt x="16" y="4"/>
                    <a:pt x="16" y="4"/>
                    <a:pt x="16" y="4"/>
                  </a:cubicBezTo>
                  <a:cubicBezTo>
                    <a:pt x="16" y="1"/>
                    <a:pt x="16" y="1"/>
                    <a:pt x="16" y="1"/>
                  </a:cubicBezTo>
                  <a:lnTo>
                    <a:pt x="24" y="1"/>
                  </a:lnTo>
                  <a:close/>
                  <a:moveTo>
                    <a:pt x="12" y="25"/>
                  </a:moveTo>
                  <a:cubicBezTo>
                    <a:pt x="15" y="25"/>
                    <a:pt x="16" y="22"/>
                    <a:pt x="16" y="15"/>
                  </a:cubicBezTo>
                  <a:cubicBezTo>
                    <a:pt x="16" y="9"/>
                    <a:pt x="15" y="5"/>
                    <a:pt x="12" y="5"/>
                  </a:cubicBezTo>
                  <a:cubicBezTo>
                    <a:pt x="9" y="5"/>
                    <a:pt x="9" y="7"/>
                    <a:pt x="9" y="16"/>
                  </a:cubicBezTo>
                  <a:cubicBezTo>
                    <a:pt x="9" y="19"/>
                    <a:pt x="8" y="25"/>
                    <a:pt x="12" y="25"/>
                  </a:cubicBez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dirty="0"/>
            </a:p>
          </p:txBody>
        </p:sp>
        <p:sp>
          <p:nvSpPr>
            <p:cNvPr id="3073" name="Rectangle 30"/>
            <p:cNvSpPr>
              <a:spLocks noChangeArrowheads="1"/>
            </p:cNvSpPr>
            <p:nvPr/>
          </p:nvSpPr>
          <p:spPr bwMode="gray">
            <a:xfrm>
              <a:off x="3997326" y="1965325"/>
              <a:ext cx="73025" cy="242888"/>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dirty="0"/>
            </a:p>
          </p:txBody>
        </p:sp>
        <p:sp>
          <p:nvSpPr>
            <p:cNvPr id="3074" name="Freeform 31"/>
            <p:cNvSpPr>
              <a:spLocks/>
            </p:cNvSpPr>
            <p:nvPr/>
          </p:nvSpPr>
          <p:spPr bwMode="gray">
            <a:xfrm>
              <a:off x="4127501" y="1957388"/>
              <a:ext cx="190500" cy="250825"/>
            </a:xfrm>
            <a:custGeom>
              <a:avLst/>
              <a:gdLst>
                <a:gd name="T0" fmla="*/ 9 w 23"/>
                <a:gd name="T1" fmla="*/ 4 h 30"/>
                <a:gd name="T2" fmla="*/ 9 w 23"/>
                <a:gd name="T3" fmla="*/ 4 h 30"/>
                <a:gd name="T4" fmla="*/ 12 w 23"/>
                <a:gd name="T5" fmla="*/ 1 h 30"/>
                <a:gd name="T6" fmla="*/ 16 w 23"/>
                <a:gd name="T7" fmla="*/ 0 h 30"/>
                <a:gd name="T8" fmla="*/ 23 w 23"/>
                <a:gd name="T9" fmla="*/ 6 h 30"/>
                <a:gd name="T10" fmla="*/ 23 w 23"/>
                <a:gd name="T11" fmla="*/ 30 h 30"/>
                <a:gd name="T12" fmla="*/ 15 w 23"/>
                <a:gd name="T13" fmla="*/ 30 h 30"/>
                <a:gd name="T14" fmla="*/ 15 w 23"/>
                <a:gd name="T15" fmla="*/ 10 h 30"/>
                <a:gd name="T16" fmla="*/ 12 w 23"/>
                <a:gd name="T17" fmla="*/ 5 h 30"/>
                <a:gd name="T18" fmla="*/ 9 w 23"/>
                <a:gd name="T19" fmla="*/ 10 h 30"/>
                <a:gd name="T20" fmla="*/ 9 w 23"/>
                <a:gd name="T21" fmla="*/ 30 h 30"/>
                <a:gd name="T22" fmla="*/ 0 w 23"/>
                <a:gd name="T23" fmla="*/ 30 h 30"/>
                <a:gd name="T24" fmla="*/ 0 w 23"/>
                <a:gd name="T25" fmla="*/ 1 h 30"/>
                <a:gd name="T26" fmla="*/ 9 w 23"/>
                <a:gd name="T27" fmla="*/ 1 h 30"/>
                <a:gd name="T28" fmla="*/ 9 w 23"/>
                <a:gd name="T29" fmla="*/ 4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 h="30">
                  <a:moveTo>
                    <a:pt x="9" y="4"/>
                  </a:moveTo>
                  <a:cubicBezTo>
                    <a:pt x="9" y="4"/>
                    <a:pt x="9" y="4"/>
                    <a:pt x="9" y="4"/>
                  </a:cubicBezTo>
                  <a:cubicBezTo>
                    <a:pt x="9" y="2"/>
                    <a:pt x="10" y="1"/>
                    <a:pt x="12" y="1"/>
                  </a:cubicBezTo>
                  <a:cubicBezTo>
                    <a:pt x="13" y="0"/>
                    <a:pt x="14" y="0"/>
                    <a:pt x="16" y="0"/>
                  </a:cubicBezTo>
                  <a:cubicBezTo>
                    <a:pt x="20" y="0"/>
                    <a:pt x="23" y="2"/>
                    <a:pt x="23" y="6"/>
                  </a:cubicBezTo>
                  <a:cubicBezTo>
                    <a:pt x="23" y="30"/>
                    <a:pt x="23" y="30"/>
                    <a:pt x="23" y="30"/>
                  </a:cubicBezTo>
                  <a:cubicBezTo>
                    <a:pt x="15" y="30"/>
                    <a:pt x="15" y="30"/>
                    <a:pt x="15" y="30"/>
                  </a:cubicBezTo>
                  <a:cubicBezTo>
                    <a:pt x="15" y="10"/>
                    <a:pt x="15" y="10"/>
                    <a:pt x="15" y="10"/>
                  </a:cubicBezTo>
                  <a:cubicBezTo>
                    <a:pt x="15" y="7"/>
                    <a:pt x="14" y="5"/>
                    <a:pt x="12" y="5"/>
                  </a:cubicBezTo>
                  <a:cubicBezTo>
                    <a:pt x="9" y="5"/>
                    <a:pt x="9" y="7"/>
                    <a:pt x="9" y="10"/>
                  </a:cubicBezTo>
                  <a:cubicBezTo>
                    <a:pt x="9" y="30"/>
                    <a:pt x="9" y="30"/>
                    <a:pt x="9" y="30"/>
                  </a:cubicBezTo>
                  <a:cubicBezTo>
                    <a:pt x="0" y="30"/>
                    <a:pt x="0" y="30"/>
                    <a:pt x="0" y="30"/>
                  </a:cubicBezTo>
                  <a:cubicBezTo>
                    <a:pt x="0" y="1"/>
                    <a:pt x="0" y="1"/>
                    <a:pt x="0" y="1"/>
                  </a:cubicBezTo>
                  <a:cubicBezTo>
                    <a:pt x="9" y="1"/>
                    <a:pt x="9" y="1"/>
                    <a:pt x="9" y="1"/>
                  </a:cubicBezTo>
                  <a:lnTo>
                    <a:pt x="9" y="4"/>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dirty="0"/>
            </a:p>
          </p:txBody>
        </p:sp>
        <p:sp>
          <p:nvSpPr>
            <p:cNvPr id="3075" name="Freeform 32"/>
            <p:cNvSpPr>
              <a:spLocks noEditPoints="1"/>
            </p:cNvSpPr>
            <p:nvPr/>
          </p:nvSpPr>
          <p:spPr bwMode="gray">
            <a:xfrm>
              <a:off x="4359276" y="1957388"/>
              <a:ext cx="204788" cy="258763"/>
            </a:xfrm>
            <a:custGeom>
              <a:avLst/>
              <a:gdLst>
                <a:gd name="T0" fmla="*/ 9 w 25"/>
                <a:gd name="T1" fmla="*/ 17 h 31"/>
                <a:gd name="T2" fmla="*/ 13 w 25"/>
                <a:gd name="T3" fmla="*/ 26 h 31"/>
                <a:gd name="T4" fmla="*/ 16 w 25"/>
                <a:gd name="T5" fmla="*/ 20 h 31"/>
                <a:gd name="T6" fmla="*/ 25 w 25"/>
                <a:gd name="T7" fmla="*/ 20 h 31"/>
                <a:gd name="T8" fmla="*/ 21 w 25"/>
                <a:gd name="T9" fmla="*/ 28 h 31"/>
                <a:gd name="T10" fmla="*/ 13 w 25"/>
                <a:gd name="T11" fmla="*/ 31 h 31"/>
                <a:gd name="T12" fmla="*/ 0 w 25"/>
                <a:gd name="T13" fmla="*/ 15 h 31"/>
                <a:gd name="T14" fmla="*/ 13 w 25"/>
                <a:gd name="T15" fmla="*/ 0 h 31"/>
                <a:gd name="T16" fmla="*/ 25 w 25"/>
                <a:gd name="T17" fmla="*/ 17 h 31"/>
                <a:gd name="T18" fmla="*/ 9 w 25"/>
                <a:gd name="T19" fmla="*/ 17 h 31"/>
                <a:gd name="T20" fmla="*/ 16 w 25"/>
                <a:gd name="T21" fmla="*/ 12 h 31"/>
                <a:gd name="T22" fmla="*/ 13 w 25"/>
                <a:gd name="T23" fmla="*/ 5 h 31"/>
                <a:gd name="T24" fmla="*/ 9 w 25"/>
                <a:gd name="T25" fmla="*/ 12 h 31"/>
                <a:gd name="T26" fmla="*/ 16 w 25"/>
                <a:gd name="T27" fmla="*/ 12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 h="31">
                  <a:moveTo>
                    <a:pt x="9" y="17"/>
                  </a:moveTo>
                  <a:cubicBezTo>
                    <a:pt x="9" y="20"/>
                    <a:pt x="9" y="26"/>
                    <a:pt x="13" y="26"/>
                  </a:cubicBezTo>
                  <a:cubicBezTo>
                    <a:pt x="16" y="26"/>
                    <a:pt x="16" y="23"/>
                    <a:pt x="16" y="20"/>
                  </a:cubicBezTo>
                  <a:cubicBezTo>
                    <a:pt x="25" y="20"/>
                    <a:pt x="25" y="20"/>
                    <a:pt x="25" y="20"/>
                  </a:cubicBezTo>
                  <a:cubicBezTo>
                    <a:pt x="25" y="24"/>
                    <a:pt x="23" y="26"/>
                    <a:pt x="21" y="28"/>
                  </a:cubicBezTo>
                  <a:cubicBezTo>
                    <a:pt x="19" y="30"/>
                    <a:pt x="17" y="31"/>
                    <a:pt x="13" y="31"/>
                  </a:cubicBezTo>
                  <a:cubicBezTo>
                    <a:pt x="2" y="31"/>
                    <a:pt x="0" y="24"/>
                    <a:pt x="0" y="15"/>
                  </a:cubicBezTo>
                  <a:cubicBezTo>
                    <a:pt x="0" y="7"/>
                    <a:pt x="2" y="0"/>
                    <a:pt x="13" y="0"/>
                  </a:cubicBezTo>
                  <a:cubicBezTo>
                    <a:pt x="24" y="0"/>
                    <a:pt x="25" y="7"/>
                    <a:pt x="25" y="17"/>
                  </a:cubicBezTo>
                  <a:lnTo>
                    <a:pt x="9" y="17"/>
                  </a:lnTo>
                  <a:close/>
                  <a:moveTo>
                    <a:pt x="16" y="12"/>
                  </a:moveTo>
                  <a:cubicBezTo>
                    <a:pt x="16" y="9"/>
                    <a:pt x="17" y="5"/>
                    <a:pt x="13" y="5"/>
                  </a:cubicBezTo>
                  <a:cubicBezTo>
                    <a:pt x="9" y="5"/>
                    <a:pt x="9" y="10"/>
                    <a:pt x="9" y="12"/>
                  </a:cubicBezTo>
                  <a:lnTo>
                    <a:pt x="16" y="12"/>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dirty="0"/>
            </a:p>
          </p:txBody>
        </p:sp>
        <p:sp>
          <p:nvSpPr>
            <p:cNvPr id="3076" name="Freeform 33"/>
            <p:cNvSpPr>
              <a:spLocks noEditPoints="1"/>
            </p:cNvSpPr>
            <p:nvPr/>
          </p:nvSpPr>
          <p:spPr bwMode="gray">
            <a:xfrm>
              <a:off x="4597401" y="1957388"/>
              <a:ext cx="204788" cy="258763"/>
            </a:xfrm>
            <a:custGeom>
              <a:avLst/>
              <a:gdLst>
                <a:gd name="T0" fmla="*/ 9 w 25"/>
                <a:gd name="T1" fmla="*/ 17 h 31"/>
                <a:gd name="T2" fmla="*/ 13 w 25"/>
                <a:gd name="T3" fmla="*/ 26 h 31"/>
                <a:gd name="T4" fmla="*/ 16 w 25"/>
                <a:gd name="T5" fmla="*/ 20 h 31"/>
                <a:gd name="T6" fmla="*/ 25 w 25"/>
                <a:gd name="T7" fmla="*/ 20 h 31"/>
                <a:gd name="T8" fmla="*/ 21 w 25"/>
                <a:gd name="T9" fmla="*/ 28 h 31"/>
                <a:gd name="T10" fmla="*/ 13 w 25"/>
                <a:gd name="T11" fmla="*/ 31 h 31"/>
                <a:gd name="T12" fmla="*/ 0 w 25"/>
                <a:gd name="T13" fmla="*/ 15 h 31"/>
                <a:gd name="T14" fmla="*/ 13 w 25"/>
                <a:gd name="T15" fmla="*/ 0 h 31"/>
                <a:gd name="T16" fmla="*/ 25 w 25"/>
                <a:gd name="T17" fmla="*/ 17 h 31"/>
                <a:gd name="T18" fmla="*/ 9 w 25"/>
                <a:gd name="T19" fmla="*/ 17 h 31"/>
                <a:gd name="T20" fmla="*/ 16 w 25"/>
                <a:gd name="T21" fmla="*/ 12 h 31"/>
                <a:gd name="T22" fmla="*/ 13 w 25"/>
                <a:gd name="T23" fmla="*/ 5 h 31"/>
                <a:gd name="T24" fmla="*/ 9 w 25"/>
                <a:gd name="T25" fmla="*/ 12 h 31"/>
                <a:gd name="T26" fmla="*/ 16 w 25"/>
                <a:gd name="T27" fmla="*/ 12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 h="31">
                  <a:moveTo>
                    <a:pt x="9" y="17"/>
                  </a:moveTo>
                  <a:cubicBezTo>
                    <a:pt x="9" y="20"/>
                    <a:pt x="9" y="26"/>
                    <a:pt x="13" y="26"/>
                  </a:cubicBezTo>
                  <a:cubicBezTo>
                    <a:pt x="15" y="26"/>
                    <a:pt x="16" y="23"/>
                    <a:pt x="16" y="20"/>
                  </a:cubicBezTo>
                  <a:cubicBezTo>
                    <a:pt x="25" y="20"/>
                    <a:pt x="25" y="20"/>
                    <a:pt x="25" y="20"/>
                  </a:cubicBezTo>
                  <a:cubicBezTo>
                    <a:pt x="24" y="24"/>
                    <a:pt x="23" y="26"/>
                    <a:pt x="21" y="28"/>
                  </a:cubicBezTo>
                  <a:cubicBezTo>
                    <a:pt x="19" y="30"/>
                    <a:pt x="16" y="31"/>
                    <a:pt x="13" y="31"/>
                  </a:cubicBezTo>
                  <a:cubicBezTo>
                    <a:pt x="2" y="31"/>
                    <a:pt x="0" y="24"/>
                    <a:pt x="0" y="15"/>
                  </a:cubicBezTo>
                  <a:cubicBezTo>
                    <a:pt x="0" y="7"/>
                    <a:pt x="2" y="0"/>
                    <a:pt x="13" y="0"/>
                  </a:cubicBezTo>
                  <a:cubicBezTo>
                    <a:pt x="24" y="0"/>
                    <a:pt x="25" y="7"/>
                    <a:pt x="25" y="17"/>
                  </a:cubicBezTo>
                  <a:lnTo>
                    <a:pt x="9" y="17"/>
                  </a:lnTo>
                  <a:close/>
                  <a:moveTo>
                    <a:pt x="16" y="12"/>
                  </a:moveTo>
                  <a:cubicBezTo>
                    <a:pt x="16" y="9"/>
                    <a:pt x="17" y="5"/>
                    <a:pt x="13" y="5"/>
                  </a:cubicBezTo>
                  <a:cubicBezTo>
                    <a:pt x="9" y="5"/>
                    <a:pt x="9" y="10"/>
                    <a:pt x="9" y="12"/>
                  </a:cubicBezTo>
                  <a:lnTo>
                    <a:pt x="16" y="12"/>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dirty="0"/>
            </a:p>
          </p:txBody>
        </p:sp>
        <p:sp>
          <p:nvSpPr>
            <p:cNvPr id="3078" name="Freeform 34"/>
            <p:cNvSpPr>
              <a:spLocks/>
            </p:cNvSpPr>
            <p:nvPr/>
          </p:nvSpPr>
          <p:spPr bwMode="gray">
            <a:xfrm>
              <a:off x="4843463" y="1957388"/>
              <a:ext cx="131763" cy="250825"/>
            </a:xfrm>
            <a:custGeom>
              <a:avLst/>
              <a:gdLst>
                <a:gd name="T0" fmla="*/ 8 w 16"/>
                <a:gd name="T1" fmla="*/ 1 h 30"/>
                <a:gd name="T2" fmla="*/ 8 w 16"/>
                <a:gd name="T3" fmla="*/ 4 h 30"/>
                <a:gd name="T4" fmla="*/ 8 w 16"/>
                <a:gd name="T5" fmla="*/ 4 h 30"/>
                <a:gd name="T6" fmla="*/ 16 w 16"/>
                <a:gd name="T7" fmla="*/ 0 h 30"/>
                <a:gd name="T8" fmla="*/ 16 w 16"/>
                <a:gd name="T9" fmla="*/ 7 h 30"/>
                <a:gd name="T10" fmla="*/ 8 w 16"/>
                <a:gd name="T11" fmla="*/ 14 h 30"/>
                <a:gd name="T12" fmla="*/ 8 w 16"/>
                <a:gd name="T13" fmla="*/ 30 h 30"/>
                <a:gd name="T14" fmla="*/ 0 w 16"/>
                <a:gd name="T15" fmla="*/ 30 h 30"/>
                <a:gd name="T16" fmla="*/ 0 w 16"/>
                <a:gd name="T17" fmla="*/ 1 h 30"/>
                <a:gd name="T18" fmla="*/ 8 w 16"/>
                <a:gd name="T19" fmla="*/ 1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 h="30">
                  <a:moveTo>
                    <a:pt x="8" y="1"/>
                  </a:moveTo>
                  <a:cubicBezTo>
                    <a:pt x="8" y="4"/>
                    <a:pt x="8" y="4"/>
                    <a:pt x="8" y="4"/>
                  </a:cubicBezTo>
                  <a:cubicBezTo>
                    <a:pt x="8" y="4"/>
                    <a:pt x="8" y="4"/>
                    <a:pt x="8" y="4"/>
                  </a:cubicBezTo>
                  <a:cubicBezTo>
                    <a:pt x="10" y="1"/>
                    <a:pt x="12" y="0"/>
                    <a:pt x="16" y="0"/>
                  </a:cubicBezTo>
                  <a:cubicBezTo>
                    <a:pt x="16" y="7"/>
                    <a:pt x="16" y="7"/>
                    <a:pt x="16" y="7"/>
                  </a:cubicBezTo>
                  <a:cubicBezTo>
                    <a:pt x="8" y="7"/>
                    <a:pt x="8" y="11"/>
                    <a:pt x="8" y="14"/>
                  </a:cubicBezTo>
                  <a:cubicBezTo>
                    <a:pt x="8" y="30"/>
                    <a:pt x="8" y="30"/>
                    <a:pt x="8" y="30"/>
                  </a:cubicBezTo>
                  <a:cubicBezTo>
                    <a:pt x="0" y="30"/>
                    <a:pt x="0" y="30"/>
                    <a:pt x="0" y="30"/>
                  </a:cubicBezTo>
                  <a:cubicBezTo>
                    <a:pt x="0" y="1"/>
                    <a:pt x="0" y="1"/>
                    <a:pt x="0" y="1"/>
                  </a:cubicBezTo>
                  <a:lnTo>
                    <a:pt x="8" y="1"/>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dirty="0"/>
            </a:p>
          </p:txBody>
        </p:sp>
        <p:sp>
          <p:nvSpPr>
            <p:cNvPr id="3079" name="Freeform 35"/>
            <p:cNvSpPr>
              <a:spLocks noEditPoints="1"/>
            </p:cNvSpPr>
            <p:nvPr/>
          </p:nvSpPr>
          <p:spPr bwMode="gray">
            <a:xfrm>
              <a:off x="4992688" y="1957388"/>
              <a:ext cx="204788" cy="258763"/>
            </a:xfrm>
            <a:custGeom>
              <a:avLst/>
              <a:gdLst>
                <a:gd name="T0" fmla="*/ 9 w 25"/>
                <a:gd name="T1" fmla="*/ 17 h 31"/>
                <a:gd name="T2" fmla="*/ 13 w 25"/>
                <a:gd name="T3" fmla="*/ 26 h 31"/>
                <a:gd name="T4" fmla="*/ 16 w 25"/>
                <a:gd name="T5" fmla="*/ 20 h 31"/>
                <a:gd name="T6" fmla="*/ 25 w 25"/>
                <a:gd name="T7" fmla="*/ 20 h 31"/>
                <a:gd name="T8" fmla="*/ 21 w 25"/>
                <a:gd name="T9" fmla="*/ 28 h 31"/>
                <a:gd name="T10" fmla="*/ 13 w 25"/>
                <a:gd name="T11" fmla="*/ 31 h 31"/>
                <a:gd name="T12" fmla="*/ 0 w 25"/>
                <a:gd name="T13" fmla="*/ 15 h 31"/>
                <a:gd name="T14" fmla="*/ 13 w 25"/>
                <a:gd name="T15" fmla="*/ 0 h 31"/>
                <a:gd name="T16" fmla="*/ 25 w 25"/>
                <a:gd name="T17" fmla="*/ 17 h 31"/>
                <a:gd name="T18" fmla="*/ 9 w 25"/>
                <a:gd name="T19" fmla="*/ 17 h 31"/>
                <a:gd name="T20" fmla="*/ 16 w 25"/>
                <a:gd name="T21" fmla="*/ 12 h 31"/>
                <a:gd name="T22" fmla="*/ 13 w 25"/>
                <a:gd name="T23" fmla="*/ 5 h 31"/>
                <a:gd name="T24" fmla="*/ 9 w 25"/>
                <a:gd name="T25" fmla="*/ 12 h 31"/>
                <a:gd name="T26" fmla="*/ 16 w 25"/>
                <a:gd name="T27" fmla="*/ 12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 h="31">
                  <a:moveTo>
                    <a:pt x="9" y="17"/>
                  </a:moveTo>
                  <a:cubicBezTo>
                    <a:pt x="9" y="20"/>
                    <a:pt x="9" y="26"/>
                    <a:pt x="13" y="26"/>
                  </a:cubicBezTo>
                  <a:cubicBezTo>
                    <a:pt x="15" y="26"/>
                    <a:pt x="16" y="23"/>
                    <a:pt x="16" y="20"/>
                  </a:cubicBezTo>
                  <a:cubicBezTo>
                    <a:pt x="25" y="20"/>
                    <a:pt x="25" y="20"/>
                    <a:pt x="25" y="20"/>
                  </a:cubicBezTo>
                  <a:cubicBezTo>
                    <a:pt x="24" y="24"/>
                    <a:pt x="23" y="26"/>
                    <a:pt x="21" y="28"/>
                  </a:cubicBezTo>
                  <a:cubicBezTo>
                    <a:pt x="19" y="30"/>
                    <a:pt x="16" y="31"/>
                    <a:pt x="13" y="31"/>
                  </a:cubicBezTo>
                  <a:cubicBezTo>
                    <a:pt x="2" y="31"/>
                    <a:pt x="0" y="24"/>
                    <a:pt x="0" y="15"/>
                  </a:cubicBezTo>
                  <a:cubicBezTo>
                    <a:pt x="0" y="7"/>
                    <a:pt x="1" y="0"/>
                    <a:pt x="13" y="0"/>
                  </a:cubicBezTo>
                  <a:cubicBezTo>
                    <a:pt x="24" y="0"/>
                    <a:pt x="25" y="7"/>
                    <a:pt x="25" y="17"/>
                  </a:cubicBezTo>
                  <a:lnTo>
                    <a:pt x="9" y="17"/>
                  </a:lnTo>
                  <a:close/>
                  <a:moveTo>
                    <a:pt x="16" y="12"/>
                  </a:moveTo>
                  <a:cubicBezTo>
                    <a:pt x="16" y="9"/>
                    <a:pt x="16" y="5"/>
                    <a:pt x="13" y="5"/>
                  </a:cubicBezTo>
                  <a:cubicBezTo>
                    <a:pt x="9" y="5"/>
                    <a:pt x="9" y="10"/>
                    <a:pt x="9" y="12"/>
                  </a:cubicBezTo>
                  <a:lnTo>
                    <a:pt x="16" y="12"/>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dirty="0"/>
            </a:p>
          </p:txBody>
        </p:sp>
        <p:sp>
          <p:nvSpPr>
            <p:cNvPr id="3080" name="Freeform 36"/>
            <p:cNvSpPr>
              <a:spLocks noEditPoints="1"/>
            </p:cNvSpPr>
            <p:nvPr/>
          </p:nvSpPr>
          <p:spPr bwMode="gray">
            <a:xfrm>
              <a:off x="5230813" y="1855788"/>
              <a:ext cx="196850" cy="360363"/>
            </a:xfrm>
            <a:custGeom>
              <a:avLst/>
              <a:gdLst>
                <a:gd name="T0" fmla="*/ 16 w 24"/>
                <a:gd name="T1" fmla="*/ 42 h 43"/>
                <a:gd name="T2" fmla="*/ 16 w 24"/>
                <a:gd name="T3" fmla="*/ 39 h 43"/>
                <a:gd name="T4" fmla="*/ 16 w 24"/>
                <a:gd name="T5" fmla="*/ 39 h 43"/>
                <a:gd name="T6" fmla="*/ 9 w 24"/>
                <a:gd name="T7" fmla="*/ 43 h 43"/>
                <a:gd name="T8" fmla="*/ 0 w 24"/>
                <a:gd name="T9" fmla="*/ 27 h 43"/>
                <a:gd name="T10" fmla="*/ 9 w 24"/>
                <a:gd name="T11" fmla="*/ 12 h 43"/>
                <a:gd name="T12" fmla="*/ 15 w 24"/>
                <a:gd name="T13" fmla="*/ 15 h 43"/>
                <a:gd name="T14" fmla="*/ 15 w 24"/>
                <a:gd name="T15" fmla="*/ 15 h 43"/>
                <a:gd name="T16" fmla="*/ 15 w 24"/>
                <a:gd name="T17" fmla="*/ 0 h 43"/>
                <a:gd name="T18" fmla="*/ 24 w 24"/>
                <a:gd name="T19" fmla="*/ 0 h 43"/>
                <a:gd name="T20" fmla="*/ 24 w 24"/>
                <a:gd name="T21" fmla="*/ 42 h 43"/>
                <a:gd name="T22" fmla="*/ 16 w 24"/>
                <a:gd name="T23" fmla="*/ 42 h 43"/>
                <a:gd name="T24" fmla="*/ 15 w 24"/>
                <a:gd name="T25" fmla="*/ 27 h 43"/>
                <a:gd name="T26" fmla="*/ 12 w 24"/>
                <a:gd name="T27" fmla="*/ 17 h 43"/>
                <a:gd name="T28" fmla="*/ 9 w 24"/>
                <a:gd name="T29" fmla="*/ 27 h 43"/>
                <a:gd name="T30" fmla="*/ 12 w 24"/>
                <a:gd name="T31" fmla="*/ 38 h 43"/>
                <a:gd name="T32" fmla="*/ 15 w 24"/>
                <a:gd name="T33" fmla="*/ 27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4" h="43">
                  <a:moveTo>
                    <a:pt x="16" y="42"/>
                  </a:moveTo>
                  <a:cubicBezTo>
                    <a:pt x="16" y="39"/>
                    <a:pt x="16" y="39"/>
                    <a:pt x="16" y="39"/>
                  </a:cubicBezTo>
                  <a:cubicBezTo>
                    <a:pt x="16" y="39"/>
                    <a:pt x="16" y="39"/>
                    <a:pt x="16" y="39"/>
                  </a:cubicBezTo>
                  <a:cubicBezTo>
                    <a:pt x="14" y="42"/>
                    <a:pt x="12" y="43"/>
                    <a:pt x="9" y="43"/>
                  </a:cubicBezTo>
                  <a:cubicBezTo>
                    <a:pt x="0" y="43"/>
                    <a:pt x="0" y="33"/>
                    <a:pt x="0" y="27"/>
                  </a:cubicBezTo>
                  <a:cubicBezTo>
                    <a:pt x="0" y="21"/>
                    <a:pt x="0" y="12"/>
                    <a:pt x="9" y="12"/>
                  </a:cubicBezTo>
                  <a:cubicBezTo>
                    <a:pt x="12" y="12"/>
                    <a:pt x="14" y="13"/>
                    <a:pt x="15" y="15"/>
                  </a:cubicBezTo>
                  <a:cubicBezTo>
                    <a:pt x="15" y="15"/>
                    <a:pt x="15" y="15"/>
                    <a:pt x="15" y="15"/>
                  </a:cubicBezTo>
                  <a:cubicBezTo>
                    <a:pt x="15" y="0"/>
                    <a:pt x="15" y="0"/>
                    <a:pt x="15" y="0"/>
                  </a:cubicBezTo>
                  <a:cubicBezTo>
                    <a:pt x="24" y="0"/>
                    <a:pt x="24" y="0"/>
                    <a:pt x="24" y="0"/>
                  </a:cubicBezTo>
                  <a:cubicBezTo>
                    <a:pt x="24" y="42"/>
                    <a:pt x="24" y="42"/>
                    <a:pt x="24" y="42"/>
                  </a:cubicBezTo>
                  <a:lnTo>
                    <a:pt x="16" y="42"/>
                  </a:lnTo>
                  <a:close/>
                  <a:moveTo>
                    <a:pt x="15" y="27"/>
                  </a:moveTo>
                  <a:cubicBezTo>
                    <a:pt x="15" y="21"/>
                    <a:pt x="16" y="17"/>
                    <a:pt x="12" y="17"/>
                  </a:cubicBezTo>
                  <a:cubicBezTo>
                    <a:pt x="8" y="17"/>
                    <a:pt x="9" y="21"/>
                    <a:pt x="9" y="27"/>
                  </a:cubicBezTo>
                  <a:cubicBezTo>
                    <a:pt x="9" y="35"/>
                    <a:pt x="9" y="38"/>
                    <a:pt x="12" y="38"/>
                  </a:cubicBezTo>
                  <a:cubicBezTo>
                    <a:pt x="15" y="38"/>
                    <a:pt x="15" y="35"/>
                    <a:pt x="15" y="27"/>
                  </a:cubicBez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dirty="0"/>
            </a:p>
          </p:txBody>
        </p:sp>
        <p:sp>
          <p:nvSpPr>
            <p:cNvPr id="3081" name="Freeform 37"/>
            <p:cNvSpPr>
              <a:spLocks/>
            </p:cNvSpPr>
            <p:nvPr/>
          </p:nvSpPr>
          <p:spPr bwMode="gray">
            <a:xfrm>
              <a:off x="5584826" y="1889125"/>
              <a:ext cx="131763" cy="327025"/>
            </a:xfrm>
            <a:custGeom>
              <a:avLst/>
              <a:gdLst>
                <a:gd name="T0" fmla="*/ 0 w 16"/>
                <a:gd name="T1" fmla="*/ 9 h 39"/>
                <a:gd name="T2" fmla="*/ 4 w 16"/>
                <a:gd name="T3" fmla="*/ 9 h 39"/>
                <a:gd name="T4" fmla="*/ 4 w 16"/>
                <a:gd name="T5" fmla="*/ 4 h 39"/>
                <a:gd name="T6" fmla="*/ 12 w 16"/>
                <a:gd name="T7" fmla="*/ 0 h 39"/>
                <a:gd name="T8" fmla="*/ 12 w 16"/>
                <a:gd name="T9" fmla="*/ 9 h 39"/>
                <a:gd name="T10" fmla="*/ 16 w 16"/>
                <a:gd name="T11" fmla="*/ 9 h 39"/>
                <a:gd name="T12" fmla="*/ 16 w 16"/>
                <a:gd name="T13" fmla="*/ 14 h 39"/>
                <a:gd name="T14" fmla="*/ 12 w 16"/>
                <a:gd name="T15" fmla="*/ 14 h 39"/>
                <a:gd name="T16" fmla="*/ 12 w 16"/>
                <a:gd name="T17" fmla="*/ 30 h 39"/>
                <a:gd name="T18" fmla="*/ 15 w 16"/>
                <a:gd name="T19" fmla="*/ 33 h 39"/>
                <a:gd name="T20" fmla="*/ 16 w 16"/>
                <a:gd name="T21" fmla="*/ 33 h 39"/>
                <a:gd name="T22" fmla="*/ 16 w 16"/>
                <a:gd name="T23" fmla="*/ 38 h 39"/>
                <a:gd name="T24" fmla="*/ 12 w 16"/>
                <a:gd name="T25" fmla="*/ 39 h 39"/>
                <a:gd name="T26" fmla="*/ 4 w 16"/>
                <a:gd name="T27" fmla="*/ 32 h 39"/>
                <a:gd name="T28" fmla="*/ 4 w 16"/>
                <a:gd name="T29" fmla="*/ 14 h 39"/>
                <a:gd name="T30" fmla="*/ 0 w 16"/>
                <a:gd name="T31" fmla="*/ 14 h 39"/>
                <a:gd name="T32" fmla="*/ 0 w 16"/>
                <a:gd name="T33" fmla="*/ 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 h="39">
                  <a:moveTo>
                    <a:pt x="0" y="9"/>
                  </a:moveTo>
                  <a:cubicBezTo>
                    <a:pt x="4" y="9"/>
                    <a:pt x="4" y="9"/>
                    <a:pt x="4" y="9"/>
                  </a:cubicBezTo>
                  <a:cubicBezTo>
                    <a:pt x="4" y="4"/>
                    <a:pt x="4" y="4"/>
                    <a:pt x="4" y="4"/>
                  </a:cubicBezTo>
                  <a:cubicBezTo>
                    <a:pt x="12" y="0"/>
                    <a:pt x="12" y="0"/>
                    <a:pt x="12" y="0"/>
                  </a:cubicBezTo>
                  <a:cubicBezTo>
                    <a:pt x="12" y="9"/>
                    <a:pt x="12" y="9"/>
                    <a:pt x="12" y="9"/>
                  </a:cubicBezTo>
                  <a:cubicBezTo>
                    <a:pt x="16" y="9"/>
                    <a:pt x="16" y="9"/>
                    <a:pt x="16" y="9"/>
                  </a:cubicBezTo>
                  <a:cubicBezTo>
                    <a:pt x="16" y="14"/>
                    <a:pt x="16" y="14"/>
                    <a:pt x="16" y="14"/>
                  </a:cubicBezTo>
                  <a:cubicBezTo>
                    <a:pt x="12" y="14"/>
                    <a:pt x="12" y="14"/>
                    <a:pt x="12" y="14"/>
                  </a:cubicBezTo>
                  <a:cubicBezTo>
                    <a:pt x="12" y="30"/>
                    <a:pt x="12" y="30"/>
                    <a:pt x="12" y="30"/>
                  </a:cubicBezTo>
                  <a:cubicBezTo>
                    <a:pt x="12" y="32"/>
                    <a:pt x="12" y="33"/>
                    <a:pt x="15" y="33"/>
                  </a:cubicBezTo>
                  <a:cubicBezTo>
                    <a:pt x="15" y="33"/>
                    <a:pt x="16" y="33"/>
                    <a:pt x="16" y="33"/>
                  </a:cubicBezTo>
                  <a:cubicBezTo>
                    <a:pt x="16" y="38"/>
                    <a:pt x="16" y="38"/>
                    <a:pt x="16" y="38"/>
                  </a:cubicBezTo>
                  <a:cubicBezTo>
                    <a:pt x="15" y="39"/>
                    <a:pt x="14" y="39"/>
                    <a:pt x="12" y="39"/>
                  </a:cubicBezTo>
                  <a:cubicBezTo>
                    <a:pt x="4" y="39"/>
                    <a:pt x="4" y="34"/>
                    <a:pt x="4" y="32"/>
                  </a:cubicBezTo>
                  <a:cubicBezTo>
                    <a:pt x="4" y="14"/>
                    <a:pt x="4" y="14"/>
                    <a:pt x="4" y="14"/>
                  </a:cubicBezTo>
                  <a:cubicBezTo>
                    <a:pt x="0" y="14"/>
                    <a:pt x="0" y="14"/>
                    <a:pt x="0" y="14"/>
                  </a:cubicBezTo>
                  <a:lnTo>
                    <a:pt x="0" y="9"/>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dirty="0"/>
            </a:p>
          </p:txBody>
        </p:sp>
        <p:sp>
          <p:nvSpPr>
            <p:cNvPr id="3082" name="Freeform 38"/>
            <p:cNvSpPr>
              <a:spLocks noEditPoints="1"/>
            </p:cNvSpPr>
            <p:nvPr/>
          </p:nvSpPr>
          <p:spPr bwMode="gray">
            <a:xfrm>
              <a:off x="5740401" y="1957388"/>
              <a:ext cx="206375" cy="258763"/>
            </a:xfrm>
            <a:custGeom>
              <a:avLst/>
              <a:gdLst>
                <a:gd name="T0" fmla="*/ 0 w 25"/>
                <a:gd name="T1" fmla="*/ 15 h 31"/>
                <a:gd name="T2" fmla="*/ 13 w 25"/>
                <a:gd name="T3" fmla="*/ 0 h 31"/>
                <a:gd name="T4" fmla="*/ 25 w 25"/>
                <a:gd name="T5" fmla="*/ 15 h 31"/>
                <a:gd name="T6" fmla="*/ 13 w 25"/>
                <a:gd name="T7" fmla="*/ 31 h 31"/>
                <a:gd name="T8" fmla="*/ 0 w 25"/>
                <a:gd name="T9" fmla="*/ 15 h 31"/>
                <a:gd name="T10" fmla="*/ 16 w 25"/>
                <a:gd name="T11" fmla="*/ 15 h 31"/>
                <a:gd name="T12" fmla="*/ 13 w 25"/>
                <a:gd name="T13" fmla="*/ 5 h 31"/>
                <a:gd name="T14" fmla="*/ 9 w 25"/>
                <a:gd name="T15" fmla="*/ 15 h 31"/>
                <a:gd name="T16" fmla="*/ 13 w 25"/>
                <a:gd name="T17" fmla="*/ 26 h 31"/>
                <a:gd name="T18" fmla="*/ 16 w 25"/>
                <a:gd name="T19" fmla="*/ 15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31">
                  <a:moveTo>
                    <a:pt x="0" y="15"/>
                  </a:moveTo>
                  <a:cubicBezTo>
                    <a:pt x="0" y="7"/>
                    <a:pt x="1" y="0"/>
                    <a:pt x="13" y="0"/>
                  </a:cubicBezTo>
                  <a:cubicBezTo>
                    <a:pt x="24" y="0"/>
                    <a:pt x="25" y="7"/>
                    <a:pt x="25" y="15"/>
                  </a:cubicBezTo>
                  <a:cubicBezTo>
                    <a:pt x="25" y="24"/>
                    <a:pt x="23" y="31"/>
                    <a:pt x="13" y="31"/>
                  </a:cubicBezTo>
                  <a:cubicBezTo>
                    <a:pt x="2" y="31"/>
                    <a:pt x="0" y="24"/>
                    <a:pt x="0" y="15"/>
                  </a:cubicBezTo>
                  <a:close/>
                  <a:moveTo>
                    <a:pt x="16" y="15"/>
                  </a:moveTo>
                  <a:cubicBezTo>
                    <a:pt x="16" y="8"/>
                    <a:pt x="16" y="5"/>
                    <a:pt x="13" y="5"/>
                  </a:cubicBezTo>
                  <a:cubicBezTo>
                    <a:pt x="9" y="5"/>
                    <a:pt x="9" y="8"/>
                    <a:pt x="9" y="15"/>
                  </a:cubicBezTo>
                  <a:cubicBezTo>
                    <a:pt x="9" y="24"/>
                    <a:pt x="9" y="26"/>
                    <a:pt x="13" y="26"/>
                  </a:cubicBezTo>
                  <a:cubicBezTo>
                    <a:pt x="16" y="26"/>
                    <a:pt x="16" y="24"/>
                    <a:pt x="16" y="15"/>
                  </a:cubicBez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dirty="0"/>
            </a:p>
          </p:txBody>
        </p:sp>
        <p:sp>
          <p:nvSpPr>
            <p:cNvPr id="3083" name="Freeform 39"/>
            <p:cNvSpPr>
              <a:spLocks/>
            </p:cNvSpPr>
            <p:nvPr/>
          </p:nvSpPr>
          <p:spPr bwMode="gray">
            <a:xfrm>
              <a:off x="6069013" y="1855788"/>
              <a:ext cx="436563" cy="352425"/>
            </a:xfrm>
            <a:custGeom>
              <a:avLst/>
              <a:gdLst>
                <a:gd name="T0" fmla="*/ 0 w 275"/>
                <a:gd name="T1" fmla="*/ 0 h 222"/>
                <a:gd name="T2" fmla="*/ 52 w 275"/>
                <a:gd name="T3" fmla="*/ 0 h 222"/>
                <a:gd name="T4" fmla="*/ 78 w 275"/>
                <a:gd name="T5" fmla="*/ 159 h 222"/>
                <a:gd name="T6" fmla="*/ 78 w 275"/>
                <a:gd name="T7" fmla="*/ 159 h 222"/>
                <a:gd name="T8" fmla="*/ 114 w 275"/>
                <a:gd name="T9" fmla="*/ 0 h 222"/>
                <a:gd name="T10" fmla="*/ 171 w 275"/>
                <a:gd name="T11" fmla="*/ 0 h 222"/>
                <a:gd name="T12" fmla="*/ 203 w 275"/>
                <a:gd name="T13" fmla="*/ 159 h 222"/>
                <a:gd name="T14" fmla="*/ 203 w 275"/>
                <a:gd name="T15" fmla="*/ 159 h 222"/>
                <a:gd name="T16" fmla="*/ 234 w 275"/>
                <a:gd name="T17" fmla="*/ 0 h 222"/>
                <a:gd name="T18" fmla="*/ 275 w 275"/>
                <a:gd name="T19" fmla="*/ 0 h 222"/>
                <a:gd name="T20" fmla="*/ 228 w 275"/>
                <a:gd name="T21" fmla="*/ 222 h 222"/>
                <a:gd name="T22" fmla="*/ 177 w 275"/>
                <a:gd name="T23" fmla="*/ 222 h 222"/>
                <a:gd name="T24" fmla="*/ 140 w 275"/>
                <a:gd name="T25" fmla="*/ 58 h 222"/>
                <a:gd name="T26" fmla="*/ 140 w 275"/>
                <a:gd name="T27" fmla="*/ 58 h 222"/>
                <a:gd name="T28" fmla="*/ 104 w 275"/>
                <a:gd name="T29" fmla="*/ 222 h 222"/>
                <a:gd name="T30" fmla="*/ 52 w 275"/>
                <a:gd name="T31" fmla="*/ 222 h 222"/>
                <a:gd name="T32" fmla="*/ 0 w 275"/>
                <a:gd name="T33"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75" h="222">
                  <a:moveTo>
                    <a:pt x="0" y="0"/>
                  </a:moveTo>
                  <a:lnTo>
                    <a:pt x="52" y="0"/>
                  </a:lnTo>
                  <a:lnTo>
                    <a:pt x="78" y="159"/>
                  </a:lnTo>
                  <a:lnTo>
                    <a:pt x="78" y="159"/>
                  </a:lnTo>
                  <a:lnTo>
                    <a:pt x="114" y="0"/>
                  </a:lnTo>
                  <a:lnTo>
                    <a:pt x="171" y="0"/>
                  </a:lnTo>
                  <a:lnTo>
                    <a:pt x="203" y="159"/>
                  </a:lnTo>
                  <a:lnTo>
                    <a:pt x="203" y="159"/>
                  </a:lnTo>
                  <a:lnTo>
                    <a:pt x="234" y="0"/>
                  </a:lnTo>
                  <a:lnTo>
                    <a:pt x="275" y="0"/>
                  </a:lnTo>
                  <a:lnTo>
                    <a:pt x="228" y="222"/>
                  </a:lnTo>
                  <a:lnTo>
                    <a:pt x="177" y="222"/>
                  </a:lnTo>
                  <a:lnTo>
                    <a:pt x="140" y="58"/>
                  </a:lnTo>
                  <a:lnTo>
                    <a:pt x="140" y="58"/>
                  </a:lnTo>
                  <a:lnTo>
                    <a:pt x="104" y="222"/>
                  </a:lnTo>
                  <a:lnTo>
                    <a:pt x="52" y="222"/>
                  </a:lnTo>
                  <a:lnTo>
                    <a:pt x="0"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dirty="0"/>
            </a:p>
          </p:txBody>
        </p:sp>
        <p:sp>
          <p:nvSpPr>
            <p:cNvPr id="3084" name="Freeform 40"/>
            <p:cNvSpPr>
              <a:spLocks noEditPoints="1"/>
            </p:cNvSpPr>
            <p:nvPr/>
          </p:nvSpPr>
          <p:spPr bwMode="gray">
            <a:xfrm>
              <a:off x="6513513" y="1957388"/>
              <a:ext cx="198438" cy="258763"/>
            </a:xfrm>
            <a:custGeom>
              <a:avLst/>
              <a:gdLst>
                <a:gd name="T0" fmla="*/ 0 w 24"/>
                <a:gd name="T1" fmla="*/ 15 h 31"/>
                <a:gd name="T2" fmla="*/ 12 w 24"/>
                <a:gd name="T3" fmla="*/ 0 h 31"/>
                <a:gd name="T4" fmla="*/ 24 w 24"/>
                <a:gd name="T5" fmla="*/ 15 h 31"/>
                <a:gd name="T6" fmla="*/ 12 w 24"/>
                <a:gd name="T7" fmla="*/ 31 h 31"/>
                <a:gd name="T8" fmla="*/ 0 w 24"/>
                <a:gd name="T9" fmla="*/ 15 h 31"/>
                <a:gd name="T10" fmla="*/ 16 w 24"/>
                <a:gd name="T11" fmla="*/ 15 h 31"/>
                <a:gd name="T12" fmla="*/ 12 w 24"/>
                <a:gd name="T13" fmla="*/ 5 h 31"/>
                <a:gd name="T14" fmla="*/ 8 w 24"/>
                <a:gd name="T15" fmla="*/ 15 h 31"/>
                <a:gd name="T16" fmla="*/ 12 w 24"/>
                <a:gd name="T17" fmla="*/ 26 h 31"/>
                <a:gd name="T18" fmla="*/ 16 w 24"/>
                <a:gd name="T19" fmla="*/ 15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 h="31">
                  <a:moveTo>
                    <a:pt x="0" y="15"/>
                  </a:moveTo>
                  <a:cubicBezTo>
                    <a:pt x="0" y="7"/>
                    <a:pt x="1" y="0"/>
                    <a:pt x="12" y="0"/>
                  </a:cubicBezTo>
                  <a:cubicBezTo>
                    <a:pt x="23" y="0"/>
                    <a:pt x="24" y="7"/>
                    <a:pt x="24" y="15"/>
                  </a:cubicBezTo>
                  <a:cubicBezTo>
                    <a:pt x="24" y="24"/>
                    <a:pt x="23" y="31"/>
                    <a:pt x="12" y="31"/>
                  </a:cubicBezTo>
                  <a:cubicBezTo>
                    <a:pt x="1" y="31"/>
                    <a:pt x="0" y="24"/>
                    <a:pt x="0" y="15"/>
                  </a:cubicBezTo>
                  <a:close/>
                  <a:moveTo>
                    <a:pt x="16" y="15"/>
                  </a:moveTo>
                  <a:cubicBezTo>
                    <a:pt x="16" y="8"/>
                    <a:pt x="15" y="5"/>
                    <a:pt x="12" y="5"/>
                  </a:cubicBezTo>
                  <a:cubicBezTo>
                    <a:pt x="8" y="5"/>
                    <a:pt x="8" y="8"/>
                    <a:pt x="8" y="15"/>
                  </a:cubicBezTo>
                  <a:cubicBezTo>
                    <a:pt x="8" y="24"/>
                    <a:pt x="9" y="26"/>
                    <a:pt x="12" y="26"/>
                  </a:cubicBezTo>
                  <a:cubicBezTo>
                    <a:pt x="15" y="26"/>
                    <a:pt x="16" y="24"/>
                    <a:pt x="16" y="15"/>
                  </a:cubicBez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dirty="0"/>
            </a:p>
          </p:txBody>
        </p:sp>
        <p:sp>
          <p:nvSpPr>
            <p:cNvPr id="3085" name="Freeform 41"/>
            <p:cNvSpPr>
              <a:spLocks/>
            </p:cNvSpPr>
            <p:nvPr/>
          </p:nvSpPr>
          <p:spPr bwMode="gray">
            <a:xfrm>
              <a:off x="6761163" y="1957388"/>
              <a:ext cx="131763" cy="250825"/>
            </a:xfrm>
            <a:custGeom>
              <a:avLst/>
              <a:gdLst>
                <a:gd name="T0" fmla="*/ 8 w 16"/>
                <a:gd name="T1" fmla="*/ 1 h 30"/>
                <a:gd name="T2" fmla="*/ 8 w 16"/>
                <a:gd name="T3" fmla="*/ 4 h 30"/>
                <a:gd name="T4" fmla="*/ 8 w 16"/>
                <a:gd name="T5" fmla="*/ 4 h 30"/>
                <a:gd name="T6" fmla="*/ 16 w 16"/>
                <a:gd name="T7" fmla="*/ 0 h 30"/>
                <a:gd name="T8" fmla="*/ 16 w 16"/>
                <a:gd name="T9" fmla="*/ 7 h 30"/>
                <a:gd name="T10" fmla="*/ 8 w 16"/>
                <a:gd name="T11" fmla="*/ 14 h 30"/>
                <a:gd name="T12" fmla="*/ 8 w 16"/>
                <a:gd name="T13" fmla="*/ 30 h 30"/>
                <a:gd name="T14" fmla="*/ 0 w 16"/>
                <a:gd name="T15" fmla="*/ 30 h 30"/>
                <a:gd name="T16" fmla="*/ 0 w 16"/>
                <a:gd name="T17" fmla="*/ 1 h 30"/>
                <a:gd name="T18" fmla="*/ 8 w 16"/>
                <a:gd name="T19" fmla="*/ 1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 h="30">
                  <a:moveTo>
                    <a:pt x="8" y="1"/>
                  </a:moveTo>
                  <a:cubicBezTo>
                    <a:pt x="8" y="4"/>
                    <a:pt x="8" y="4"/>
                    <a:pt x="8" y="4"/>
                  </a:cubicBezTo>
                  <a:cubicBezTo>
                    <a:pt x="8" y="4"/>
                    <a:pt x="8" y="4"/>
                    <a:pt x="8" y="4"/>
                  </a:cubicBezTo>
                  <a:cubicBezTo>
                    <a:pt x="10" y="1"/>
                    <a:pt x="12" y="0"/>
                    <a:pt x="16" y="0"/>
                  </a:cubicBezTo>
                  <a:cubicBezTo>
                    <a:pt x="16" y="7"/>
                    <a:pt x="16" y="7"/>
                    <a:pt x="16" y="7"/>
                  </a:cubicBezTo>
                  <a:cubicBezTo>
                    <a:pt x="8" y="7"/>
                    <a:pt x="8" y="11"/>
                    <a:pt x="8" y="14"/>
                  </a:cubicBezTo>
                  <a:cubicBezTo>
                    <a:pt x="8" y="30"/>
                    <a:pt x="8" y="30"/>
                    <a:pt x="8" y="30"/>
                  </a:cubicBezTo>
                  <a:cubicBezTo>
                    <a:pt x="0" y="30"/>
                    <a:pt x="0" y="30"/>
                    <a:pt x="0" y="30"/>
                  </a:cubicBezTo>
                  <a:cubicBezTo>
                    <a:pt x="0" y="1"/>
                    <a:pt x="0" y="1"/>
                    <a:pt x="0" y="1"/>
                  </a:cubicBezTo>
                  <a:lnTo>
                    <a:pt x="8" y="1"/>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dirty="0"/>
            </a:p>
          </p:txBody>
        </p:sp>
        <p:sp>
          <p:nvSpPr>
            <p:cNvPr id="3086" name="Freeform 42"/>
            <p:cNvSpPr>
              <a:spLocks/>
            </p:cNvSpPr>
            <p:nvPr/>
          </p:nvSpPr>
          <p:spPr bwMode="gray">
            <a:xfrm>
              <a:off x="6924676" y="1855788"/>
              <a:ext cx="206375" cy="352425"/>
            </a:xfrm>
            <a:custGeom>
              <a:avLst/>
              <a:gdLst>
                <a:gd name="T0" fmla="*/ 0 w 130"/>
                <a:gd name="T1" fmla="*/ 222 h 222"/>
                <a:gd name="T2" fmla="*/ 0 w 130"/>
                <a:gd name="T3" fmla="*/ 0 h 222"/>
                <a:gd name="T4" fmla="*/ 42 w 130"/>
                <a:gd name="T5" fmla="*/ 0 h 222"/>
                <a:gd name="T6" fmla="*/ 42 w 130"/>
                <a:gd name="T7" fmla="*/ 132 h 222"/>
                <a:gd name="T8" fmla="*/ 42 w 130"/>
                <a:gd name="T9" fmla="*/ 132 h 222"/>
                <a:gd name="T10" fmla="*/ 83 w 130"/>
                <a:gd name="T11" fmla="*/ 69 h 222"/>
                <a:gd name="T12" fmla="*/ 125 w 130"/>
                <a:gd name="T13" fmla="*/ 69 h 222"/>
                <a:gd name="T14" fmla="*/ 83 w 130"/>
                <a:gd name="T15" fmla="*/ 137 h 222"/>
                <a:gd name="T16" fmla="*/ 130 w 130"/>
                <a:gd name="T17" fmla="*/ 222 h 222"/>
                <a:gd name="T18" fmla="*/ 83 w 130"/>
                <a:gd name="T19" fmla="*/ 222 h 222"/>
                <a:gd name="T20" fmla="*/ 42 w 130"/>
                <a:gd name="T21" fmla="*/ 137 h 222"/>
                <a:gd name="T22" fmla="*/ 42 w 130"/>
                <a:gd name="T23" fmla="*/ 137 h 222"/>
                <a:gd name="T24" fmla="*/ 42 w 130"/>
                <a:gd name="T25" fmla="*/ 222 h 222"/>
                <a:gd name="T26" fmla="*/ 0 w 130"/>
                <a:gd name="T27" fmla="*/ 222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0" h="222">
                  <a:moveTo>
                    <a:pt x="0" y="222"/>
                  </a:moveTo>
                  <a:lnTo>
                    <a:pt x="0" y="0"/>
                  </a:lnTo>
                  <a:lnTo>
                    <a:pt x="42" y="0"/>
                  </a:lnTo>
                  <a:lnTo>
                    <a:pt x="42" y="132"/>
                  </a:lnTo>
                  <a:lnTo>
                    <a:pt x="42" y="132"/>
                  </a:lnTo>
                  <a:lnTo>
                    <a:pt x="83" y="69"/>
                  </a:lnTo>
                  <a:lnTo>
                    <a:pt x="125" y="69"/>
                  </a:lnTo>
                  <a:lnTo>
                    <a:pt x="83" y="137"/>
                  </a:lnTo>
                  <a:lnTo>
                    <a:pt x="130" y="222"/>
                  </a:lnTo>
                  <a:lnTo>
                    <a:pt x="83" y="222"/>
                  </a:lnTo>
                  <a:lnTo>
                    <a:pt x="42" y="137"/>
                  </a:lnTo>
                  <a:lnTo>
                    <a:pt x="42" y="137"/>
                  </a:lnTo>
                  <a:lnTo>
                    <a:pt x="42" y="222"/>
                  </a:lnTo>
                  <a:lnTo>
                    <a:pt x="0" y="222"/>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dirty="0"/>
            </a:p>
          </p:txBody>
        </p:sp>
        <p:sp>
          <p:nvSpPr>
            <p:cNvPr id="3087" name="Freeform 43"/>
            <p:cNvSpPr>
              <a:spLocks/>
            </p:cNvSpPr>
            <p:nvPr/>
          </p:nvSpPr>
          <p:spPr bwMode="gray">
            <a:xfrm>
              <a:off x="7229476" y="1855788"/>
              <a:ext cx="238125" cy="352425"/>
            </a:xfrm>
            <a:custGeom>
              <a:avLst/>
              <a:gdLst>
                <a:gd name="T0" fmla="*/ 150 w 150"/>
                <a:gd name="T1" fmla="*/ 0 h 222"/>
                <a:gd name="T2" fmla="*/ 150 w 150"/>
                <a:gd name="T3" fmla="*/ 37 h 222"/>
                <a:gd name="T4" fmla="*/ 99 w 150"/>
                <a:gd name="T5" fmla="*/ 37 h 222"/>
                <a:gd name="T6" fmla="*/ 99 w 150"/>
                <a:gd name="T7" fmla="*/ 222 h 222"/>
                <a:gd name="T8" fmla="*/ 52 w 150"/>
                <a:gd name="T9" fmla="*/ 222 h 222"/>
                <a:gd name="T10" fmla="*/ 52 w 150"/>
                <a:gd name="T11" fmla="*/ 37 h 222"/>
                <a:gd name="T12" fmla="*/ 0 w 150"/>
                <a:gd name="T13" fmla="*/ 37 h 222"/>
                <a:gd name="T14" fmla="*/ 0 w 150"/>
                <a:gd name="T15" fmla="*/ 0 h 222"/>
                <a:gd name="T16" fmla="*/ 150 w 150"/>
                <a:gd name="T1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0" h="222">
                  <a:moveTo>
                    <a:pt x="150" y="0"/>
                  </a:moveTo>
                  <a:lnTo>
                    <a:pt x="150" y="37"/>
                  </a:lnTo>
                  <a:lnTo>
                    <a:pt x="99" y="37"/>
                  </a:lnTo>
                  <a:lnTo>
                    <a:pt x="99" y="222"/>
                  </a:lnTo>
                  <a:lnTo>
                    <a:pt x="52" y="222"/>
                  </a:lnTo>
                  <a:lnTo>
                    <a:pt x="52" y="37"/>
                  </a:lnTo>
                  <a:lnTo>
                    <a:pt x="0" y="37"/>
                  </a:lnTo>
                  <a:lnTo>
                    <a:pt x="0" y="0"/>
                  </a:lnTo>
                  <a:lnTo>
                    <a:pt x="150"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dirty="0"/>
            </a:p>
          </p:txBody>
        </p:sp>
        <p:sp>
          <p:nvSpPr>
            <p:cNvPr id="3088" name="Freeform 44"/>
            <p:cNvSpPr>
              <a:spLocks noEditPoints="1"/>
            </p:cNvSpPr>
            <p:nvPr/>
          </p:nvSpPr>
          <p:spPr bwMode="gray">
            <a:xfrm>
              <a:off x="7443788" y="1957388"/>
              <a:ext cx="196850" cy="258763"/>
            </a:xfrm>
            <a:custGeom>
              <a:avLst/>
              <a:gdLst>
                <a:gd name="T0" fmla="*/ 0 w 24"/>
                <a:gd name="T1" fmla="*/ 15 h 31"/>
                <a:gd name="T2" fmla="*/ 12 w 24"/>
                <a:gd name="T3" fmla="*/ 0 h 31"/>
                <a:gd name="T4" fmla="*/ 24 w 24"/>
                <a:gd name="T5" fmla="*/ 15 h 31"/>
                <a:gd name="T6" fmla="*/ 12 w 24"/>
                <a:gd name="T7" fmla="*/ 31 h 31"/>
                <a:gd name="T8" fmla="*/ 0 w 24"/>
                <a:gd name="T9" fmla="*/ 15 h 31"/>
                <a:gd name="T10" fmla="*/ 16 w 24"/>
                <a:gd name="T11" fmla="*/ 15 h 31"/>
                <a:gd name="T12" fmla="*/ 12 w 24"/>
                <a:gd name="T13" fmla="*/ 5 h 31"/>
                <a:gd name="T14" fmla="*/ 8 w 24"/>
                <a:gd name="T15" fmla="*/ 15 h 31"/>
                <a:gd name="T16" fmla="*/ 12 w 24"/>
                <a:gd name="T17" fmla="*/ 26 h 31"/>
                <a:gd name="T18" fmla="*/ 16 w 24"/>
                <a:gd name="T19" fmla="*/ 15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 h="31">
                  <a:moveTo>
                    <a:pt x="0" y="15"/>
                  </a:moveTo>
                  <a:cubicBezTo>
                    <a:pt x="0" y="7"/>
                    <a:pt x="1" y="0"/>
                    <a:pt x="12" y="0"/>
                  </a:cubicBezTo>
                  <a:cubicBezTo>
                    <a:pt x="23" y="0"/>
                    <a:pt x="24" y="7"/>
                    <a:pt x="24" y="15"/>
                  </a:cubicBezTo>
                  <a:cubicBezTo>
                    <a:pt x="24" y="24"/>
                    <a:pt x="23" y="31"/>
                    <a:pt x="12" y="31"/>
                  </a:cubicBezTo>
                  <a:cubicBezTo>
                    <a:pt x="1" y="31"/>
                    <a:pt x="0" y="24"/>
                    <a:pt x="0" y="15"/>
                  </a:cubicBezTo>
                  <a:close/>
                  <a:moveTo>
                    <a:pt x="16" y="15"/>
                  </a:moveTo>
                  <a:cubicBezTo>
                    <a:pt x="16" y="8"/>
                    <a:pt x="16" y="5"/>
                    <a:pt x="12" y="5"/>
                  </a:cubicBezTo>
                  <a:cubicBezTo>
                    <a:pt x="9" y="5"/>
                    <a:pt x="8" y="8"/>
                    <a:pt x="8" y="15"/>
                  </a:cubicBezTo>
                  <a:cubicBezTo>
                    <a:pt x="8" y="24"/>
                    <a:pt x="9" y="26"/>
                    <a:pt x="12" y="26"/>
                  </a:cubicBezTo>
                  <a:cubicBezTo>
                    <a:pt x="15" y="26"/>
                    <a:pt x="16" y="24"/>
                    <a:pt x="16" y="15"/>
                  </a:cubicBez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dirty="0"/>
            </a:p>
          </p:txBody>
        </p:sp>
        <p:sp>
          <p:nvSpPr>
            <p:cNvPr id="3089" name="Freeform 45"/>
            <p:cNvSpPr>
              <a:spLocks noEditPoints="1"/>
            </p:cNvSpPr>
            <p:nvPr/>
          </p:nvSpPr>
          <p:spPr bwMode="gray">
            <a:xfrm>
              <a:off x="7681913" y="1957388"/>
              <a:ext cx="198438" cy="350838"/>
            </a:xfrm>
            <a:custGeom>
              <a:avLst/>
              <a:gdLst>
                <a:gd name="T0" fmla="*/ 24 w 24"/>
                <a:gd name="T1" fmla="*/ 1 h 42"/>
                <a:gd name="T2" fmla="*/ 24 w 24"/>
                <a:gd name="T3" fmla="*/ 32 h 42"/>
                <a:gd name="T4" fmla="*/ 13 w 24"/>
                <a:gd name="T5" fmla="*/ 42 h 42"/>
                <a:gd name="T6" fmla="*/ 1 w 24"/>
                <a:gd name="T7" fmla="*/ 33 h 42"/>
                <a:gd name="T8" fmla="*/ 9 w 24"/>
                <a:gd name="T9" fmla="*/ 33 h 42"/>
                <a:gd name="T10" fmla="*/ 10 w 24"/>
                <a:gd name="T11" fmla="*/ 36 h 42"/>
                <a:gd name="T12" fmla="*/ 13 w 24"/>
                <a:gd name="T13" fmla="*/ 37 h 42"/>
                <a:gd name="T14" fmla="*/ 16 w 24"/>
                <a:gd name="T15" fmla="*/ 32 h 42"/>
                <a:gd name="T16" fmla="*/ 16 w 24"/>
                <a:gd name="T17" fmla="*/ 27 h 42"/>
                <a:gd name="T18" fmla="*/ 16 w 24"/>
                <a:gd name="T19" fmla="*/ 27 h 42"/>
                <a:gd name="T20" fmla="*/ 9 w 24"/>
                <a:gd name="T21" fmla="*/ 30 h 42"/>
                <a:gd name="T22" fmla="*/ 1 w 24"/>
                <a:gd name="T23" fmla="*/ 15 h 42"/>
                <a:gd name="T24" fmla="*/ 9 w 24"/>
                <a:gd name="T25" fmla="*/ 0 h 42"/>
                <a:gd name="T26" fmla="*/ 16 w 24"/>
                <a:gd name="T27" fmla="*/ 4 h 42"/>
                <a:gd name="T28" fmla="*/ 16 w 24"/>
                <a:gd name="T29" fmla="*/ 4 h 42"/>
                <a:gd name="T30" fmla="*/ 16 w 24"/>
                <a:gd name="T31" fmla="*/ 1 h 42"/>
                <a:gd name="T32" fmla="*/ 24 w 24"/>
                <a:gd name="T33" fmla="*/ 1 h 42"/>
                <a:gd name="T34" fmla="*/ 12 w 24"/>
                <a:gd name="T35" fmla="*/ 25 h 42"/>
                <a:gd name="T36" fmla="*/ 16 w 24"/>
                <a:gd name="T37" fmla="*/ 15 h 42"/>
                <a:gd name="T38" fmla="*/ 12 w 24"/>
                <a:gd name="T39" fmla="*/ 5 h 42"/>
                <a:gd name="T40" fmla="*/ 9 w 24"/>
                <a:gd name="T41" fmla="*/ 16 h 42"/>
                <a:gd name="T42" fmla="*/ 12 w 24"/>
                <a:gd name="T43" fmla="*/ 25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 h="42">
                  <a:moveTo>
                    <a:pt x="24" y="1"/>
                  </a:moveTo>
                  <a:cubicBezTo>
                    <a:pt x="24" y="32"/>
                    <a:pt x="24" y="32"/>
                    <a:pt x="24" y="32"/>
                  </a:cubicBezTo>
                  <a:cubicBezTo>
                    <a:pt x="24" y="34"/>
                    <a:pt x="24" y="42"/>
                    <a:pt x="13" y="42"/>
                  </a:cubicBezTo>
                  <a:cubicBezTo>
                    <a:pt x="7" y="42"/>
                    <a:pt x="1" y="40"/>
                    <a:pt x="1" y="33"/>
                  </a:cubicBezTo>
                  <a:cubicBezTo>
                    <a:pt x="9" y="33"/>
                    <a:pt x="9" y="33"/>
                    <a:pt x="9" y="33"/>
                  </a:cubicBezTo>
                  <a:cubicBezTo>
                    <a:pt x="9" y="34"/>
                    <a:pt x="9" y="35"/>
                    <a:pt x="10" y="36"/>
                  </a:cubicBezTo>
                  <a:cubicBezTo>
                    <a:pt x="10" y="37"/>
                    <a:pt x="11" y="37"/>
                    <a:pt x="13" y="37"/>
                  </a:cubicBezTo>
                  <a:cubicBezTo>
                    <a:pt x="15" y="37"/>
                    <a:pt x="16" y="35"/>
                    <a:pt x="16" y="32"/>
                  </a:cubicBezTo>
                  <a:cubicBezTo>
                    <a:pt x="16" y="27"/>
                    <a:pt x="16" y="27"/>
                    <a:pt x="16" y="27"/>
                  </a:cubicBezTo>
                  <a:cubicBezTo>
                    <a:pt x="16" y="27"/>
                    <a:pt x="16" y="27"/>
                    <a:pt x="16" y="27"/>
                  </a:cubicBezTo>
                  <a:cubicBezTo>
                    <a:pt x="14" y="29"/>
                    <a:pt x="12" y="30"/>
                    <a:pt x="9" y="30"/>
                  </a:cubicBezTo>
                  <a:cubicBezTo>
                    <a:pt x="0" y="30"/>
                    <a:pt x="1" y="22"/>
                    <a:pt x="1" y="15"/>
                  </a:cubicBezTo>
                  <a:cubicBezTo>
                    <a:pt x="1" y="8"/>
                    <a:pt x="1" y="0"/>
                    <a:pt x="9" y="0"/>
                  </a:cubicBezTo>
                  <a:cubicBezTo>
                    <a:pt x="12" y="0"/>
                    <a:pt x="15" y="1"/>
                    <a:pt x="16" y="4"/>
                  </a:cubicBezTo>
                  <a:cubicBezTo>
                    <a:pt x="16" y="4"/>
                    <a:pt x="16" y="4"/>
                    <a:pt x="16" y="4"/>
                  </a:cubicBezTo>
                  <a:cubicBezTo>
                    <a:pt x="16" y="1"/>
                    <a:pt x="16" y="1"/>
                    <a:pt x="16" y="1"/>
                  </a:cubicBezTo>
                  <a:lnTo>
                    <a:pt x="24" y="1"/>
                  </a:lnTo>
                  <a:close/>
                  <a:moveTo>
                    <a:pt x="12" y="25"/>
                  </a:moveTo>
                  <a:cubicBezTo>
                    <a:pt x="15" y="25"/>
                    <a:pt x="16" y="22"/>
                    <a:pt x="16" y="15"/>
                  </a:cubicBezTo>
                  <a:cubicBezTo>
                    <a:pt x="16" y="9"/>
                    <a:pt x="15" y="5"/>
                    <a:pt x="12" y="5"/>
                  </a:cubicBezTo>
                  <a:cubicBezTo>
                    <a:pt x="9" y="5"/>
                    <a:pt x="9" y="7"/>
                    <a:pt x="9" y="16"/>
                  </a:cubicBezTo>
                  <a:cubicBezTo>
                    <a:pt x="9" y="19"/>
                    <a:pt x="8" y="25"/>
                    <a:pt x="12" y="25"/>
                  </a:cubicBez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dirty="0"/>
            </a:p>
          </p:txBody>
        </p:sp>
        <p:sp>
          <p:nvSpPr>
            <p:cNvPr id="3090" name="Freeform 46"/>
            <p:cNvSpPr>
              <a:spLocks/>
            </p:cNvSpPr>
            <p:nvPr/>
          </p:nvSpPr>
          <p:spPr bwMode="gray">
            <a:xfrm>
              <a:off x="8142288" y="1889125"/>
              <a:ext cx="139700" cy="327025"/>
            </a:xfrm>
            <a:custGeom>
              <a:avLst/>
              <a:gdLst>
                <a:gd name="T0" fmla="*/ 0 w 17"/>
                <a:gd name="T1" fmla="*/ 9 h 39"/>
                <a:gd name="T2" fmla="*/ 4 w 17"/>
                <a:gd name="T3" fmla="*/ 9 h 39"/>
                <a:gd name="T4" fmla="*/ 4 w 17"/>
                <a:gd name="T5" fmla="*/ 4 h 39"/>
                <a:gd name="T6" fmla="*/ 12 w 17"/>
                <a:gd name="T7" fmla="*/ 0 h 39"/>
                <a:gd name="T8" fmla="*/ 12 w 17"/>
                <a:gd name="T9" fmla="*/ 9 h 39"/>
                <a:gd name="T10" fmla="*/ 17 w 17"/>
                <a:gd name="T11" fmla="*/ 9 h 39"/>
                <a:gd name="T12" fmla="*/ 17 w 17"/>
                <a:gd name="T13" fmla="*/ 14 h 39"/>
                <a:gd name="T14" fmla="*/ 12 w 17"/>
                <a:gd name="T15" fmla="*/ 14 h 39"/>
                <a:gd name="T16" fmla="*/ 12 w 17"/>
                <a:gd name="T17" fmla="*/ 30 h 39"/>
                <a:gd name="T18" fmla="*/ 15 w 17"/>
                <a:gd name="T19" fmla="*/ 33 h 39"/>
                <a:gd name="T20" fmla="*/ 16 w 17"/>
                <a:gd name="T21" fmla="*/ 33 h 39"/>
                <a:gd name="T22" fmla="*/ 16 w 17"/>
                <a:gd name="T23" fmla="*/ 38 h 39"/>
                <a:gd name="T24" fmla="*/ 12 w 17"/>
                <a:gd name="T25" fmla="*/ 39 h 39"/>
                <a:gd name="T26" fmla="*/ 4 w 17"/>
                <a:gd name="T27" fmla="*/ 32 h 39"/>
                <a:gd name="T28" fmla="*/ 4 w 17"/>
                <a:gd name="T29" fmla="*/ 14 h 39"/>
                <a:gd name="T30" fmla="*/ 0 w 17"/>
                <a:gd name="T31" fmla="*/ 14 h 39"/>
                <a:gd name="T32" fmla="*/ 0 w 17"/>
                <a:gd name="T33" fmla="*/ 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 h="39">
                  <a:moveTo>
                    <a:pt x="0" y="9"/>
                  </a:moveTo>
                  <a:cubicBezTo>
                    <a:pt x="4" y="9"/>
                    <a:pt x="4" y="9"/>
                    <a:pt x="4" y="9"/>
                  </a:cubicBezTo>
                  <a:cubicBezTo>
                    <a:pt x="4" y="4"/>
                    <a:pt x="4" y="4"/>
                    <a:pt x="4" y="4"/>
                  </a:cubicBezTo>
                  <a:cubicBezTo>
                    <a:pt x="12" y="0"/>
                    <a:pt x="12" y="0"/>
                    <a:pt x="12" y="0"/>
                  </a:cubicBezTo>
                  <a:cubicBezTo>
                    <a:pt x="12" y="9"/>
                    <a:pt x="12" y="9"/>
                    <a:pt x="12" y="9"/>
                  </a:cubicBezTo>
                  <a:cubicBezTo>
                    <a:pt x="17" y="9"/>
                    <a:pt x="17" y="9"/>
                    <a:pt x="17" y="9"/>
                  </a:cubicBezTo>
                  <a:cubicBezTo>
                    <a:pt x="17" y="14"/>
                    <a:pt x="17" y="14"/>
                    <a:pt x="17" y="14"/>
                  </a:cubicBezTo>
                  <a:cubicBezTo>
                    <a:pt x="12" y="14"/>
                    <a:pt x="12" y="14"/>
                    <a:pt x="12" y="14"/>
                  </a:cubicBezTo>
                  <a:cubicBezTo>
                    <a:pt x="12" y="30"/>
                    <a:pt x="12" y="30"/>
                    <a:pt x="12" y="30"/>
                  </a:cubicBezTo>
                  <a:cubicBezTo>
                    <a:pt x="12" y="32"/>
                    <a:pt x="12" y="33"/>
                    <a:pt x="15" y="33"/>
                  </a:cubicBezTo>
                  <a:cubicBezTo>
                    <a:pt x="15" y="33"/>
                    <a:pt x="16" y="33"/>
                    <a:pt x="16" y="33"/>
                  </a:cubicBezTo>
                  <a:cubicBezTo>
                    <a:pt x="16" y="38"/>
                    <a:pt x="16" y="38"/>
                    <a:pt x="16" y="38"/>
                  </a:cubicBezTo>
                  <a:cubicBezTo>
                    <a:pt x="15" y="39"/>
                    <a:pt x="14" y="39"/>
                    <a:pt x="12" y="39"/>
                  </a:cubicBezTo>
                  <a:cubicBezTo>
                    <a:pt x="5" y="39"/>
                    <a:pt x="4" y="34"/>
                    <a:pt x="4" y="32"/>
                  </a:cubicBezTo>
                  <a:cubicBezTo>
                    <a:pt x="4" y="14"/>
                    <a:pt x="4" y="14"/>
                    <a:pt x="4" y="14"/>
                  </a:cubicBezTo>
                  <a:cubicBezTo>
                    <a:pt x="0" y="14"/>
                    <a:pt x="0" y="14"/>
                    <a:pt x="0" y="14"/>
                  </a:cubicBezTo>
                  <a:lnTo>
                    <a:pt x="0" y="9"/>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dirty="0"/>
            </a:p>
          </p:txBody>
        </p:sp>
        <p:sp>
          <p:nvSpPr>
            <p:cNvPr id="3091" name="Freeform 47"/>
            <p:cNvSpPr>
              <a:spLocks/>
            </p:cNvSpPr>
            <p:nvPr/>
          </p:nvSpPr>
          <p:spPr bwMode="gray">
            <a:xfrm>
              <a:off x="8323263" y="1855788"/>
              <a:ext cx="190500" cy="352425"/>
            </a:xfrm>
            <a:custGeom>
              <a:avLst/>
              <a:gdLst>
                <a:gd name="T0" fmla="*/ 14 w 23"/>
                <a:gd name="T1" fmla="*/ 42 h 42"/>
                <a:gd name="T2" fmla="*/ 14 w 23"/>
                <a:gd name="T3" fmla="*/ 22 h 42"/>
                <a:gd name="T4" fmla="*/ 11 w 23"/>
                <a:gd name="T5" fmla="*/ 17 h 42"/>
                <a:gd name="T6" fmla="*/ 8 w 23"/>
                <a:gd name="T7" fmla="*/ 22 h 42"/>
                <a:gd name="T8" fmla="*/ 8 w 23"/>
                <a:gd name="T9" fmla="*/ 42 h 42"/>
                <a:gd name="T10" fmla="*/ 0 w 23"/>
                <a:gd name="T11" fmla="*/ 42 h 42"/>
                <a:gd name="T12" fmla="*/ 0 w 23"/>
                <a:gd name="T13" fmla="*/ 0 h 42"/>
                <a:gd name="T14" fmla="*/ 8 w 23"/>
                <a:gd name="T15" fmla="*/ 0 h 42"/>
                <a:gd name="T16" fmla="*/ 8 w 23"/>
                <a:gd name="T17" fmla="*/ 16 h 42"/>
                <a:gd name="T18" fmla="*/ 8 w 23"/>
                <a:gd name="T19" fmla="*/ 16 h 42"/>
                <a:gd name="T20" fmla="*/ 11 w 23"/>
                <a:gd name="T21" fmla="*/ 13 h 42"/>
                <a:gd name="T22" fmla="*/ 15 w 23"/>
                <a:gd name="T23" fmla="*/ 12 h 42"/>
                <a:gd name="T24" fmla="*/ 23 w 23"/>
                <a:gd name="T25" fmla="*/ 18 h 42"/>
                <a:gd name="T26" fmla="*/ 23 w 23"/>
                <a:gd name="T27" fmla="*/ 42 h 42"/>
                <a:gd name="T28" fmla="*/ 14 w 23"/>
                <a:gd name="T29" fmla="*/ 4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 h="42">
                  <a:moveTo>
                    <a:pt x="14" y="42"/>
                  </a:moveTo>
                  <a:cubicBezTo>
                    <a:pt x="14" y="22"/>
                    <a:pt x="14" y="22"/>
                    <a:pt x="14" y="22"/>
                  </a:cubicBezTo>
                  <a:cubicBezTo>
                    <a:pt x="14" y="19"/>
                    <a:pt x="14" y="17"/>
                    <a:pt x="11" y="17"/>
                  </a:cubicBezTo>
                  <a:cubicBezTo>
                    <a:pt x="9" y="17"/>
                    <a:pt x="8" y="19"/>
                    <a:pt x="8" y="22"/>
                  </a:cubicBezTo>
                  <a:cubicBezTo>
                    <a:pt x="8" y="42"/>
                    <a:pt x="8" y="42"/>
                    <a:pt x="8" y="42"/>
                  </a:cubicBezTo>
                  <a:cubicBezTo>
                    <a:pt x="0" y="42"/>
                    <a:pt x="0" y="42"/>
                    <a:pt x="0" y="42"/>
                  </a:cubicBezTo>
                  <a:cubicBezTo>
                    <a:pt x="0" y="0"/>
                    <a:pt x="0" y="0"/>
                    <a:pt x="0" y="0"/>
                  </a:cubicBezTo>
                  <a:cubicBezTo>
                    <a:pt x="8" y="0"/>
                    <a:pt x="8" y="0"/>
                    <a:pt x="8" y="0"/>
                  </a:cubicBezTo>
                  <a:cubicBezTo>
                    <a:pt x="8" y="16"/>
                    <a:pt x="8" y="16"/>
                    <a:pt x="8" y="16"/>
                  </a:cubicBezTo>
                  <a:cubicBezTo>
                    <a:pt x="8" y="16"/>
                    <a:pt x="8" y="16"/>
                    <a:pt x="8" y="16"/>
                  </a:cubicBezTo>
                  <a:cubicBezTo>
                    <a:pt x="9" y="14"/>
                    <a:pt x="10" y="13"/>
                    <a:pt x="11" y="13"/>
                  </a:cubicBezTo>
                  <a:cubicBezTo>
                    <a:pt x="12" y="12"/>
                    <a:pt x="14" y="12"/>
                    <a:pt x="15" y="12"/>
                  </a:cubicBezTo>
                  <a:cubicBezTo>
                    <a:pt x="19" y="12"/>
                    <a:pt x="23" y="14"/>
                    <a:pt x="23" y="18"/>
                  </a:cubicBezTo>
                  <a:cubicBezTo>
                    <a:pt x="23" y="42"/>
                    <a:pt x="23" y="42"/>
                    <a:pt x="23" y="42"/>
                  </a:cubicBezTo>
                  <a:lnTo>
                    <a:pt x="14" y="42"/>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dirty="0"/>
            </a:p>
          </p:txBody>
        </p:sp>
        <p:sp>
          <p:nvSpPr>
            <p:cNvPr id="3092" name="Freeform 48"/>
            <p:cNvSpPr>
              <a:spLocks/>
            </p:cNvSpPr>
            <p:nvPr/>
          </p:nvSpPr>
          <p:spPr bwMode="gray">
            <a:xfrm>
              <a:off x="8801101" y="1957388"/>
              <a:ext cx="123825" cy="250825"/>
            </a:xfrm>
            <a:custGeom>
              <a:avLst/>
              <a:gdLst>
                <a:gd name="T0" fmla="*/ 8 w 15"/>
                <a:gd name="T1" fmla="*/ 1 h 30"/>
                <a:gd name="T2" fmla="*/ 8 w 15"/>
                <a:gd name="T3" fmla="*/ 4 h 30"/>
                <a:gd name="T4" fmla="*/ 8 w 15"/>
                <a:gd name="T5" fmla="*/ 4 h 30"/>
                <a:gd name="T6" fmla="*/ 15 w 15"/>
                <a:gd name="T7" fmla="*/ 0 h 30"/>
                <a:gd name="T8" fmla="*/ 15 w 15"/>
                <a:gd name="T9" fmla="*/ 7 h 30"/>
                <a:gd name="T10" fmla="*/ 8 w 15"/>
                <a:gd name="T11" fmla="*/ 14 h 30"/>
                <a:gd name="T12" fmla="*/ 8 w 15"/>
                <a:gd name="T13" fmla="*/ 30 h 30"/>
                <a:gd name="T14" fmla="*/ 0 w 15"/>
                <a:gd name="T15" fmla="*/ 30 h 30"/>
                <a:gd name="T16" fmla="*/ 0 w 15"/>
                <a:gd name="T17" fmla="*/ 1 h 30"/>
                <a:gd name="T18" fmla="*/ 8 w 15"/>
                <a:gd name="T19" fmla="*/ 1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 h="30">
                  <a:moveTo>
                    <a:pt x="8" y="1"/>
                  </a:moveTo>
                  <a:cubicBezTo>
                    <a:pt x="8" y="4"/>
                    <a:pt x="8" y="4"/>
                    <a:pt x="8" y="4"/>
                  </a:cubicBezTo>
                  <a:cubicBezTo>
                    <a:pt x="8" y="4"/>
                    <a:pt x="8" y="4"/>
                    <a:pt x="8" y="4"/>
                  </a:cubicBezTo>
                  <a:cubicBezTo>
                    <a:pt x="9" y="1"/>
                    <a:pt x="12" y="0"/>
                    <a:pt x="15" y="0"/>
                  </a:cubicBezTo>
                  <a:cubicBezTo>
                    <a:pt x="15" y="7"/>
                    <a:pt x="15" y="7"/>
                    <a:pt x="15" y="7"/>
                  </a:cubicBezTo>
                  <a:cubicBezTo>
                    <a:pt x="8" y="7"/>
                    <a:pt x="8" y="11"/>
                    <a:pt x="8" y="14"/>
                  </a:cubicBezTo>
                  <a:cubicBezTo>
                    <a:pt x="8" y="30"/>
                    <a:pt x="8" y="30"/>
                    <a:pt x="8" y="30"/>
                  </a:cubicBezTo>
                  <a:cubicBezTo>
                    <a:pt x="0" y="30"/>
                    <a:pt x="0" y="30"/>
                    <a:pt x="0" y="30"/>
                  </a:cubicBezTo>
                  <a:cubicBezTo>
                    <a:pt x="0" y="1"/>
                    <a:pt x="0" y="1"/>
                    <a:pt x="0" y="1"/>
                  </a:cubicBezTo>
                  <a:lnTo>
                    <a:pt x="8" y="1"/>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dirty="0"/>
            </a:p>
          </p:txBody>
        </p:sp>
      </p:grpSp>
      <p:sp>
        <p:nvSpPr>
          <p:cNvPr id="50" name="Rectangle 49"/>
          <p:cNvSpPr/>
          <p:nvPr userDrawn="1"/>
        </p:nvSpPr>
        <p:spPr>
          <a:xfrm>
            <a:off x="3231397" y="6245817"/>
            <a:ext cx="8957428" cy="612183"/>
          </a:xfrm>
          <a:prstGeom prst="rect">
            <a:avLst/>
          </a:prstGeom>
          <a:solidFill>
            <a:schemeClr val="bg1"/>
          </a:solidFill>
          <a:ln w="1905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dirty="0"/>
          </a:p>
        </p:txBody>
      </p:sp>
    </p:spTree>
    <p:extLst>
      <p:ext uri="{BB962C8B-B14F-4D97-AF65-F5344CB8AC3E}">
        <p14:creationId xmlns:p14="http://schemas.microsoft.com/office/powerpoint/2010/main" val="37091374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blank" preserve="1">
  <p:cSld name="Oracle logo">
    <p:bg bwMode="ltGray">
      <p:bgRef idx="1001">
        <a:schemeClr val="bg1"/>
      </p:bgRef>
    </p:bg>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bwMode="black">
          <a:xfrm>
            <a:off x="3822128" y="2843826"/>
            <a:ext cx="4544568" cy="569547"/>
          </a:xfrm>
          <a:prstGeom prst="rect">
            <a:avLst/>
          </a:prstGeom>
        </p:spPr>
      </p:pic>
      <p:pic>
        <p:nvPicPr>
          <p:cNvPr id="10" name="Picture 2"/>
          <p:cNvPicPr>
            <a:picLocks noChangeAspect="1" noChangeArrowheads="1"/>
          </p:cNvPicPr>
          <p:nvPr userDrawn="1"/>
        </p:nvPicPr>
        <p:blipFill>
          <a:blip r:embed="rId3" cstate="print"/>
          <a:srcRect/>
          <a:stretch>
            <a:fillRect/>
          </a:stretch>
        </p:blipFill>
        <p:spPr bwMode="auto">
          <a:xfrm>
            <a:off x="180216" y="184435"/>
            <a:ext cx="11829813" cy="6226224"/>
          </a:xfrm>
          <a:prstGeom prst="rect">
            <a:avLst/>
          </a:prstGeom>
          <a:noFill/>
          <a:ln w="9525">
            <a:noFill/>
            <a:miter lim="800000"/>
            <a:headEnd/>
            <a:tailEnd/>
          </a:ln>
          <a:effectLst/>
        </p:spPr>
      </p:pic>
      <p:sp>
        <p:nvSpPr>
          <p:cNvPr id="6" name="Rectangle 5"/>
          <p:cNvSpPr/>
          <p:nvPr/>
        </p:nvSpPr>
        <p:spPr bwMode="gray">
          <a:xfrm>
            <a:off x="-287" y="0"/>
            <a:ext cx="193962" cy="6852146"/>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p>
        </p:txBody>
      </p:sp>
      <p:sp>
        <p:nvSpPr>
          <p:cNvPr id="7" name="Rectangle 6"/>
          <p:cNvSpPr/>
          <p:nvPr/>
        </p:nvSpPr>
        <p:spPr bwMode="gray">
          <a:xfrm>
            <a:off x="11995151" y="5854"/>
            <a:ext cx="193960" cy="6852146"/>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p>
        </p:txBody>
      </p:sp>
      <p:sp>
        <p:nvSpPr>
          <p:cNvPr id="8" name="Rectangle 7"/>
          <p:cNvSpPr/>
          <p:nvPr/>
        </p:nvSpPr>
        <p:spPr bwMode="gray">
          <a:xfrm>
            <a:off x="-286" y="6400800"/>
            <a:ext cx="12189396" cy="4572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p>
        </p:txBody>
      </p:sp>
      <p:sp>
        <p:nvSpPr>
          <p:cNvPr id="9" name="Rectangle 8"/>
          <p:cNvSpPr/>
          <p:nvPr/>
        </p:nvSpPr>
        <p:spPr bwMode="gray">
          <a:xfrm>
            <a:off x="-286" y="0"/>
            <a:ext cx="12189398" cy="192024"/>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p>
        </p:txBody>
      </p:sp>
      <p:pic>
        <p:nvPicPr>
          <p:cNvPr id="3074" name="Picture 2"/>
          <p:cNvPicPr>
            <a:picLocks noChangeAspect="1" noChangeArrowheads="1"/>
          </p:cNvPicPr>
          <p:nvPr userDrawn="1"/>
        </p:nvPicPr>
        <p:blipFill>
          <a:blip r:embed="rId4" cstate="print"/>
          <a:srcRect/>
          <a:stretch>
            <a:fillRect/>
          </a:stretch>
        </p:blipFill>
        <p:spPr bwMode="auto">
          <a:xfrm>
            <a:off x="3249184" y="1181926"/>
            <a:ext cx="5378993" cy="1861520"/>
          </a:xfrm>
          <a:prstGeom prst="rect">
            <a:avLst/>
          </a:prstGeom>
          <a:noFill/>
          <a:ln w="9525">
            <a:noFill/>
            <a:miter lim="800000"/>
            <a:headEnd/>
            <a:tailEnd/>
          </a:ln>
          <a:effectLst/>
        </p:spPr>
      </p:pic>
      <p:pic>
        <p:nvPicPr>
          <p:cNvPr id="11" name="Picture 2"/>
          <p:cNvPicPr>
            <a:picLocks noChangeAspect="1" noChangeArrowheads="1"/>
          </p:cNvPicPr>
          <p:nvPr userDrawn="1"/>
        </p:nvPicPr>
        <p:blipFill>
          <a:blip r:embed="rId5" cstate="print"/>
          <a:srcRect/>
          <a:stretch>
            <a:fillRect/>
          </a:stretch>
        </p:blipFill>
        <p:spPr bwMode="auto">
          <a:xfrm>
            <a:off x="2792475" y="3990158"/>
            <a:ext cx="6451387" cy="1209637"/>
          </a:xfrm>
          <a:prstGeom prst="rect">
            <a:avLst/>
          </a:prstGeom>
          <a:noFill/>
          <a:ln w="9525">
            <a:noFill/>
            <a:miter lim="800000"/>
            <a:headEnd/>
            <a:tailEnd/>
          </a:ln>
          <a:effectLst/>
        </p:spPr>
      </p:pic>
    </p:spTree>
    <p:extLst>
      <p:ext uri="{BB962C8B-B14F-4D97-AF65-F5344CB8AC3E}">
        <p14:creationId xmlns:p14="http://schemas.microsoft.com/office/powerpoint/2010/main" val="10657555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531151" y="1524001"/>
            <a:ext cx="11126522" cy="4419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9AD8BE6-AA7C-4328-9B9F-94628525022E}" type="datetime1">
              <a:rPr lang="en-US" smtClean="0"/>
              <a:pPr/>
              <a:t>9/22/2015</a:t>
            </a:fld>
            <a:endParaRPr lang="en-US" dirty="0"/>
          </a:p>
        </p:txBody>
      </p:sp>
      <p:sp>
        <p:nvSpPr>
          <p:cNvPr id="6" name="Slide Number Placeholder 5"/>
          <p:cNvSpPr>
            <a:spLocks noGrp="1"/>
          </p:cNvSpPr>
          <p:nvPr>
            <p:ph type="sldNum" sz="quarter" idx="12"/>
          </p:nvPr>
        </p:nvSpPr>
        <p:spPr/>
        <p:txBody>
          <a:bodyPr/>
          <a:lstStyle/>
          <a:p>
            <a:fld id="{D4EAF17A-378C-49D5-A479-C71FF9D7F1E7}" type="slidenum">
              <a:rPr lang="en-US" smtClean="0"/>
              <a:pPr/>
              <a:t>‹#›</a:t>
            </a:fld>
            <a:endParaRPr lang="en-US" dirty="0"/>
          </a:p>
        </p:txBody>
      </p:sp>
      <p:sp>
        <p:nvSpPr>
          <p:cNvPr id="7" name="Rectangle 6"/>
          <p:cNvSpPr/>
          <p:nvPr userDrawn="1"/>
        </p:nvSpPr>
        <p:spPr>
          <a:xfrm>
            <a:off x="3231397" y="6245817"/>
            <a:ext cx="8957428" cy="612183"/>
          </a:xfrm>
          <a:prstGeom prst="rect">
            <a:avLst/>
          </a:prstGeom>
          <a:solidFill>
            <a:schemeClr val="bg1"/>
          </a:solidFill>
          <a:ln w="1905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dirty="0"/>
          </a:p>
        </p:txBody>
      </p:sp>
    </p:spTree>
    <p:extLst>
      <p:ext uri="{BB962C8B-B14F-4D97-AF65-F5344CB8AC3E}">
        <p14:creationId xmlns:p14="http://schemas.microsoft.com/office/powerpoint/2010/main" val="38621871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285413" y="533400"/>
            <a:ext cx="1371600" cy="5410200"/>
          </a:xfrm>
        </p:spPr>
        <p:txBody>
          <a:bodyPr vert="eaVert"/>
          <a:lstStyle>
            <a:lvl1pPr>
              <a:defRPr/>
            </a:lvl1pPr>
          </a:lstStyle>
          <a:p>
            <a:r>
              <a:rPr lang="en-US" smtClean="0"/>
              <a:t>Click to edit Master title style</a:t>
            </a:r>
            <a:endParaRPr dirty="0"/>
          </a:p>
        </p:txBody>
      </p:sp>
      <p:sp>
        <p:nvSpPr>
          <p:cNvPr id="3" name="Vertical Text Placeholder 2"/>
          <p:cNvSpPr>
            <a:spLocks noGrp="1"/>
          </p:cNvSpPr>
          <p:nvPr>
            <p:ph type="body" orient="vert" idx="1"/>
          </p:nvPr>
        </p:nvSpPr>
        <p:spPr>
          <a:xfrm>
            <a:off x="531813" y="533400"/>
            <a:ext cx="9524999"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CB8E2682-7303-4393-9F25-7F1900A10367}" type="datetime1">
              <a:rPr lang="en-US" smtClean="0"/>
              <a:pPr/>
              <a:t>9/22/2015</a:t>
            </a:fld>
            <a:endParaRPr dirty="0"/>
          </a:p>
        </p:txBody>
      </p:sp>
      <p:sp>
        <p:nvSpPr>
          <p:cNvPr id="5" name="Footer Placeholder 4"/>
          <p:cNvSpPr>
            <a:spLocks noGrp="1"/>
          </p:cNvSpPr>
          <p:nvPr>
            <p:ph type="ftr" sz="quarter" idx="11"/>
          </p:nvPr>
        </p:nvSpPr>
        <p:spPr>
          <a:xfrm>
            <a:off x="8621423" y="6556248"/>
            <a:ext cx="2743200" cy="182880"/>
          </a:xfrm>
          <a:prstGeom prst="rect">
            <a:avLst/>
          </a:prstGeom>
        </p:spPr>
        <p:txBody>
          <a:bodyPr/>
          <a:lstStyle/>
          <a:p>
            <a:r>
              <a:rPr dirty="0"/>
              <a:t>Oracle Confidential – Internal/Restricted/Highly Restricted</a:t>
            </a:r>
          </a:p>
        </p:txBody>
      </p:sp>
      <p:sp>
        <p:nvSpPr>
          <p:cNvPr id="6" name="Slide Number Placeholder 5"/>
          <p:cNvSpPr>
            <a:spLocks noGrp="1"/>
          </p:cNvSpPr>
          <p:nvPr>
            <p:ph type="sldNum" sz="quarter" idx="12"/>
          </p:nvPr>
        </p:nvSpPr>
        <p:spPr/>
        <p:txBody>
          <a:bodyPr/>
          <a:lstStyle/>
          <a:p>
            <a:fld id="{C51EAA63-D034-42AE-91FA-B13B9518C7BE}" type="slidenum">
              <a:rPr/>
              <a:pPr/>
              <a:t>‹#›</a:t>
            </a:fld>
            <a:endParaRPr dirty="0"/>
          </a:p>
        </p:txBody>
      </p:sp>
      <p:sp>
        <p:nvSpPr>
          <p:cNvPr id="7" name="Rectangle 6"/>
          <p:cNvSpPr/>
          <p:nvPr userDrawn="1"/>
        </p:nvSpPr>
        <p:spPr>
          <a:xfrm>
            <a:off x="3231397" y="6245817"/>
            <a:ext cx="8957428" cy="612183"/>
          </a:xfrm>
          <a:prstGeom prst="rect">
            <a:avLst/>
          </a:prstGeom>
          <a:solidFill>
            <a:schemeClr val="bg1"/>
          </a:solidFill>
          <a:ln w="1905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dirty="0"/>
          </a:p>
        </p:txBody>
      </p:sp>
    </p:spTree>
    <p:extLst>
      <p:ext uri="{BB962C8B-B14F-4D97-AF65-F5344CB8AC3E}">
        <p14:creationId xmlns:p14="http://schemas.microsoft.com/office/powerpoint/2010/main" val="21734545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userDrawn="1">
  <p:cSld name="1_Title Slide with Picture and Logo">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2" name="Rectangle 21"/>
          <p:cNvSpPr/>
          <p:nvPr/>
        </p:nvSpPr>
        <p:spPr bwMode="hidden">
          <a:xfrm>
            <a:off x="0" y="0"/>
            <a:ext cx="12188825" cy="6858000"/>
          </a:xfrm>
          <a:prstGeom prst="rect">
            <a:avLst/>
          </a:prstGeom>
          <a:solidFill>
            <a:srgbClr val="46575E">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2" name="Title 1"/>
          <p:cNvSpPr>
            <a:spLocks noGrp="1"/>
          </p:cNvSpPr>
          <p:nvPr>
            <p:ph type="ctrTitle"/>
          </p:nvPr>
        </p:nvSpPr>
        <p:spPr>
          <a:xfrm>
            <a:off x="531814" y="739775"/>
            <a:ext cx="8763000" cy="1470025"/>
          </a:xfrm>
        </p:spPr>
        <p:txBody>
          <a:bodyPr/>
          <a:lstStyle>
            <a:lvl1pPr>
              <a:lnSpc>
                <a:spcPct val="80000"/>
              </a:lnSpc>
              <a:defRPr sz="4800"/>
            </a:lvl1pPr>
          </a:lstStyle>
          <a:p>
            <a:r>
              <a:rPr lang="en-US" smtClean="0"/>
              <a:t>Click to edit Master title style</a:t>
            </a:r>
            <a:endParaRPr/>
          </a:p>
        </p:txBody>
      </p:sp>
      <p:sp>
        <p:nvSpPr>
          <p:cNvPr id="3" name="Subtitle 2"/>
          <p:cNvSpPr>
            <a:spLocks noGrp="1"/>
          </p:cNvSpPr>
          <p:nvPr>
            <p:ph type="subTitle" idx="1"/>
          </p:nvPr>
        </p:nvSpPr>
        <p:spPr>
          <a:xfrm>
            <a:off x="531763" y="2286000"/>
            <a:ext cx="8764141" cy="914400"/>
          </a:xfrm>
        </p:spPr>
        <p:txBody>
          <a:bodyPr>
            <a:noAutofit/>
          </a:bodyPr>
          <a:lstStyle>
            <a:lvl1pPr marL="0" indent="0" algn="l">
              <a:spcBef>
                <a:spcPts val="0"/>
              </a:spcBef>
              <a:buNone/>
              <a:defRPr sz="24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585FCE51-BA3E-43B9-8C27-47617E4B4FE5}" type="datetime1">
              <a:rPr lang="en-US"/>
              <a:pPr/>
              <a:t>9/22/2015</a:t>
            </a:fld>
            <a:endParaRPr dirty="0"/>
          </a:p>
        </p:txBody>
      </p:sp>
      <p:sp>
        <p:nvSpPr>
          <p:cNvPr id="6" name="Slide Number Placeholder 5"/>
          <p:cNvSpPr>
            <a:spLocks noGrp="1"/>
          </p:cNvSpPr>
          <p:nvPr>
            <p:ph type="sldNum" sz="quarter" idx="12"/>
          </p:nvPr>
        </p:nvSpPr>
        <p:spPr>
          <a:xfrm>
            <a:off x="11357898" y="6531592"/>
            <a:ext cx="381661" cy="182880"/>
          </a:xfrm>
        </p:spPr>
        <p:txBody>
          <a:bodyPr/>
          <a:lstStyle>
            <a:lvl1pPr>
              <a:defRPr>
                <a:solidFill>
                  <a:srgbClr val="BCC0C4"/>
                </a:solidFill>
              </a:defRPr>
            </a:lvl1pPr>
          </a:lstStyle>
          <a:p>
            <a:fld id="{C51EAA63-D034-42AE-91FA-B13B9518C7BE}" type="slidenum">
              <a:rPr/>
              <a:pPr/>
              <a:t>‹#›</a:t>
            </a:fld>
            <a:endParaRPr dirty="0"/>
          </a:p>
        </p:txBody>
      </p:sp>
      <p:sp>
        <p:nvSpPr>
          <p:cNvPr id="13" name="Text Placeholder 12"/>
          <p:cNvSpPr>
            <a:spLocks noGrp="1"/>
          </p:cNvSpPr>
          <p:nvPr>
            <p:ph type="body" sz="quarter" idx="13" hasCustomPrompt="1"/>
          </p:nvPr>
        </p:nvSpPr>
        <p:spPr>
          <a:xfrm>
            <a:off x="531814" y="3429451"/>
            <a:ext cx="8763000" cy="2514149"/>
          </a:xfrm>
        </p:spPr>
        <p:txBody>
          <a:bodyPr>
            <a:noAutofit/>
          </a:bodyPr>
          <a:lstStyle>
            <a:lvl1pPr marL="1588" indent="0">
              <a:spcBef>
                <a:spcPts val="0"/>
              </a:spcBef>
              <a:buFontTx/>
              <a:buNone/>
              <a:defRPr sz="2400" baseline="0"/>
            </a:lvl1pPr>
            <a:lvl2pPr marL="1588" indent="0">
              <a:buFontTx/>
              <a:buNone/>
              <a:defRPr sz="2400"/>
            </a:lvl2pPr>
            <a:lvl3pPr marL="1588" indent="0">
              <a:buFontTx/>
              <a:buNone/>
              <a:defRPr sz="2400"/>
            </a:lvl3pPr>
            <a:lvl4pPr marL="1588" indent="0">
              <a:buFontTx/>
              <a:buNone/>
              <a:defRPr sz="2400"/>
            </a:lvl4pPr>
            <a:lvl5pPr marL="1588" indent="0">
              <a:buFontTx/>
              <a:buNone/>
              <a:defRPr sz="2400"/>
            </a:lvl5pPr>
            <a:lvl6pPr marL="1588" indent="0">
              <a:buFontTx/>
              <a:buNone/>
              <a:defRPr sz="2400"/>
            </a:lvl6pPr>
            <a:lvl7pPr marL="1588" indent="0">
              <a:buFontTx/>
              <a:buNone/>
              <a:defRPr sz="2400"/>
            </a:lvl7pPr>
            <a:lvl8pPr marL="1588" indent="0">
              <a:buFontTx/>
              <a:buNone/>
              <a:defRPr sz="2400"/>
            </a:lvl8pPr>
            <a:lvl9pPr marL="1588" indent="0">
              <a:buFontTx/>
              <a:buNone/>
              <a:defRPr sz="2400"/>
            </a:lvl9pPr>
          </a:lstStyle>
          <a:p>
            <a:pPr lvl="0"/>
            <a:r>
              <a:rPr dirty="0"/>
              <a:t>Click to add presenter’s name, title, division/business unit/organization and date</a:t>
            </a:r>
          </a:p>
        </p:txBody>
      </p:sp>
    </p:spTree>
    <p:extLst>
      <p:ext uri="{BB962C8B-B14F-4D97-AF65-F5344CB8AC3E}">
        <p14:creationId xmlns:p14="http://schemas.microsoft.com/office/powerpoint/2010/main" val="255898056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Title Slide with Picture and Logo">
    <p:bg>
      <p:bgPr>
        <a:blipFill dpi="0" rotWithShape="1">
          <a:blip r:embed="rId2" cstate="print">
            <a:lum/>
          </a:blip>
          <a:srcRect/>
          <a:stretch>
            <a:fillRect t="-9000" b="-9000"/>
          </a:stretch>
        </a:blipFill>
        <a:effectLst/>
      </p:bgPr>
    </p:bg>
    <p:spTree>
      <p:nvGrpSpPr>
        <p:cNvPr id="1" name=""/>
        <p:cNvGrpSpPr/>
        <p:nvPr/>
      </p:nvGrpSpPr>
      <p:grpSpPr>
        <a:xfrm>
          <a:off x="0" y="0"/>
          <a:ext cx="0" cy="0"/>
          <a:chOff x="0" y="0"/>
          <a:chExt cx="0" cy="0"/>
        </a:xfrm>
      </p:grpSpPr>
      <p:sp>
        <p:nvSpPr>
          <p:cNvPr id="22" name="Rectangle 21" descr="Full slide 4-color photo can be inserted here. Customer/Partner and secondary logo can be included"/>
          <p:cNvSpPr/>
          <p:nvPr/>
        </p:nvSpPr>
        <p:spPr bwMode="hidden">
          <a:xfrm>
            <a:off x="0" y="0"/>
            <a:ext cx="12188825" cy="6858000"/>
          </a:xfrm>
          <a:prstGeom prst="rect">
            <a:avLst/>
          </a:prstGeom>
          <a:solidFill>
            <a:srgbClr val="46575E">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2" name="Title 1"/>
          <p:cNvSpPr>
            <a:spLocks noGrp="1"/>
          </p:cNvSpPr>
          <p:nvPr>
            <p:ph type="ctrTitle"/>
          </p:nvPr>
        </p:nvSpPr>
        <p:spPr>
          <a:xfrm>
            <a:off x="531814" y="739775"/>
            <a:ext cx="9144000" cy="1470025"/>
          </a:xfrm>
        </p:spPr>
        <p:txBody>
          <a:bodyPr/>
          <a:lstStyle>
            <a:lvl1pPr>
              <a:lnSpc>
                <a:spcPct val="80000"/>
              </a:lnSpc>
              <a:defRPr sz="4800"/>
            </a:lvl1pPr>
          </a:lstStyle>
          <a:p>
            <a:r>
              <a:rPr lang="en-US" smtClean="0"/>
              <a:t>Click to edit Master title style</a:t>
            </a:r>
            <a:endParaRPr/>
          </a:p>
        </p:txBody>
      </p:sp>
      <p:sp>
        <p:nvSpPr>
          <p:cNvPr id="3" name="Subtitle 2"/>
          <p:cNvSpPr>
            <a:spLocks noGrp="1"/>
          </p:cNvSpPr>
          <p:nvPr>
            <p:ph type="subTitle" idx="1"/>
          </p:nvPr>
        </p:nvSpPr>
        <p:spPr>
          <a:xfrm>
            <a:off x="531762" y="2286000"/>
            <a:ext cx="9144000" cy="914400"/>
          </a:xfrm>
        </p:spPr>
        <p:txBody>
          <a:bodyPr>
            <a:noAutofit/>
          </a:bodyPr>
          <a:lstStyle>
            <a:lvl1pPr marL="0" indent="0" algn="l">
              <a:spcBef>
                <a:spcPts val="0"/>
              </a:spcBef>
              <a:buNone/>
              <a:defRPr sz="24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lvl1pPr>
              <a:defRPr>
                <a:solidFill>
                  <a:schemeClr val="tx1"/>
                </a:solidFill>
              </a:defRPr>
            </a:lvl1pPr>
          </a:lstStyle>
          <a:p>
            <a:fld id="{DB3EEE87-DDB3-4675-99CC-7EF64D192D2F}" type="datetime1">
              <a:rPr lang="en-US" smtClean="0"/>
              <a:pPr/>
              <a:t>9/22/2015</a:t>
            </a:fld>
            <a:endParaRPr lang="en-US" dirty="0"/>
          </a:p>
        </p:txBody>
      </p:sp>
      <p:sp>
        <p:nvSpPr>
          <p:cNvPr id="5" name="Footer Placeholder 4"/>
          <p:cNvSpPr>
            <a:spLocks noGrp="1"/>
          </p:cNvSpPr>
          <p:nvPr>
            <p:ph type="ftr" sz="quarter" idx="11"/>
          </p:nvPr>
        </p:nvSpPr>
        <p:spPr>
          <a:xfrm>
            <a:off x="8621423" y="6556248"/>
            <a:ext cx="2743200" cy="182880"/>
          </a:xfrm>
          <a:prstGeom prst="rect">
            <a:avLst/>
          </a:prstGeom>
        </p:spPr>
        <p:txBody>
          <a:bodyPr/>
          <a:lstStyle>
            <a:lvl1pPr>
              <a:defRPr>
                <a:solidFill>
                  <a:schemeClr val="tx1"/>
                </a:solidFill>
              </a:defRPr>
            </a:lvl1pPr>
          </a:lstStyle>
          <a:p>
            <a:r>
              <a:rPr lang="en-US" dirty="0" smtClean="0"/>
              <a:t>Oracle Confidential – Internal/Restricted/Highly Restricted</a:t>
            </a:r>
            <a:endParaRPr lang="en-US" dirty="0"/>
          </a:p>
        </p:txBody>
      </p:sp>
      <p:sp>
        <p:nvSpPr>
          <p:cNvPr id="13" name="Text Placeholder 12"/>
          <p:cNvSpPr>
            <a:spLocks noGrp="1"/>
          </p:cNvSpPr>
          <p:nvPr>
            <p:ph type="body" sz="quarter" idx="13" hasCustomPrompt="1"/>
          </p:nvPr>
        </p:nvSpPr>
        <p:spPr>
          <a:xfrm>
            <a:off x="531814" y="3429451"/>
            <a:ext cx="9144000" cy="2514149"/>
          </a:xfrm>
        </p:spPr>
        <p:txBody>
          <a:bodyPr>
            <a:noAutofit/>
          </a:bodyPr>
          <a:lstStyle>
            <a:lvl1pPr marL="1588" indent="0">
              <a:spcBef>
                <a:spcPts val="0"/>
              </a:spcBef>
              <a:buFontTx/>
              <a:buNone/>
              <a:defRPr sz="2400" baseline="0"/>
            </a:lvl1pPr>
            <a:lvl2pPr marL="1588" indent="0">
              <a:buFontTx/>
              <a:buNone/>
              <a:defRPr sz="2400"/>
            </a:lvl2pPr>
            <a:lvl3pPr marL="1588" indent="0">
              <a:buFontTx/>
              <a:buNone/>
              <a:defRPr sz="2400"/>
            </a:lvl3pPr>
            <a:lvl4pPr marL="1588" indent="0">
              <a:buFontTx/>
              <a:buNone/>
              <a:defRPr sz="2400"/>
            </a:lvl4pPr>
            <a:lvl5pPr marL="1588" indent="0">
              <a:buFontTx/>
              <a:buNone/>
              <a:defRPr sz="2400"/>
            </a:lvl5pPr>
            <a:lvl6pPr marL="1588" indent="0">
              <a:buFontTx/>
              <a:buNone/>
              <a:defRPr sz="2400"/>
            </a:lvl6pPr>
            <a:lvl7pPr marL="1588" indent="0">
              <a:buFontTx/>
              <a:buNone/>
              <a:defRPr sz="2400"/>
            </a:lvl7pPr>
            <a:lvl8pPr marL="1588" indent="0">
              <a:buFontTx/>
              <a:buNone/>
              <a:defRPr sz="2400"/>
            </a:lvl8pPr>
            <a:lvl9pPr marL="1588" indent="0">
              <a:buFontTx/>
              <a:buNone/>
              <a:defRPr sz="2400"/>
            </a:lvl9pPr>
          </a:lstStyle>
          <a:p>
            <a:pPr lvl="0"/>
            <a:r>
              <a:rPr dirty="0"/>
              <a:t>Click to add presenter’s name, title, division/business unit/organization and date</a:t>
            </a:r>
          </a:p>
        </p:txBody>
      </p:sp>
      <p:sp>
        <p:nvSpPr>
          <p:cNvPr id="12" name="Rectangle 11"/>
          <p:cNvSpPr/>
          <p:nvPr/>
        </p:nvSpPr>
        <p:spPr bwMode="white">
          <a:xfrm>
            <a:off x="9828212" y="0"/>
            <a:ext cx="1828800" cy="1828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21" name="Text Placeholder 12"/>
          <p:cNvSpPr>
            <a:spLocks noGrp="1"/>
          </p:cNvSpPr>
          <p:nvPr>
            <p:ph type="body" sz="quarter" idx="15" hasCustomPrompt="1"/>
          </p:nvPr>
        </p:nvSpPr>
        <p:spPr>
          <a:xfrm>
            <a:off x="9904412" y="228600"/>
            <a:ext cx="1676400" cy="228600"/>
          </a:xfrm>
        </p:spPr>
        <p:txBody>
          <a:bodyPr anchor="b">
            <a:normAutofit/>
          </a:bodyPr>
          <a:lstStyle>
            <a:lvl1pPr marL="1588" indent="0" algn="ctr">
              <a:spcBef>
                <a:spcPts val="0"/>
              </a:spcBef>
              <a:buFontTx/>
              <a:buNone/>
              <a:defRPr sz="1400" baseline="0">
                <a:solidFill>
                  <a:schemeClr val="bg1"/>
                </a:solidFill>
              </a:defRPr>
            </a:lvl1pPr>
            <a:lvl2pPr marL="1588" indent="0">
              <a:buFontTx/>
              <a:buNone/>
              <a:defRPr sz="2400"/>
            </a:lvl2pPr>
            <a:lvl3pPr marL="1588" indent="0">
              <a:buFontTx/>
              <a:buNone/>
              <a:defRPr sz="2400"/>
            </a:lvl3pPr>
            <a:lvl4pPr marL="1588" indent="0">
              <a:buFontTx/>
              <a:buNone/>
              <a:defRPr sz="2400"/>
            </a:lvl4pPr>
            <a:lvl5pPr marL="1588" indent="0">
              <a:buFontTx/>
              <a:buNone/>
              <a:defRPr sz="2400"/>
            </a:lvl5pPr>
            <a:lvl6pPr marL="1588" indent="0">
              <a:buFontTx/>
              <a:buNone/>
              <a:defRPr sz="2400"/>
            </a:lvl6pPr>
            <a:lvl7pPr marL="1588" indent="0">
              <a:buFontTx/>
              <a:buNone/>
              <a:defRPr sz="2400"/>
            </a:lvl7pPr>
            <a:lvl8pPr marL="1588" indent="0">
              <a:buFontTx/>
              <a:buNone/>
              <a:defRPr sz="2400"/>
            </a:lvl8pPr>
            <a:lvl9pPr marL="1588" indent="0">
              <a:buFontTx/>
              <a:buNone/>
              <a:defRPr sz="2400"/>
            </a:lvl9pPr>
          </a:lstStyle>
          <a:p>
            <a:pPr lvl="0"/>
            <a:r>
              <a:rPr/>
              <a:t>Click to add text</a:t>
            </a:r>
          </a:p>
        </p:txBody>
      </p:sp>
      <p:pic>
        <p:nvPicPr>
          <p:cNvPr id="14" name="Picture 13" descr="Oracle logo in white on red staging background"/>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bwMode="ltGray">
          <a:xfrm>
            <a:off x="531812" y="6263640"/>
            <a:ext cx="1622861" cy="594360"/>
          </a:xfrm>
          <a:prstGeom prst="rect">
            <a:avLst/>
          </a:prstGeom>
        </p:spPr>
      </p:pic>
      <p:sp>
        <p:nvSpPr>
          <p:cNvPr id="16" name="TextBox 15"/>
          <p:cNvSpPr txBox="1"/>
          <p:nvPr userDrawn="1"/>
        </p:nvSpPr>
        <p:spPr>
          <a:xfrm>
            <a:off x="5376672" y="6556248"/>
            <a:ext cx="3200400" cy="182880"/>
          </a:xfrm>
          <a:prstGeom prst="rect">
            <a:avLst/>
          </a:prstGeom>
          <a:noFill/>
        </p:spPr>
        <p:txBody>
          <a:bodyPr vert="horz" wrap="none" lIns="0" tIns="0" rIns="0" bIns="0" rtlCol="0" anchor="ctr" anchorCtr="0">
            <a:noAutofit/>
          </a:bodyPr>
          <a:lstStyle/>
          <a:p>
            <a:pPr algn="r"/>
            <a:r>
              <a:rPr sz="850" dirty="0">
                <a:solidFill>
                  <a:schemeClr val="tx1"/>
                </a:solidFill>
              </a:rPr>
              <a:t>Copyright © </a:t>
            </a:r>
            <a:r>
              <a:rPr sz="850" dirty="0" smtClean="0">
                <a:solidFill>
                  <a:schemeClr val="tx1"/>
                </a:solidFill>
              </a:rPr>
              <a:t>2014</a:t>
            </a:r>
            <a:r>
              <a:rPr lang="en-US" sz="850" dirty="0" smtClean="0">
                <a:solidFill>
                  <a:schemeClr val="tx1"/>
                </a:solidFill>
              </a:rPr>
              <a:t>,</a:t>
            </a:r>
            <a:r>
              <a:rPr sz="850" dirty="0" smtClean="0">
                <a:solidFill>
                  <a:schemeClr val="tx1"/>
                </a:solidFill>
              </a:rPr>
              <a:t> </a:t>
            </a:r>
            <a:r>
              <a:rPr sz="850" dirty="0">
                <a:solidFill>
                  <a:schemeClr val="tx1"/>
                </a:solidFill>
              </a:rPr>
              <a:t>Oracle and/or its affiliates. All rights reserved.  </a:t>
            </a:r>
            <a:r>
              <a:rPr sz="850" dirty="0" smtClean="0">
                <a:solidFill>
                  <a:schemeClr val="tx1"/>
                </a:solidFill>
              </a:rPr>
              <a:t>|</a:t>
            </a:r>
            <a:endParaRPr sz="850" dirty="0">
              <a:solidFill>
                <a:schemeClr val="tx1"/>
              </a:solidFill>
            </a:endParaRPr>
          </a:p>
        </p:txBody>
      </p:sp>
    </p:spTree>
    <p:extLst>
      <p:ext uri="{BB962C8B-B14F-4D97-AF65-F5344CB8AC3E}">
        <p14:creationId xmlns:p14="http://schemas.microsoft.com/office/powerpoint/2010/main" val="255898056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sldNum="0" hdr="0" dt="0"/>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Title Slide with Picture and 2 Logos">
    <p:bg>
      <p:bgPr>
        <a:blipFill dpi="0" rotWithShape="1">
          <a:blip r:embed="rId2" cstate="print">
            <a:lum/>
          </a:blip>
          <a:srcRect/>
          <a:stretch>
            <a:fillRect t="-9000" b="-9000"/>
          </a:stretch>
        </a:blipFill>
        <a:effectLst/>
      </p:bgPr>
    </p:bg>
    <p:spTree>
      <p:nvGrpSpPr>
        <p:cNvPr id="1" name=""/>
        <p:cNvGrpSpPr/>
        <p:nvPr/>
      </p:nvGrpSpPr>
      <p:grpSpPr>
        <a:xfrm>
          <a:off x="0" y="0"/>
          <a:ext cx="0" cy="0"/>
          <a:chOff x="0" y="0"/>
          <a:chExt cx="0" cy="0"/>
        </a:xfrm>
      </p:grpSpPr>
      <p:sp>
        <p:nvSpPr>
          <p:cNvPr id="22" name="Rectangle 21" descr="Full slide 4-color photo can be inserted here. Customer/Partner and secondary logo can be included"/>
          <p:cNvSpPr/>
          <p:nvPr/>
        </p:nvSpPr>
        <p:spPr bwMode="hidden">
          <a:xfrm>
            <a:off x="0" y="0"/>
            <a:ext cx="12188825" cy="6858000"/>
          </a:xfrm>
          <a:prstGeom prst="rect">
            <a:avLst/>
          </a:prstGeom>
          <a:solidFill>
            <a:srgbClr val="46575E">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2" name="Title 1"/>
          <p:cNvSpPr>
            <a:spLocks noGrp="1"/>
          </p:cNvSpPr>
          <p:nvPr>
            <p:ph type="ctrTitle"/>
          </p:nvPr>
        </p:nvSpPr>
        <p:spPr>
          <a:xfrm>
            <a:off x="531814" y="739775"/>
            <a:ext cx="9144000" cy="1470025"/>
          </a:xfrm>
        </p:spPr>
        <p:txBody>
          <a:bodyPr/>
          <a:lstStyle>
            <a:lvl1pPr>
              <a:lnSpc>
                <a:spcPct val="80000"/>
              </a:lnSpc>
              <a:defRPr sz="4800"/>
            </a:lvl1pPr>
          </a:lstStyle>
          <a:p>
            <a:r>
              <a:rPr lang="en-US" smtClean="0"/>
              <a:t>Click to edit Master title style</a:t>
            </a:r>
            <a:endParaRPr/>
          </a:p>
        </p:txBody>
      </p:sp>
      <p:sp>
        <p:nvSpPr>
          <p:cNvPr id="3" name="Subtitle 2"/>
          <p:cNvSpPr>
            <a:spLocks noGrp="1"/>
          </p:cNvSpPr>
          <p:nvPr>
            <p:ph type="subTitle" idx="1"/>
          </p:nvPr>
        </p:nvSpPr>
        <p:spPr>
          <a:xfrm>
            <a:off x="531762" y="2286000"/>
            <a:ext cx="9144000" cy="914400"/>
          </a:xfrm>
        </p:spPr>
        <p:txBody>
          <a:bodyPr>
            <a:noAutofit/>
          </a:bodyPr>
          <a:lstStyle>
            <a:lvl1pPr marL="0" indent="0" algn="l">
              <a:spcBef>
                <a:spcPts val="0"/>
              </a:spcBef>
              <a:buNone/>
              <a:defRPr sz="24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lvl1pPr>
              <a:defRPr>
                <a:solidFill>
                  <a:schemeClr val="tx1"/>
                </a:solidFill>
              </a:defRPr>
            </a:lvl1pPr>
          </a:lstStyle>
          <a:p>
            <a:fld id="{D73022D7-D716-4AF5-B755-D22F080AC54D}" type="datetime1">
              <a:rPr lang="en-US" smtClean="0"/>
              <a:pPr/>
              <a:t>9/22/2015</a:t>
            </a:fld>
            <a:endParaRPr lang="en-US" dirty="0"/>
          </a:p>
        </p:txBody>
      </p:sp>
      <p:sp>
        <p:nvSpPr>
          <p:cNvPr id="5" name="Footer Placeholder 4"/>
          <p:cNvSpPr>
            <a:spLocks noGrp="1"/>
          </p:cNvSpPr>
          <p:nvPr>
            <p:ph type="ftr" sz="quarter" idx="11"/>
          </p:nvPr>
        </p:nvSpPr>
        <p:spPr>
          <a:xfrm>
            <a:off x="8621423" y="6556248"/>
            <a:ext cx="2743200" cy="182880"/>
          </a:xfrm>
          <a:prstGeom prst="rect">
            <a:avLst/>
          </a:prstGeom>
        </p:spPr>
        <p:txBody>
          <a:bodyPr/>
          <a:lstStyle>
            <a:lvl1pPr>
              <a:defRPr>
                <a:solidFill>
                  <a:schemeClr val="tx1"/>
                </a:solidFill>
              </a:defRPr>
            </a:lvl1pPr>
          </a:lstStyle>
          <a:p>
            <a:r>
              <a:rPr lang="en-US" dirty="0" smtClean="0"/>
              <a:t>Oracle Confidential – Internal/Restricted/Highly Restricted</a:t>
            </a:r>
            <a:endParaRPr lang="en-US" dirty="0"/>
          </a:p>
        </p:txBody>
      </p:sp>
      <p:sp>
        <p:nvSpPr>
          <p:cNvPr id="13" name="Text Placeholder 12"/>
          <p:cNvSpPr>
            <a:spLocks noGrp="1"/>
          </p:cNvSpPr>
          <p:nvPr>
            <p:ph type="body" sz="quarter" idx="13" hasCustomPrompt="1"/>
          </p:nvPr>
        </p:nvSpPr>
        <p:spPr>
          <a:xfrm>
            <a:off x="531814" y="3429451"/>
            <a:ext cx="9144000" cy="2514149"/>
          </a:xfrm>
        </p:spPr>
        <p:txBody>
          <a:bodyPr>
            <a:noAutofit/>
          </a:bodyPr>
          <a:lstStyle>
            <a:lvl1pPr marL="1588" indent="0">
              <a:spcBef>
                <a:spcPts val="0"/>
              </a:spcBef>
              <a:buFontTx/>
              <a:buNone/>
              <a:defRPr sz="2400" baseline="0"/>
            </a:lvl1pPr>
            <a:lvl2pPr marL="1588" indent="0">
              <a:buFontTx/>
              <a:buNone/>
              <a:defRPr sz="2400"/>
            </a:lvl2pPr>
            <a:lvl3pPr marL="1588" indent="0">
              <a:buFontTx/>
              <a:buNone/>
              <a:defRPr sz="2400"/>
            </a:lvl3pPr>
            <a:lvl4pPr marL="1588" indent="0">
              <a:buFontTx/>
              <a:buNone/>
              <a:defRPr sz="2400"/>
            </a:lvl4pPr>
            <a:lvl5pPr marL="1588" indent="0">
              <a:buFontTx/>
              <a:buNone/>
              <a:defRPr sz="2400"/>
            </a:lvl5pPr>
            <a:lvl6pPr marL="1588" indent="0">
              <a:buFontTx/>
              <a:buNone/>
              <a:defRPr sz="2400"/>
            </a:lvl6pPr>
            <a:lvl7pPr marL="1588" indent="0">
              <a:buFontTx/>
              <a:buNone/>
              <a:defRPr sz="2400"/>
            </a:lvl7pPr>
            <a:lvl8pPr marL="1588" indent="0">
              <a:buFontTx/>
              <a:buNone/>
              <a:defRPr sz="2400"/>
            </a:lvl8pPr>
            <a:lvl9pPr marL="1588" indent="0">
              <a:buFontTx/>
              <a:buNone/>
              <a:defRPr sz="2400"/>
            </a:lvl9pPr>
          </a:lstStyle>
          <a:p>
            <a:pPr lvl="0"/>
            <a:r>
              <a:rPr dirty="0"/>
              <a:t>Click to add presenter’s name, title, division/business unit/organization and date</a:t>
            </a:r>
          </a:p>
        </p:txBody>
      </p:sp>
      <p:sp>
        <p:nvSpPr>
          <p:cNvPr id="12" name="Rectangle 11"/>
          <p:cNvSpPr/>
          <p:nvPr/>
        </p:nvSpPr>
        <p:spPr bwMode="white">
          <a:xfrm>
            <a:off x="9828212" y="0"/>
            <a:ext cx="1828800" cy="1828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21" name="Text Placeholder 12"/>
          <p:cNvSpPr>
            <a:spLocks noGrp="1"/>
          </p:cNvSpPr>
          <p:nvPr>
            <p:ph type="body" sz="quarter" idx="15" hasCustomPrompt="1"/>
          </p:nvPr>
        </p:nvSpPr>
        <p:spPr>
          <a:xfrm>
            <a:off x="9904412" y="228600"/>
            <a:ext cx="1676400" cy="228600"/>
          </a:xfrm>
        </p:spPr>
        <p:txBody>
          <a:bodyPr anchor="b">
            <a:normAutofit/>
          </a:bodyPr>
          <a:lstStyle>
            <a:lvl1pPr marL="1588" indent="0" algn="ctr">
              <a:spcBef>
                <a:spcPts val="0"/>
              </a:spcBef>
              <a:buFontTx/>
              <a:buNone/>
              <a:defRPr sz="1400" baseline="0">
                <a:solidFill>
                  <a:schemeClr val="bg1"/>
                </a:solidFill>
              </a:defRPr>
            </a:lvl1pPr>
            <a:lvl2pPr marL="1588" indent="0">
              <a:buFontTx/>
              <a:buNone/>
              <a:defRPr sz="2400"/>
            </a:lvl2pPr>
            <a:lvl3pPr marL="1588" indent="0">
              <a:buFontTx/>
              <a:buNone/>
              <a:defRPr sz="2400"/>
            </a:lvl3pPr>
            <a:lvl4pPr marL="1588" indent="0">
              <a:buFontTx/>
              <a:buNone/>
              <a:defRPr sz="2400"/>
            </a:lvl4pPr>
            <a:lvl5pPr marL="1588" indent="0">
              <a:buFontTx/>
              <a:buNone/>
              <a:defRPr sz="2400"/>
            </a:lvl5pPr>
            <a:lvl6pPr marL="1588" indent="0">
              <a:buFontTx/>
              <a:buNone/>
              <a:defRPr sz="2400"/>
            </a:lvl6pPr>
            <a:lvl7pPr marL="1588" indent="0">
              <a:buFontTx/>
              <a:buNone/>
              <a:defRPr sz="2400"/>
            </a:lvl7pPr>
            <a:lvl8pPr marL="1588" indent="0">
              <a:buFontTx/>
              <a:buNone/>
              <a:defRPr sz="2400"/>
            </a:lvl8pPr>
            <a:lvl9pPr marL="1588" indent="0">
              <a:buFontTx/>
              <a:buNone/>
              <a:defRPr sz="2400"/>
            </a:lvl9pPr>
          </a:lstStyle>
          <a:p>
            <a:pPr lvl="0"/>
            <a:r>
              <a:rPr/>
              <a:t>Click to add text</a:t>
            </a:r>
          </a:p>
        </p:txBody>
      </p:sp>
      <p:pic>
        <p:nvPicPr>
          <p:cNvPr id="14" name="Picture 13" descr="Oracle logo in white on red staging background"/>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bwMode="ltGray">
          <a:xfrm>
            <a:off x="531812" y="6263640"/>
            <a:ext cx="1622861" cy="594360"/>
          </a:xfrm>
          <a:prstGeom prst="rect">
            <a:avLst/>
          </a:prstGeom>
        </p:spPr>
      </p:pic>
      <p:sp>
        <p:nvSpPr>
          <p:cNvPr id="15" name="Rectangle 14"/>
          <p:cNvSpPr/>
          <p:nvPr userDrawn="1"/>
        </p:nvSpPr>
        <p:spPr>
          <a:xfrm>
            <a:off x="9823443" y="5409983"/>
            <a:ext cx="1828800" cy="850392"/>
          </a:xfrm>
          <a:prstGeom prst="rect">
            <a:avLst/>
          </a:prstGeom>
          <a:solidFill>
            <a:schemeClr val="tx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dirty="0"/>
          </a:p>
        </p:txBody>
      </p:sp>
      <p:sp>
        <p:nvSpPr>
          <p:cNvPr id="17" name="TextBox 16"/>
          <p:cNvSpPr txBox="1"/>
          <p:nvPr userDrawn="1"/>
        </p:nvSpPr>
        <p:spPr>
          <a:xfrm>
            <a:off x="5376672" y="6556248"/>
            <a:ext cx="3200400" cy="182880"/>
          </a:xfrm>
          <a:prstGeom prst="rect">
            <a:avLst/>
          </a:prstGeom>
          <a:noFill/>
        </p:spPr>
        <p:txBody>
          <a:bodyPr vert="horz" wrap="none" lIns="0" tIns="0" rIns="0" bIns="0" rtlCol="0" anchor="ctr" anchorCtr="0">
            <a:noAutofit/>
          </a:bodyPr>
          <a:lstStyle/>
          <a:p>
            <a:pPr algn="r"/>
            <a:r>
              <a:rPr sz="850" dirty="0">
                <a:solidFill>
                  <a:schemeClr val="tx1"/>
                </a:solidFill>
              </a:rPr>
              <a:t>Copyright © </a:t>
            </a:r>
            <a:r>
              <a:rPr sz="850" dirty="0" smtClean="0">
                <a:solidFill>
                  <a:schemeClr val="tx1"/>
                </a:solidFill>
              </a:rPr>
              <a:t>2014</a:t>
            </a:r>
            <a:r>
              <a:rPr lang="en-US" sz="850" dirty="0" smtClean="0">
                <a:solidFill>
                  <a:schemeClr val="tx1"/>
                </a:solidFill>
              </a:rPr>
              <a:t>,</a:t>
            </a:r>
            <a:r>
              <a:rPr sz="850" dirty="0" smtClean="0">
                <a:solidFill>
                  <a:schemeClr val="tx1"/>
                </a:solidFill>
              </a:rPr>
              <a:t> </a:t>
            </a:r>
            <a:r>
              <a:rPr sz="850" dirty="0">
                <a:solidFill>
                  <a:schemeClr val="tx1"/>
                </a:solidFill>
              </a:rPr>
              <a:t>Oracle and/or its affiliates. All rights reserved.  </a:t>
            </a:r>
            <a:r>
              <a:rPr sz="850" dirty="0" smtClean="0">
                <a:solidFill>
                  <a:schemeClr val="tx1"/>
                </a:solidFill>
              </a:rPr>
              <a:t>|</a:t>
            </a:r>
            <a:endParaRPr sz="850" dirty="0">
              <a:solidFill>
                <a:schemeClr val="tx1"/>
              </a:solidFill>
            </a:endParaRPr>
          </a:p>
        </p:txBody>
      </p:sp>
    </p:spTree>
    <p:extLst>
      <p:ext uri="{BB962C8B-B14F-4D97-AF65-F5344CB8AC3E}">
        <p14:creationId xmlns:p14="http://schemas.microsoft.com/office/powerpoint/2010/main" val="3885206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sldNum="0" hdr="0" dt="0"/>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dirty="0"/>
          </a:p>
        </p:txBody>
      </p:sp>
      <p:sp>
        <p:nvSpPr>
          <p:cNvPr id="3" name="Content Placeholder 2"/>
          <p:cNvSpPr>
            <a:spLocks noGrp="1"/>
          </p:cNvSpPr>
          <p:nvPr>
            <p:ph idx="1"/>
          </p:nvPr>
        </p:nvSpPr>
        <p:spPr>
          <a:xfrm>
            <a:off x="531151" y="1524001"/>
            <a:ext cx="11126522" cy="4419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F4B0713F-DA50-44B8-8328-CFEF845F6523}" type="datetime1">
              <a:rPr lang="en-US" smtClean="0"/>
              <a:pPr/>
              <a:t>9/22/2015</a:t>
            </a:fld>
            <a:endParaRPr dirty="0"/>
          </a:p>
        </p:txBody>
      </p:sp>
      <p:sp>
        <p:nvSpPr>
          <p:cNvPr id="5" name="Footer Placeholder 4"/>
          <p:cNvSpPr>
            <a:spLocks noGrp="1"/>
          </p:cNvSpPr>
          <p:nvPr>
            <p:ph type="ftr" sz="quarter" idx="11"/>
          </p:nvPr>
        </p:nvSpPr>
        <p:spPr>
          <a:xfrm>
            <a:off x="8621423" y="6556248"/>
            <a:ext cx="2743200" cy="182880"/>
          </a:xfrm>
          <a:prstGeom prst="rect">
            <a:avLst/>
          </a:prstGeom>
        </p:spPr>
        <p:txBody>
          <a:bodyPr/>
          <a:lstStyle/>
          <a:p>
            <a:r>
              <a:rPr dirty="0"/>
              <a:t>Oracle Confidential – Internal/Restricted/Highly Restricted</a:t>
            </a:r>
          </a:p>
        </p:txBody>
      </p:sp>
      <p:sp>
        <p:nvSpPr>
          <p:cNvPr id="6" name="Slide Number Placeholder 5"/>
          <p:cNvSpPr>
            <a:spLocks noGrp="1"/>
          </p:cNvSpPr>
          <p:nvPr>
            <p:ph type="sldNum" sz="quarter" idx="12"/>
          </p:nvPr>
        </p:nvSpPr>
        <p:spPr/>
        <p:txBody>
          <a:bodyPr/>
          <a:lstStyle/>
          <a:p>
            <a:fld id="{C51EAA63-D034-42AE-91FA-B13B9518C7BE}" type="slidenum">
              <a:rPr/>
              <a:pPr/>
              <a:t>‹#›</a:t>
            </a:fld>
            <a:endParaRPr dirty="0"/>
          </a:p>
        </p:txBody>
      </p:sp>
    </p:spTree>
    <p:extLst>
      <p:ext uri="{BB962C8B-B14F-4D97-AF65-F5344CB8AC3E}">
        <p14:creationId xmlns:p14="http://schemas.microsoft.com/office/powerpoint/2010/main" val="2075238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dirty="0"/>
          </a:p>
        </p:txBody>
      </p:sp>
      <p:sp>
        <p:nvSpPr>
          <p:cNvPr id="3" name="Content Placeholder 2"/>
          <p:cNvSpPr>
            <a:spLocks noGrp="1"/>
          </p:cNvSpPr>
          <p:nvPr>
            <p:ph idx="1"/>
          </p:nvPr>
        </p:nvSpPr>
        <p:spPr>
          <a:xfrm>
            <a:off x="531151" y="1981200"/>
            <a:ext cx="11126522" cy="3962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C7CD2E52-83C8-44FA-88AD-FB45DDFBF65F}" type="datetime1">
              <a:rPr lang="en-US" smtClean="0"/>
              <a:pPr/>
              <a:t>9/22/2015</a:t>
            </a:fld>
            <a:endParaRPr dirty="0"/>
          </a:p>
        </p:txBody>
      </p:sp>
      <p:sp>
        <p:nvSpPr>
          <p:cNvPr id="5" name="Footer Placeholder 4"/>
          <p:cNvSpPr>
            <a:spLocks noGrp="1"/>
          </p:cNvSpPr>
          <p:nvPr>
            <p:ph type="ftr" sz="quarter" idx="11"/>
          </p:nvPr>
        </p:nvSpPr>
        <p:spPr>
          <a:xfrm>
            <a:off x="8621423" y="6556248"/>
            <a:ext cx="2743200" cy="182880"/>
          </a:xfrm>
          <a:prstGeom prst="rect">
            <a:avLst/>
          </a:prstGeom>
        </p:spPr>
        <p:txBody>
          <a:bodyPr/>
          <a:lstStyle/>
          <a:p>
            <a:r>
              <a:rPr dirty="0"/>
              <a:t>Oracle Confidential – Internal/Restricted/Highly Restricted</a:t>
            </a:r>
          </a:p>
        </p:txBody>
      </p:sp>
      <p:sp>
        <p:nvSpPr>
          <p:cNvPr id="6" name="Slide Number Placeholder 5"/>
          <p:cNvSpPr>
            <a:spLocks noGrp="1"/>
          </p:cNvSpPr>
          <p:nvPr>
            <p:ph type="sldNum" sz="quarter" idx="12"/>
          </p:nvPr>
        </p:nvSpPr>
        <p:spPr/>
        <p:txBody>
          <a:bodyPr/>
          <a:lstStyle/>
          <a:p>
            <a:fld id="{C51EAA63-D034-42AE-91FA-B13B9518C7BE}" type="slidenum">
              <a:rPr/>
              <a:pPr/>
              <a:t>‹#›</a:t>
            </a:fld>
            <a:endParaRPr dirty="0"/>
          </a:p>
        </p:txBody>
      </p:sp>
      <p:sp>
        <p:nvSpPr>
          <p:cNvPr id="7" name="Text Placeholder 12"/>
          <p:cNvSpPr>
            <a:spLocks noGrp="1"/>
          </p:cNvSpPr>
          <p:nvPr>
            <p:ph type="body" sz="quarter" idx="13" hasCustomPrompt="1"/>
          </p:nvPr>
        </p:nvSpPr>
        <p:spPr>
          <a:xfrm>
            <a:off x="531813" y="1373741"/>
            <a:ext cx="11125199" cy="343299"/>
          </a:xfrm>
        </p:spPr>
        <p:txBody>
          <a:bodyPr>
            <a:noAutofit/>
          </a:bodyPr>
          <a:lstStyle>
            <a:lvl1pPr marL="1588" indent="0">
              <a:spcBef>
                <a:spcPts val="0"/>
              </a:spcBef>
              <a:buFontTx/>
              <a:buNone/>
              <a:defRPr sz="2400" b="1" baseline="0"/>
            </a:lvl1pPr>
            <a:lvl2pPr marL="1588" indent="0">
              <a:buFontTx/>
              <a:buNone/>
              <a:defRPr sz="2400"/>
            </a:lvl2pPr>
            <a:lvl3pPr marL="1588" indent="0">
              <a:buFontTx/>
              <a:buNone/>
              <a:defRPr sz="2400"/>
            </a:lvl3pPr>
            <a:lvl4pPr marL="1588" indent="0">
              <a:buFontTx/>
              <a:buNone/>
              <a:defRPr sz="2400"/>
            </a:lvl4pPr>
            <a:lvl5pPr marL="1588" indent="0">
              <a:buFontTx/>
              <a:buNone/>
              <a:defRPr sz="2400"/>
            </a:lvl5pPr>
            <a:lvl6pPr marL="1588" indent="0">
              <a:buFontTx/>
              <a:buNone/>
              <a:defRPr sz="2400"/>
            </a:lvl6pPr>
            <a:lvl7pPr marL="1588" indent="0">
              <a:buFontTx/>
              <a:buNone/>
              <a:defRPr sz="2400"/>
            </a:lvl7pPr>
            <a:lvl8pPr marL="1588" indent="0">
              <a:buFontTx/>
              <a:buNone/>
              <a:defRPr sz="2400"/>
            </a:lvl8pPr>
            <a:lvl9pPr marL="1588" indent="0">
              <a:buFontTx/>
              <a:buNone/>
              <a:defRPr sz="2400"/>
            </a:lvl9pPr>
          </a:lstStyle>
          <a:p>
            <a:pPr lvl="0"/>
            <a:r>
              <a:rPr dirty="0"/>
              <a:t>Click to add subtitle</a:t>
            </a:r>
          </a:p>
        </p:txBody>
      </p:sp>
    </p:spTree>
    <p:extLst>
      <p:ext uri="{BB962C8B-B14F-4D97-AF65-F5344CB8AC3E}">
        <p14:creationId xmlns:p14="http://schemas.microsoft.com/office/powerpoint/2010/main" val="3371768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Program Agend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dirty="0"/>
          </a:p>
        </p:txBody>
      </p:sp>
      <p:sp>
        <p:nvSpPr>
          <p:cNvPr id="4" name="Date Placeholder 3"/>
          <p:cNvSpPr>
            <a:spLocks noGrp="1"/>
          </p:cNvSpPr>
          <p:nvPr>
            <p:ph type="dt" sz="half" idx="10"/>
          </p:nvPr>
        </p:nvSpPr>
        <p:spPr/>
        <p:txBody>
          <a:bodyPr/>
          <a:lstStyle/>
          <a:p>
            <a:fld id="{CB2EC637-D865-4A1A-B82E-96829CE60973}" type="datetime1">
              <a:rPr lang="en-US" smtClean="0"/>
              <a:pPr/>
              <a:t>9/22/2015</a:t>
            </a:fld>
            <a:endParaRPr dirty="0"/>
          </a:p>
        </p:txBody>
      </p:sp>
      <p:sp>
        <p:nvSpPr>
          <p:cNvPr id="6" name="Slide Number Placeholder 5"/>
          <p:cNvSpPr>
            <a:spLocks noGrp="1"/>
          </p:cNvSpPr>
          <p:nvPr>
            <p:ph type="sldNum" sz="quarter" idx="12"/>
          </p:nvPr>
        </p:nvSpPr>
        <p:spPr/>
        <p:txBody>
          <a:bodyPr/>
          <a:lstStyle/>
          <a:p>
            <a:fld id="{C51EAA63-D034-42AE-91FA-B13B9518C7BE}" type="slidenum">
              <a:rPr/>
              <a:pPr/>
              <a:t>‹#›</a:t>
            </a:fld>
            <a:endParaRPr dirty="0"/>
          </a:p>
        </p:txBody>
      </p:sp>
      <p:sp>
        <p:nvSpPr>
          <p:cNvPr id="8" name="Text Placeholder 7"/>
          <p:cNvSpPr>
            <a:spLocks noGrp="1"/>
          </p:cNvSpPr>
          <p:nvPr>
            <p:ph type="body" sz="quarter" idx="13"/>
          </p:nvPr>
        </p:nvSpPr>
        <p:spPr>
          <a:xfrm>
            <a:off x="2795931" y="1981199"/>
            <a:ext cx="8861082" cy="3962401"/>
          </a:xfrm>
        </p:spPr>
        <p:txBody>
          <a:bodyPr>
            <a:noAutofit/>
          </a:bodyPr>
          <a:lstStyle>
            <a:lvl1pPr marL="1588" indent="0">
              <a:spcBef>
                <a:spcPts val="2400"/>
              </a:spcBef>
              <a:buNone/>
              <a:defRPr sz="2800"/>
            </a:lvl1pPr>
            <a:lvl2pPr marL="1588" indent="0">
              <a:spcBef>
                <a:spcPts val="2400"/>
              </a:spcBef>
              <a:buNone/>
              <a:defRPr sz="2800"/>
            </a:lvl2pPr>
            <a:lvl3pPr marL="1588" indent="0">
              <a:spcBef>
                <a:spcPts val="2400"/>
              </a:spcBef>
              <a:buNone/>
              <a:defRPr sz="2800"/>
            </a:lvl3pPr>
            <a:lvl4pPr marL="1588" indent="0">
              <a:spcBef>
                <a:spcPts val="2400"/>
              </a:spcBef>
              <a:buNone/>
              <a:defRPr sz="2800"/>
            </a:lvl4pPr>
            <a:lvl5pPr marL="1588" indent="0">
              <a:spcBef>
                <a:spcPts val="2400"/>
              </a:spcBef>
              <a:buNone/>
              <a:defRPr sz="2800"/>
            </a:lvl5pPr>
            <a:lvl6pPr marL="1588" indent="0">
              <a:spcBef>
                <a:spcPts val="2400"/>
              </a:spcBef>
              <a:buNone/>
              <a:defRPr sz="2800"/>
            </a:lvl6pPr>
            <a:lvl7pPr marL="1588" indent="0">
              <a:spcBef>
                <a:spcPts val="2400"/>
              </a:spcBef>
              <a:buNone/>
              <a:defRPr sz="2800"/>
            </a:lvl7pPr>
            <a:lvl8pPr marL="1588" indent="0">
              <a:spcBef>
                <a:spcPts val="2400"/>
              </a:spcBef>
              <a:buNone/>
              <a:defRPr sz="2800"/>
            </a:lvl8pPr>
            <a:lvl9pPr marL="1588" indent="0">
              <a:spcBef>
                <a:spcPts val="2400"/>
              </a:spcBef>
              <a:buNone/>
              <a:defRPr sz="2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3" name="Rectangle 2"/>
          <p:cNvSpPr/>
          <p:nvPr userDrawn="1"/>
        </p:nvSpPr>
        <p:spPr>
          <a:xfrm>
            <a:off x="3231397" y="6245817"/>
            <a:ext cx="8957428" cy="612183"/>
          </a:xfrm>
          <a:prstGeom prst="rect">
            <a:avLst/>
          </a:prstGeom>
          <a:solidFill>
            <a:schemeClr val="bg1"/>
          </a:solidFill>
          <a:ln w="1905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dirty="0"/>
          </a:p>
        </p:txBody>
      </p:sp>
    </p:spTree>
    <p:extLst>
      <p:ext uri="{BB962C8B-B14F-4D97-AF65-F5344CB8AC3E}">
        <p14:creationId xmlns:p14="http://schemas.microsoft.com/office/powerpoint/2010/main" val="6812296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without Picture">
    <p:spTree>
      <p:nvGrpSpPr>
        <p:cNvPr id="1" name=""/>
        <p:cNvGrpSpPr/>
        <p:nvPr/>
      </p:nvGrpSpPr>
      <p:grpSpPr>
        <a:xfrm>
          <a:off x="0" y="0"/>
          <a:ext cx="0" cy="0"/>
          <a:chOff x="0" y="0"/>
          <a:chExt cx="0" cy="0"/>
        </a:xfrm>
      </p:grpSpPr>
      <p:sp>
        <p:nvSpPr>
          <p:cNvPr id="2" name="Title 1"/>
          <p:cNvSpPr>
            <a:spLocks noGrp="1"/>
          </p:cNvSpPr>
          <p:nvPr>
            <p:ph type="title"/>
          </p:nvPr>
        </p:nvSpPr>
        <p:spPr>
          <a:xfrm>
            <a:off x="531813" y="2600324"/>
            <a:ext cx="11125200" cy="1371600"/>
          </a:xfrm>
        </p:spPr>
        <p:txBody>
          <a:bodyPr anchor="b"/>
          <a:lstStyle>
            <a:lvl1pPr algn="l">
              <a:lnSpc>
                <a:spcPct val="80000"/>
              </a:lnSpc>
              <a:defRPr sz="4800" b="0" cap="none" baseline="0"/>
            </a:lvl1pPr>
          </a:lstStyle>
          <a:p>
            <a:r>
              <a:rPr lang="en-US" smtClean="0"/>
              <a:t>Click to edit Master title style</a:t>
            </a:r>
            <a:endParaRPr/>
          </a:p>
        </p:txBody>
      </p:sp>
      <p:sp>
        <p:nvSpPr>
          <p:cNvPr id="3" name="Text Placeholder 2"/>
          <p:cNvSpPr>
            <a:spLocks noGrp="1"/>
          </p:cNvSpPr>
          <p:nvPr>
            <p:ph type="body" idx="1"/>
          </p:nvPr>
        </p:nvSpPr>
        <p:spPr>
          <a:xfrm>
            <a:off x="531813" y="4038598"/>
            <a:ext cx="11125200" cy="914400"/>
          </a:xfrm>
        </p:spPr>
        <p:txBody>
          <a:bodyPr anchor="t">
            <a:noAutofit/>
          </a:bodyPr>
          <a:lstStyle>
            <a:lvl1pPr marL="0" indent="0">
              <a:spcBef>
                <a:spcPts val="0"/>
              </a:spcBef>
              <a:buNone/>
              <a:defRPr sz="2400" b="1">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1FC69AA-31D1-4BE3-A7F9-4499E9495C0A}" type="datetime1">
              <a:rPr lang="en-US" smtClean="0"/>
              <a:pPr/>
              <a:t>9/22/2015</a:t>
            </a:fld>
            <a:endParaRPr dirty="0"/>
          </a:p>
        </p:txBody>
      </p:sp>
      <p:sp>
        <p:nvSpPr>
          <p:cNvPr id="5" name="Footer Placeholder 4"/>
          <p:cNvSpPr>
            <a:spLocks noGrp="1"/>
          </p:cNvSpPr>
          <p:nvPr>
            <p:ph type="ftr" sz="quarter" idx="11"/>
          </p:nvPr>
        </p:nvSpPr>
        <p:spPr>
          <a:xfrm>
            <a:off x="8621423" y="6556248"/>
            <a:ext cx="2743200" cy="182880"/>
          </a:xfrm>
          <a:prstGeom prst="rect">
            <a:avLst/>
          </a:prstGeom>
        </p:spPr>
        <p:txBody>
          <a:bodyPr/>
          <a:lstStyle/>
          <a:p>
            <a:r>
              <a:rPr dirty="0"/>
              <a:t>Oracle Confidential – Internal/Restricted/Highly Restricted</a:t>
            </a:r>
          </a:p>
        </p:txBody>
      </p:sp>
      <p:sp>
        <p:nvSpPr>
          <p:cNvPr id="6" name="Slide Number Placeholder 5"/>
          <p:cNvSpPr>
            <a:spLocks noGrp="1"/>
          </p:cNvSpPr>
          <p:nvPr>
            <p:ph type="sldNum" sz="quarter" idx="12"/>
          </p:nvPr>
        </p:nvSpPr>
        <p:spPr/>
        <p:txBody>
          <a:bodyPr/>
          <a:lstStyle/>
          <a:p>
            <a:fld id="{C51EAA63-D034-42AE-91FA-B13B9518C7BE}" type="slidenum">
              <a:rPr/>
              <a:pPr/>
              <a:t>‹#›</a:t>
            </a:fld>
            <a:endParaRPr dirty="0"/>
          </a:p>
        </p:txBody>
      </p:sp>
      <p:sp>
        <p:nvSpPr>
          <p:cNvPr id="7" name="Rectangle 6"/>
          <p:cNvSpPr/>
          <p:nvPr userDrawn="1"/>
        </p:nvSpPr>
        <p:spPr>
          <a:xfrm>
            <a:off x="3231397" y="6245817"/>
            <a:ext cx="8957428" cy="612183"/>
          </a:xfrm>
          <a:prstGeom prst="rect">
            <a:avLst/>
          </a:prstGeom>
          <a:solidFill>
            <a:schemeClr val="bg1"/>
          </a:solidFill>
          <a:ln w="1905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dirty="0"/>
          </a:p>
        </p:txBody>
      </p:sp>
    </p:spTree>
    <p:extLst>
      <p:ext uri="{BB962C8B-B14F-4D97-AF65-F5344CB8AC3E}">
        <p14:creationId xmlns:p14="http://schemas.microsoft.com/office/powerpoint/2010/main" val="15138533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image" Target="../media/image2.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1812" y="406400"/>
            <a:ext cx="11125200" cy="889000"/>
          </a:xfrm>
          <a:prstGeom prst="rect">
            <a:avLst/>
          </a:prstGeom>
        </p:spPr>
        <p:txBody>
          <a:bodyPr vert="horz" lIns="0" tIns="0" rIns="0" bIns="0" rtlCol="0" anchor="b">
            <a:noAutofit/>
          </a:bodyPr>
          <a:lstStyle/>
          <a:p>
            <a:r>
              <a:rPr lang="en-US" smtClean="0"/>
              <a:t>Click to edit Master title style</a:t>
            </a:r>
            <a:endParaRPr dirty="0"/>
          </a:p>
        </p:txBody>
      </p:sp>
      <p:sp>
        <p:nvSpPr>
          <p:cNvPr id="3" name="Text Placeholder 2"/>
          <p:cNvSpPr>
            <a:spLocks noGrp="1"/>
          </p:cNvSpPr>
          <p:nvPr>
            <p:ph type="body" idx="1"/>
          </p:nvPr>
        </p:nvSpPr>
        <p:spPr>
          <a:xfrm>
            <a:off x="531151" y="1524001"/>
            <a:ext cx="11126522" cy="4419600"/>
          </a:xfrm>
          <a:prstGeom prst="rect">
            <a:avLst/>
          </a:prstGeom>
        </p:spPr>
        <p:txBody>
          <a:bodyPr vert="horz" lIns="0" tIns="0" rIns="0" bIns="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pic>
        <p:nvPicPr>
          <p:cNvPr id="17" name="Picture 5"/>
          <p:cNvPicPr>
            <a:picLocks noChangeAspect="1" noChangeArrowheads="1"/>
          </p:cNvPicPr>
          <p:nvPr userDrawn="1"/>
        </p:nvPicPr>
        <p:blipFill>
          <a:blip r:embed="rId41" cstate="print"/>
          <a:srcRect/>
          <a:stretch>
            <a:fillRect/>
          </a:stretch>
        </p:blipFill>
        <p:spPr bwMode="auto">
          <a:xfrm>
            <a:off x="10685721" y="6275523"/>
            <a:ext cx="1503104" cy="582477"/>
          </a:xfrm>
          <a:prstGeom prst="rect">
            <a:avLst/>
          </a:prstGeom>
          <a:noFill/>
          <a:ln w="9525">
            <a:noFill/>
            <a:miter lim="800000"/>
            <a:headEnd/>
            <a:tailEnd/>
          </a:ln>
          <a:effectLst/>
        </p:spPr>
      </p:pic>
      <p:pic>
        <p:nvPicPr>
          <p:cNvPr id="18" name="Picture 4"/>
          <p:cNvPicPr>
            <a:picLocks noChangeAspect="1" noChangeArrowheads="1"/>
          </p:cNvPicPr>
          <p:nvPr userDrawn="1"/>
        </p:nvPicPr>
        <p:blipFill>
          <a:blip r:embed="rId42" cstate="print"/>
          <a:srcRect/>
          <a:stretch>
            <a:fillRect/>
          </a:stretch>
        </p:blipFill>
        <p:spPr bwMode="auto">
          <a:xfrm>
            <a:off x="1" y="6273209"/>
            <a:ext cx="10696352" cy="597669"/>
          </a:xfrm>
          <a:prstGeom prst="rect">
            <a:avLst/>
          </a:prstGeom>
          <a:noFill/>
          <a:ln w="9525">
            <a:noFill/>
            <a:miter lim="800000"/>
            <a:headEnd/>
            <a:tailEnd/>
          </a:ln>
          <a:effectLst/>
        </p:spPr>
      </p:pic>
      <p:pic>
        <p:nvPicPr>
          <p:cNvPr id="1026" name="Picture 2"/>
          <p:cNvPicPr>
            <a:picLocks noChangeAspect="1" noChangeArrowheads="1"/>
          </p:cNvPicPr>
          <p:nvPr userDrawn="1"/>
        </p:nvPicPr>
        <p:blipFill>
          <a:blip r:embed="rId43" cstate="print"/>
          <a:srcRect/>
          <a:stretch>
            <a:fillRect/>
          </a:stretch>
        </p:blipFill>
        <p:spPr bwMode="auto">
          <a:xfrm>
            <a:off x="0" y="6264178"/>
            <a:ext cx="3239836" cy="607470"/>
          </a:xfrm>
          <a:prstGeom prst="rect">
            <a:avLst/>
          </a:prstGeom>
          <a:noFill/>
          <a:ln w="9525">
            <a:noFill/>
            <a:miter lim="800000"/>
            <a:headEnd/>
            <a:tailEnd/>
          </a:ln>
          <a:effectLst/>
        </p:spPr>
      </p:pic>
      <p:sp>
        <p:nvSpPr>
          <p:cNvPr id="4" name="Date Placeholder 3"/>
          <p:cNvSpPr>
            <a:spLocks noGrp="1"/>
          </p:cNvSpPr>
          <p:nvPr>
            <p:ph type="dt" sz="half" idx="2"/>
          </p:nvPr>
        </p:nvSpPr>
        <p:spPr>
          <a:xfrm>
            <a:off x="8553063" y="6494833"/>
            <a:ext cx="1226398" cy="182880"/>
          </a:xfrm>
          <a:prstGeom prst="rect">
            <a:avLst/>
          </a:prstGeom>
        </p:spPr>
        <p:txBody>
          <a:bodyPr vert="horz" wrap="none" lIns="0" tIns="0" rIns="0" bIns="0" rtlCol="0" anchor="ctr" anchorCtr="0">
            <a:noAutofit/>
          </a:bodyPr>
          <a:lstStyle>
            <a:lvl1pPr algn="r">
              <a:defRPr sz="1200">
                <a:solidFill>
                  <a:schemeClr val="tx1"/>
                </a:solidFill>
              </a:defRPr>
            </a:lvl1pPr>
          </a:lstStyle>
          <a:p>
            <a:fld id="{F58637A1-2757-41E8-AD98-43E9D0558D9A}" type="datetime1">
              <a:rPr lang="en-US" smtClean="0"/>
              <a:pPr/>
              <a:t>9/22/2015</a:t>
            </a:fld>
            <a:endParaRPr lang="en-US" dirty="0"/>
          </a:p>
        </p:txBody>
      </p:sp>
      <p:sp>
        <p:nvSpPr>
          <p:cNvPr id="6" name="Slide Number Placeholder 5"/>
          <p:cNvSpPr>
            <a:spLocks noGrp="1"/>
          </p:cNvSpPr>
          <p:nvPr>
            <p:ph type="sldNum" sz="quarter" idx="4"/>
          </p:nvPr>
        </p:nvSpPr>
        <p:spPr>
          <a:xfrm>
            <a:off x="9993121" y="6494833"/>
            <a:ext cx="381661" cy="182880"/>
          </a:xfrm>
          <a:prstGeom prst="rect">
            <a:avLst/>
          </a:prstGeom>
        </p:spPr>
        <p:txBody>
          <a:bodyPr vert="horz" wrap="none" lIns="0" tIns="0" rIns="0" bIns="0" rtlCol="0" anchor="ctr" anchorCtr="0">
            <a:noAutofit/>
          </a:bodyPr>
          <a:lstStyle>
            <a:lvl1pPr algn="r">
              <a:defRPr sz="1200">
                <a:solidFill>
                  <a:schemeClr val="tx1"/>
                </a:solidFill>
              </a:defRPr>
            </a:lvl1pPr>
          </a:lstStyle>
          <a:p>
            <a:fld id="{C51EAA63-D034-42AE-91FA-B13B9518C7BE}" type="slidenum">
              <a:rPr lang="en-US" smtClean="0"/>
              <a:pPr/>
              <a:t>‹#›</a:t>
            </a:fld>
            <a:endParaRPr lang="en-US" dirty="0"/>
          </a:p>
        </p:txBody>
      </p:sp>
    </p:spTree>
    <p:extLst>
      <p:ext uri="{BB962C8B-B14F-4D97-AF65-F5344CB8AC3E}">
        <p14:creationId xmlns:p14="http://schemas.microsoft.com/office/powerpoint/2010/main" val="3193062027"/>
      </p:ext>
    </p:extLst>
  </p:cSld>
  <p:clrMap bg1="lt1" tx1="dk1" bg2="lt2" tx2="dk2" accent1="accent1" accent2="accent2" accent3="accent3" accent4="accent4" accent5="accent5" accent6="accent6" hlink="hlink" folHlink="folHlink"/>
  <p:sldLayoutIdLst>
    <p:sldLayoutId id="2147483660" r:id="rId1"/>
    <p:sldLayoutId id="2147483649" r:id="rId2"/>
    <p:sldLayoutId id="2147483662" r:id="rId3"/>
    <p:sldLayoutId id="2147483664" r:id="rId4"/>
    <p:sldLayoutId id="2147483689" r:id="rId5"/>
    <p:sldLayoutId id="2147483650" r:id="rId6"/>
    <p:sldLayoutId id="2147483663" r:id="rId7"/>
    <p:sldLayoutId id="2147483686" r:id="rId8"/>
    <p:sldLayoutId id="2147483651" r:id="rId9"/>
    <p:sldLayoutId id="2147483665" r:id="rId10"/>
    <p:sldLayoutId id="2147483669" r:id="rId11"/>
    <p:sldLayoutId id="2147483692" r:id="rId12"/>
    <p:sldLayoutId id="2147483683" r:id="rId13"/>
    <p:sldLayoutId id="2147483670" r:id="rId14"/>
    <p:sldLayoutId id="2147483652" r:id="rId15"/>
    <p:sldLayoutId id="2147483671" r:id="rId16"/>
    <p:sldLayoutId id="2147483672" r:id="rId17"/>
    <p:sldLayoutId id="2147483679" r:id="rId18"/>
    <p:sldLayoutId id="2147483685" r:id="rId19"/>
    <p:sldLayoutId id="2147483688" r:id="rId20"/>
    <p:sldLayoutId id="2147483654" r:id="rId21"/>
    <p:sldLayoutId id="2147483666" r:id="rId22"/>
    <p:sldLayoutId id="2147483655" r:id="rId23"/>
    <p:sldLayoutId id="2147483656" r:id="rId24"/>
    <p:sldLayoutId id="2147483657" r:id="rId25"/>
    <p:sldLayoutId id="2147483673" r:id="rId26"/>
    <p:sldLayoutId id="2147483674" r:id="rId27"/>
    <p:sldLayoutId id="2147483682" r:id="rId28"/>
    <p:sldLayoutId id="2147483684" r:id="rId29"/>
    <p:sldLayoutId id="2147483690" r:id="rId30"/>
    <p:sldLayoutId id="2147483691" r:id="rId31"/>
    <p:sldLayoutId id="2147483668" r:id="rId32"/>
    <p:sldLayoutId id="2147483675" r:id="rId33"/>
    <p:sldLayoutId id="2147483676" r:id="rId34"/>
    <p:sldLayoutId id="2147483667" r:id="rId35"/>
    <p:sldLayoutId id="2147483661" r:id="rId36"/>
    <p:sldLayoutId id="2147483687" r:id="rId37"/>
    <p:sldLayoutId id="2147483659" r:id="rId38"/>
    <p:sldLayoutId id="2147483693" r:id="rId39"/>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hdr="0" dt="0"/>
  <p:txStyles>
    <p:titleStyle>
      <a:lvl1pPr algn="l" defTabSz="914400" rtl="0" eaLnBrk="1" latinLnBrk="0" hangingPunct="1">
        <a:lnSpc>
          <a:spcPct val="8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200"/>
        </a:spcBef>
        <a:buClr>
          <a:schemeClr val="tx1">
            <a:lumMod val="60000"/>
            <a:lumOff val="40000"/>
          </a:schemeClr>
        </a:buClr>
        <a:buFont typeface="Arial" panose="020B0604020202020204" pitchFamily="34" charset="0"/>
        <a:buChar char="•"/>
        <a:defRPr sz="2800" kern="1200">
          <a:solidFill>
            <a:schemeClr val="tx1"/>
          </a:solidFill>
          <a:latin typeface="+mn-lt"/>
          <a:ea typeface="+mn-ea"/>
          <a:cs typeface="+mn-cs"/>
        </a:defRPr>
      </a:lvl1pPr>
      <a:lvl2pPr marL="502920" indent="-228600" algn="l" defTabSz="914400" rtl="0" eaLnBrk="1" latinLnBrk="0" hangingPunct="1">
        <a:lnSpc>
          <a:spcPct val="90000"/>
        </a:lnSpc>
        <a:spcBef>
          <a:spcPts val="800"/>
        </a:spcBef>
        <a:buClr>
          <a:schemeClr val="tx1">
            <a:lumMod val="60000"/>
            <a:lumOff val="40000"/>
          </a:schemeClr>
        </a:buClr>
        <a:buFont typeface="Arial" panose="020B0604020202020204" pitchFamily="34" charset="0"/>
        <a:buChar char="–"/>
        <a:defRPr sz="2400" kern="1200">
          <a:solidFill>
            <a:schemeClr val="tx1"/>
          </a:solidFill>
          <a:latin typeface="+mn-lt"/>
          <a:ea typeface="+mn-ea"/>
          <a:cs typeface="+mn-cs"/>
        </a:defRPr>
      </a:lvl2pPr>
      <a:lvl3pPr marL="731520" indent="-182880" algn="l" defTabSz="914400" rtl="0" eaLnBrk="1" latinLnBrk="0" hangingPunct="1">
        <a:lnSpc>
          <a:spcPct val="90000"/>
        </a:lnSpc>
        <a:spcBef>
          <a:spcPts val="600"/>
        </a:spcBef>
        <a:buClr>
          <a:schemeClr val="tx1">
            <a:lumMod val="60000"/>
            <a:lumOff val="40000"/>
          </a:schemeClr>
        </a:buClr>
        <a:buFont typeface="Arial" panose="020B0604020202020204" pitchFamily="34" charset="0"/>
        <a:buChar char="•"/>
        <a:defRPr sz="2000" kern="1200">
          <a:solidFill>
            <a:schemeClr val="tx1"/>
          </a:solidFill>
          <a:latin typeface="+mn-lt"/>
          <a:ea typeface="+mn-ea"/>
          <a:cs typeface="+mn-cs"/>
        </a:defRPr>
      </a:lvl3pPr>
      <a:lvl4pPr marL="960120" indent="-182880" algn="l" defTabSz="914400" rtl="0" eaLnBrk="1" latinLnBrk="0" hangingPunct="1">
        <a:lnSpc>
          <a:spcPct val="90000"/>
        </a:lnSpc>
        <a:spcBef>
          <a:spcPts val="600"/>
        </a:spcBef>
        <a:buClr>
          <a:schemeClr val="tx1">
            <a:lumMod val="60000"/>
            <a:lumOff val="40000"/>
          </a:schemeClr>
        </a:buClr>
        <a:buFont typeface="Arial" panose="020B0604020202020204" pitchFamily="34" charset="0"/>
        <a:buChar char="–"/>
        <a:defRPr sz="1800" kern="1200">
          <a:solidFill>
            <a:schemeClr val="tx1"/>
          </a:solidFill>
          <a:latin typeface="+mn-lt"/>
          <a:ea typeface="+mn-ea"/>
          <a:cs typeface="+mn-cs"/>
        </a:defRPr>
      </a:lvl4pPr>
      <a:lvl5pPr marL="1188720" indent="-182880" algn="l" defTabSz="914400" rtl="0" eaLnBrk="1" latinLnBrk="0" hangingPunct="1">
        <a:lnSpc>
          <a:spcPct val="90000"/>
        </a:lnSpc>
        <a:spcBef>
          <a:spcPts val="600"/>
        </a:spcBef>
        <a:buClr>
          <a:schemeClr val="tx1">
            <a:lumMod val="60000"/>
            <a:lumOff val="40000"/>
          </a:schemeClr>
        </a:buClr>
        <a:buFont typeface="Arial" panose="020B0604020202020204" pitchFamily="34" charset="0"/>
        <a:buChar char="•"/>
        <a:defRPr sz="1600" kern="1200">
          <a:solidFill>
            <a:schemeClr val="tx1"/>
          </a:solidFill>
          <a:latin typeface="+mn-lt"/>
          <a:ea typeface="+mn-ea"/>
          <a:cs typeface="+mn-cs"/>
        </a:defRPr>
      </a:lvl5pPr>
      <a:lvl6pPr marL="1417320" indent="-182880" algn="l" defTabSz="914400" rtl="0" eaLnBrk="1" latinLnBrk="0" hangingPunct="1">
        <a:lnSpc>
          <a:spcPct val="90000"/>
        </a:lnSpc>
        <a:spcBef>
          <a:spcPts val="600"/>
        </a:spcBef>
        <a:buClr>
          <a:schemeClr val="tx1">
            <a:lumMod val="60000"/>
            <a:lumOff val="40000"/>
          </a:schemeClr>
        </a:buClr>
        <a:buFont typeface="Arial" panose="020B0604020202020204" pitchFamily="34" charset="0"/>
        <a:buChar char="–"/>
        <a:defRPr sz="1600" kern="1200">
          <a:solidFill>
            <a:schemeClr val="tx1"/>
          </a:solidFill>
          <a:latin typeface="+mn-lt"/>
          <a:ea typeface="+mn-ea"/>
          <a:cs typeface="+mn-cs"/>
        </a:defRPr>
      </a:lvl6pPr>
      <a:lvl7pPr marL="1645920" indent="-182880" algn="l" defTabSz="914400" rtl="0" eaLnBrk="1" latinLnBrk="0" hangingPunct="1">
        <a:lnSpc>
          <a:spcPct val="90000"/>
        </a:lnSpc>
        <a:spcBef>
          <a:spcPts val="600"/>
        </a:spcBef>
        <a:buClr>
          <a:schemeClr val="tx1">
            <a:lumMod val="60000"/>
            <a:lumOff val="40000"/>
          </a:schemeClr>
        </a:buClr>
        <a:buFont typeface="Arial" panose="020B0604020202020204" pitchFamily="34" charset="0"/>
        <a:buChar char="•"/>
        <a:defRPr sz="1600" kern="1200">
          <a:solidFill>
            <a:schemeClr val="tx1"/>
          </a:solidFill>
          <a:latin typeface="+mn-lt"/>
          <a:ea typeface="+mn-ea"/>
          <a:cs typeface="+mn-cs"/>
        </a:defRPr>
      </a:lvl7pPr>
      <a:lvl8pPr marL="1874520" indent="-182880" algn="l" defTabSz="914400" rtl="0" eaLnBrk="1" latinLnBrk="0" hangingPunct="1">
        <a:lnSpc>
          <a:spcPct val="90000"/>
        </a:lnSpc>
        <a:spcBef>
          <a:spcPts val="600"/>
        </a:spcBef>
        <a:buClr>
          <a:schemeClr val="tx1">
            <a:lumMod val="60000"/>
            <a:lumOff val="40000"/>
          </a:schemeClr>
        </a:buClr>
        <a:buFont typeface="Arial" panose="020B0604020202020204" pitchFamily="34" charset="0"/>
        <a:buChar char="–"/>
        <a:defRPr sz="1600" kern="1200">
          <a:solidFill>
            <a:schemeClr val="tx1"/>
          </a:solidFill>
          <a:latin typeface="+mn-lt"/>
          <a:ea typeface="+mn-ea"/>
          <a:cs typeface="+mn-cs"/>
        </a:defRPr>
      </a:lvl8pPr>
      <a:lvl9pPr marL="2103120" indent="-182880" algn="l" defTabSz="914400" rtl="0" eaLnBrk="1" latinLnBrk="0" hangingPunct="1">
        <a:lnSpc>
          <a:spcPct val="90000"/>
        </a:lnSpc>
        <a:spcBef>
          <a:spcPts val="600"/>
        </a:spcBef>
        <a:buClr>
          <a:schemeClr val="tx1">
            <a:lumMod val="60000"/>
            <a:lumOff val="40000"/>
          </a:schemeClr>
        </a:buClr>
        <a:buFont typeface="Arial" panose="020B0604020202020204"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orient="horz" pos="2160" userDrawn="1">
          <p15:clr>
            <a:srgbClr val="F26B43"/>
          </p15:clr>
        </p15:guide>
        <p15:guide id="3" pos="3839"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xml"/><Relationship Id="rId1" Type="http://schemas.openxmlformats.org/officeDocument/2006/relationships/slideLayout" Target="../slideLayouts/slideLayout39.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t="-22000" b="-22000"/>
          </a:stretch>
        </a:blip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C51EAA63-D034-42AE-91FA-B13B9518C7BE}" type="slidenum">
              <a:rPr lang="en-US" smtClean="0"/>
              <a:pPr/>
              <a:t>1</a:t>
            </a:fld>
            <a:endParaRPr lang="en-US" dirty="0"/>
          </a:p>
        </p:txBody>
      </p:sp>
      <p:pic>
        <p:nvPicPr>
          <p:cNvPr id="6" name="Picture 2"/>
          <p:cNvPicPr>
            <a:picLocks noChangeAspect="1" noChangeArrowheads="1"/>
          </p:cNvPicPr>
          <p:nvPr/>
        </p:nvPicPr>
        <p:blipFill>
          <a:blip r:embed="rId4" cstate="print"/>
          <a:srcRect/>
          <a:stretch>
            <a:fillRect/>
          </a:stretch>
        </p:blipFill>
        <p:spPr bwMode="auto">
          <a:xfrm>
            <a:off x="0" y="5841097"/>
            <a:ext cx="5423476" cy="1016903"/>
          </a:xfrm>
          <a:prstGeom prst="rect">
            <a:avLst/>
          </a:prstGeom>
          <a:noFill/>
          <a:ln w="9525">
            <a:noFill/>
            <a:miter lim="800000"/>
            <a:headEnd/>
            <a:tailEnd/>
          </a:ln>
          <a:effectLst/>
        </p:spPr>
      </p:pic>
      <p:sp>
        <p:nvSpPr>
          <p:cNvPr id="2" name="Title 1"/>
          <p:cNvSpPr>
            <a:spLocks noGrp="1"/>
          </p:cNvSpPr>
          <p:nvPr>
            <p:ph type="ctrTitle"/>
          </p:nvPr>
        </p:nvSpPr>
        <p:spPr>
          <a:xfrm>
            <a:off x="-1" y="965"/>
            <a:ext cx="12188825" cy="1804187"/>
          </a:xfrm>
          <a:gradFill flip="none" rotWithShape="1">
            <a:gsLst>
              <a:gs pos="0">
                <a:srgbClr val="0000FF">
                  <a:shade val="30000"/>
                  <a:satMod val="115000"/>
                </a:srgbClr>
              </a:gs>
              <a:gs pos="50000">
                <a:srgbClr val="0000FF">
                  <a:shade val="67500"/>
                  <a:satMod val="115000"/>
                </a:srgbClr>
              </a:gs>
              <a:gs pos="100000">
                <a:srgbClr val="0000FF">
                  <a:shade val="100000"/>
                  <a:satMod val="115000"/>
                </a:srgbClr>
              </a:gs>
            </a:gsLst>
            <a:lin ang="2700000" scaled="1"/>
            <a:tileRect/>
          </a:gradFill>
          <a:ln>
            <a:solidFill>
              <a:srgbClr val="0000FF"/>
            </a:solidFill>
          </a:ln>
        </p:spPr>
        <p:txBody>
          <a:bodyPr/>
          <a:lstStyle/>
          <a:p>
            <a:pPr algn="ctr"/>
            <a:r>
              <a:rPr lang="en-US" dirty="0" smtClean="0"/>
              <a:t>2015 Georgia Summit</a:t>
            </a:r>
            <a:br>
              <a:rPr lang="en-US" dirty="0" smtClean="0"/>
            </a:br>
            <a:r>
              <a:rPr lang="en-US" dirty="0" err="1" smtClean="0"/>
              <a:t>GeorgiaFIRST</a:t>
            </a:r>
            <a:r>
              <a:rPr lang="en-US" dirty="0" smtClean="0"/>
              <a:t> Year in Review and Roadmap Update – David Nisbet ITS</a:t>
            </a:r>
            <a:endParaRPr lang="en-US" dirty="0"/>
          </a:p>
        </p:txBody>
      </p:sp>
    </p:spTree>
    <p:extLst>
      <p:ext uri="{BB962C8B-B14F-4D97-AF65-F5344CB8AC3E}">
        <p14:creationId xmlns:p14="http://schemas.microsoft.com/office/powerpoint/2010/main" val="29119427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Program Agenda</a:t>
            </a:r>
            <a:endParaRPr lang="en-US" dirty="0"/>
          </a:p>
        </p:txBody>
      </p:sp>
      <p:sp>
        <p:nvSpPr>
          <p:cNvPr id="3" name="Content Placeholder 2"/>
          <p:cNvSpPr>
            <a:spLocks noGrp="1"/>
          </p:cNvSpPr>
          <p:nvPr>
            <p:ph idx="13"/>
          </p:nvPr>
        </p:nvSpPr>
        <p:spPr>
          <a:xfrm>
            <a:off x="2795931" y="1831071"/>
            <a:ext cx="8861082" cy="3962401"/>
          </a:xfrm>
        </p:spPr>
        <p:txBody>
          <a:bodyPr/>
          <a:lstStyle/>
          <a:p>
            <a:r>
              <a:rPr lang="en-US" dirty="0" smtClean="0">
                <a:solidFill>
                  <a:schemeClr val="bg1">
                    <a:lumMod val="85000"/>
                  </a:schemeClr>
                </a:solidFill>
              </a:rPr>
              <a:t>PeopleSoft 9.2 Upgrade Goals and </a:t>
            </a:r>
            <a:r>
              <a:rPr lang="en-US" dirty="0">
                <a:solidFill>
                  <a:schemeClr val="bg1">
                    <a:lumMod val="85000"/>
                  </a:schemeClr>
                </a:solidFill>
              </a:rPr>
              <a:t>Results</a:t>
            </a:r>
          </a:p>
          <a:p>
            <a:r>
              <a:rPr lang="en-US" dirty="0" smtClean="0">
                <a:solidFill>
                  <a:schemeClr val="bg1">
                    <a:lumMod val="85000"/>
                  </a:schemeClr>
                </a:solidFill>
              </a:rPr>
              <a:t>Upcoming Release Schedule</a:t>
            </a:r>
          </a:p>
          <a:p>
            <a:r>
              <a:rPr lang="en-US" dirty="0" smtClean="0"/>
              <a:t>Production Support</a:t>
            </a:r>
          </a:p>
          <a:p>
            <a:r>
              <a:rPr lang="en-US" dirty="0" smtClean="0">
                <a:solidFill>
                  <a:schemeClr val="bg1">
                    <a:lumMod val="85000"/>
                  </a:schemeClr>
                </a:solidFill>
              </a:rPr>
              <a:t>Model Change Request </a:t>
            </a:r>
            <a:r>
              <a:rPr lang="en-US" dirty="0">
                <a:solidFill>
                  <a:schemeClr val="bg1">
                    <a:lumMod val="85000"/>
                  </a:schemeClr>
                </a:solidFill>
              </a:rPr>
              <a:t>Process</a:t>
            </a:r>
          </a:p>
          <a:p>
            <a:r>
              <a:rPr lang="en-US" dirty="0" smtClean="0">
                <a:solidFill>
                  <a:schemeClr val="bg1">
                    <a:lumMod val="85000"/>
                  </a:schemeClr>
                </a:solidFill>
              </a:rPr>
              <a:t>Looking </a:t>
            </a:r>
            <a:r>
              <a:rPr lang="en-US" dirty="0">
                <a:solidFill>
                  <a:schemeClr val="bg1">
                    <a:lumMod val="85000"/>
                  </a:schemeClr>
                </a:solidFill>
              </a:rPr>
              <a:t>into the Future</a:t>
            </a:r>
          </a:p>
          <a:p>
            <a:r>
              <a:rPr lang="en-US" dirty="0" smtClean="0">
                <a:solidFill>
                  <a:schemeClr val="bg1">
                    <a:lumMod val="85000"/>
                  </a:schemeClr>
                </a:solidFill>
              </a:rPr>
              <a:t>Questions</a:t>
            </a:r>
            <a:endParaRPr lang="en-US" dirty="0">
              <a:solidFill>
                <a:schemeClr val="bg1">
                  <a:lumMod val="85000"/>
                </a:schemeClr>
              </a:solidFill>
            </a:endParaRPr>
          </a:p>
          <a:p>
            <a:endParaRPr lang="en-US" dirty="0" smtClean="0"/>
          </a:p>
        </p:txBody>
      </p:sp>
      <p:sp>
        <p:nvSpPr>
          <p:cNvPr id="6" name="Pentagon 5"/>
          <p:cNvSpPr/>
          <p:nvPr/>
        </p:nvSpPr>
        <p:spPr>
          <a:xfrm>
            <a:off x="2186329" y="1831072"/>
            <a:ext cx="457200" cy="320040"/>
          </a:xfrm>
          <a:prstGeom prst="homePlate">
            <a:avLst/>
          </a:prstGeom>
          <a:solidFill>
            <a:schemeClr val="tx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r>
              <a:rPr lang="en-US" sz="1600" b="1" dirty="0" smtClean="0">
                <a:solidFill>
                  <a:schemeClr val="bg1"/>
                </a:solidFill>
              </a:rPr>
              <a:t>1</a:t>
            </a:r>
          </a:p>
        </p:txBody>
      </p:sp>
      <p:sp>
        <p:nvSpPr>
          <p:cNvPr id="16" name="Pentagon 15"/>
          <p:cNvSpPr/>
          <p:nvPr/>
        </p:nvSpPr>
        <p:spPr>
          <a:xfrm>
            <a:off x="2186329" y="2527349"/>
            <a:ext cx="457200" cy="320040"/>
          </a:xfrm>
          <a:prstGeom prst="homePlate">
            <a:avLst/>
          </a:prstGeom>
          <a:solidFill>
            <a:schemeClr val="tx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r>
              <a:rPr lang="en-US" sz="1600" b="1" dirty="0" smtClean="0">
                <a:solidFill>
                  <a:schemeClr val="bg1"/>
                </a:solidFill>
              </a:rPr>
              <a:t>2</a:t>
            </a:r>
          </a:p>
        </p:txBody>
      </p:sp>
      <p:sp>
        <p:nvSpPr>
          <p:cNvPr id="17" name="Pentagon 16"/>
          <p:cNvSpPr/>
          <p:nvPr/>
        </p:nvSpPr>
        <p:spPr>
          <a:xfrm>
            <a:off x="2186329" y="3223626"/>
            <a:ext cx="457200" cy="320040"/>
          </a:xfrm>
          <a:prstGeom prst="homePlate">
            <a:avLst/>
          </a:prstGeom>
          <a:solidFill>
            <a:schemeClr val="tx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r>
              <a:rPr lang="en-US" sz="1600" b="1" dirty="0" smtClean="0">
                <a:solidFill>
                  <a:schemeClr val="bg1"/>
                </a:solidFill>
              </a:rPr>
              <a:t>3</a:t>
            </a:r>
          </a:p>
        </p:txBody>
      </p:sp>
      <p:sp>
        <p:nvSpPr>
          <p:cNvPr id="5" name="Slide Number Placeholder 4"/>
          <p:cNvSpPr>
            <a:spLocks noGrp="1"/>
          </p:cNvSpPr>
          <p:nvPr>
            <p:ph type="sldNum" sz="quarter" idx="12"/>
          </p:nvPr>
        </p:nvSpPr>
        <p:spPr/>
        <p:txBody>
          <a:bodyPr/>
          <a:lstStyle/>
          <a:p>
            <a:fld id="{C51EAA63-D034-42AE-91FA-B13B9518C7BE}" type="slidenum">
              <a:rPr lang="en-US" smtClean="0"/>
              <a:pPr/>
              <a:t>10</a:t>
            </a:fld>
            <a:endParaRPr lang="en-US" dirty="0"/>
          </a:p>
        </p:txBody>
      </p:sp>
      <p:sp>
        <p:nvSpPr>
          <p:cNvPr id="11" name="Pentagon 10"/>
          <p:cNvSpPr/>
          <p:nvPr/>
        </p:nvSpPr>
        <p:spPr>
          <a:xfrm>
            <a:off x="2186329" y="3919903"/>
            <a:ext cx="457200" cy="320040"/>
          </a:xfrm>
          <a:prstGeom prst="homePlate">
            <a:avLst/>
          </a:prstGeom>
          <a:solidFill>
            <a:schemeClr val="tx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r>
              <a:rPr lang="en-US" sz="1600" b="1" dirty="0" smtClean="0">
                <a:solidFill>
                  <a:schemeClr val="bg1"/>
                </a:solidFill>
              </a:rPr>
              <a:t>4</a:t>
            </a:r>
          </a:p>
        </p:txBody>
      </p:sp>
      <p:sp>
        <p:nvSpPr>
          <p:cNvPr id="13" name="Pentagon 12"/>
          <p:cNvSpPr/>
          <p:nvPr/>
        </p:nvSpPr>
        <p:spPr>
          <a:xfrm>
            <a:off x="2186329" y="4616182"/>
            <a:ext cx="457200" cy="320040"/>
          </a:xfrm>
          <a:prstGeom prst="homePlate">
            <a:avLst/>
          </a:prstGeom>
          <a:solidFill>
            <a:schemeClr val="tx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r>
              <a:rPr lang="en-US" sz="1600" b="1" dirty="0" smtClean="0">
                <a:solidFill>
                  <a:schemeClr val="bg1"/>
                </a:solidFill>
              </a:rPr>
              <a:t>5</a:t>
            </a:r>
          </a:p>
        </p:txBody>
      </p:sp>
      <p:sp>
        <p:nvSpPr>
          <p:cNvPr id="10" name="Pentagon 9"/>
          <p:cNvSpPr/>
          <p:nvPr/>
        </p:nvSpPr>
        <p:spPr>
          <a:xfrm>
            <a:off x="2174953" y="5273558"/>
            <a:ext cx="457200" cy="320040"/>
          </a:xfrm>
          <a:prstGeom prst="homePlate">
            <a:avLst/>
          </a:prstGeom>
          <a:solidFill>
            <a:schemeClr val="tx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r>
              <a:rPr lang="en-US" sz="1600" b="1" dirty="0" smtClean="0">
                <a:solidFill>
                  <a:schemeClr val="bg1"/>
                </a:solidFill>
              </a:rPr>
              <a:t>6</a:t>
            </a:r>
          </a:p>
        </p:txBody>
      </p:sp>
    </p:spTree>
    <p:extLst>
      <p:ext uri="{BB962C8B-B14F-4D97-AF65-F5344CB8AC3E}">
        <p14:creationId xmlns:p14="http://schemas.microsoft.com/office/powerpoint/2010/main" val="34452216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1812" y="406400"/>
            <a:ext cx="11125200" cy="768131"/>
          </a:xfrm>
        </p:spPr>
        <p:txBody>
          <a:bodyPr/>
          <a:lstStyle/>
          <a:p>
            <a:r>
              <a:rPr lang="en-US" dirty="0" smtClean="0"/>
              <a:t>9.2 Production Support</a:t>
            </a:r>
            <a:endParaRPr lang="en-US" dirty="0"/>
          </a:p>
        </p:txBody>
      </p:sp>
      <p:sp>
        <p:nvSpPr>
          <p:cNvPr id="3" name="Slide Number Placeholder 2"/>
          <p:cNvSpPr>
            <a:spLocks noGrp="1"/>
          </p:cNvSpPr>
          <p:nvPr>
            <p:ph type="sldNum" sz="quarter" idx="12"/>
          </p:nvPr>
        </p:nvSpPr>
        <p:spPr/>
        <p:txBody>
          <a:bodyPr/>
          <a:lstStyle/>
          <a:p>
            <a:fld id="{C51EAA63-D034-42AE-91FA-B13B9518C7BE}" type="slidenum">
              <a:rPr lang="en-US" smtClean="0"/>
              <a:pPr/>
              <a:t>11</a:t>
            </a:fld>
            <a:endParaRPr lang="en-US" dirty="0"/>
          </a:p>
        </p:txBody>
      </p:sp>
      <p:sp>
        <p:nvSpPr>
          <p:cNvPr id="6" name="TextBox 5"/>
          <p:cNvSpPr txBox="1"/>
          <p:nvPr/>
        </p:nvSpPr>
        <p:spPr>
          <a:xfrm>
            <a:off x="646545" y="1371601"/>
            <a:ext cx="10815782" cy="4613564"/>
          </a:xfrm>
          <a:prstGeom prst="rect">
            <a:avLst/>
          </a:prstGeom>
          <a:noFill/>
        </p:spPr>
        <p:txBody>
          <a:bodyPr wrap="square" lIns="0" tIns="0" rIns="0" bIns="0" rtlCol="0">
            <a:noAutofit/>
          </a:bodyPr>
          <a:lstStyle/>
          <a:p>
            <a:pPr lvl="1"/>
            <a:r>
              <a:rPr lang="en-US" b="1" dirty="0" smtClean="0"/>
              <a:t>	</a:t>
            </a:r>
            <a:endParaRPr lang="en-US" dirty="0"/>
          </a:p>
          <a:p>
            <a:pPr marL="342900" indent="-342900">
              <a:lnSpc>
                <a:spcPts val="1900"/>
              </a:lnSpc>
              <a:buFont typeface="Wingdings" panose="05000000000000000000" pitchFamily="2" charset="2"/>
              <a:buChar char="q"/>
            </a:pPr>
            <a:endParaRPr lang="en-US" dirty="0" smtClean="0"/>
          </a:p>
        </p:txBody>
      </p:sp>
      <p:sp>
        <p:nvSpPr>
          <p:cNvPr id="7" name="TextBox 6"/>
          <p:cNvSpPr txBox="1"/>
          <p:nvPr/>
        </p:nvSpPr>
        <p:spPr>
          <a:xfrm>
            <a:off x="686521" y="1371601"/>
            <a:ext cx="10815782" cy="4613564"/>
          </a:xfrm>
          <a:prstGeom prst="rect">
            <a:avLst/>
          </a:prstGeom>
          <a:noFill/>
        </p:spPr>
        <p:txBody>
          <a:bodyPr wrap="square" lIns="0" tIns="0" rIns="0" bIns="0" rtlCol="0">
            <a:noAutofit/>
          </a:bodyPr>
          <a:lstStyle/>
          <a:p>
            <a:pPr lvl="1"/>
            <a:r>
              <a:rPr lang="en-US" b="1" dirty="0" smtClean="0"/>
              <a:t>	</a:t>
            </a:r>
            <a:endParaRPr lang="en-US" dirty="0"/>
          </a:p>
          <a:p>
            <a:pPr marL="342900" indent="-342900">
              <a:lnSpc>
                <a:spcPts val="1900"/>
              </a:lnSpc>
              <a:buFont typeface="Wingdings" panose="05000000000000000000" pitchFamily="2" charset="2"/>
              <a:buChar char="q"/>
            </a:pPr>
            <a:endParaRPr lang="en-US" dirty="0" smtClean="0"/>
          </a:p>
        </p:txBody>
      </p:sp>
      <p:pic>
        <p:nvPicPr>
          <p:cNvPr id="10" name="Picture 9"/>
          <p:cNvPicPr>
            <a:picLocks noChangeAspect="1"/>
          </p:cNvPicPr>
          <p:nvPr/>
        </p:nvPicPr>
        <p:blipFill>
          <a:blip r:embed="rId2"/>
          <a:stretch>
            <a:fillRect/>
          </a:stretch>
        </p:blipFill>
        <p:spPr>
          <a:xfrm>
            <a:off x="1487195" y="1449092"/>
            <a:ext cx="7564400" cy="4536073"/>
          </a:xfrm>
          <a:prstGeom prst="rect">
            <a:avLst/>
          </a:prstGeom>
        </p:spPr>
      </p:pic>
    </p:spTree>
    <p:extLst>
      <p:ext uri="{BB962C8B-B14F-4D97-AF65-F5344CB8AC3E}">
        <p14:creationId xmlns:p14="http://schemas.microsoft.com/office/powerpoint/2010/main" val="36902959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1812" y="406400"/>
            <a:ext cx="11125200" cy="768131"/>
          </a:xfrm>
        </p:spPr>
        <p:txBody>
          <a:bodyPr/>
          <a:lstStyle/>
          <a:p>
            <a:r>
              <a:rPr lang="en-US" dirty="0" smtClean="0"/>
              <a:t>9.2 Production Support</a:t>
            </a:r>
            <a:endParaRPr lang="en-US" dirty="0"/>
          </a:p>
        </p:txBody>
      </p:sp>
      <p:sp>
        <p:nvSpPr>
          <p:cNvPr id="3" name="Slide Number Placeholder 2"/>
          <p:cNvSpPr>
            <a:spLocks noGrp="1"/>
          </p:cNvSpPr>
          <p:nvPr>
            <p:ph type="sldNum" sz="quarter" idx="12"/>
          </p:nvPr>
        </p:nvSpPr>
        <p:spPr/>
        <p:txBody>
          <a:bodyPr/>
          <a:lstStyle/>
          <a:p>
            <a:fld id="{C51EAA63-D034-42AE-91FA-B13B9518C7BE}" type="slidenum">
              <a:rPr lang="en-US" smtClean="0"/>
              <a:pPr/>
              <a:t>12</a:t>
            </a:fld>
            <a:endParaRPr lang="en-US" dirty="0"/>
          </a:p>
        </p:txBody>
      </p:sp>
      <p:sp>
        <p:nvSpPr>
          <p:cNvPr id="6" name="TextBox 5"/>
          <p:cNvSpPr txBox="1"/>
          <p:nvPr/>
        </p:nvSpPr>
        <p:spPr>
          <a:xfrm>
            <a:off x="646545" y="1371601"/>
            <a:ext cx="10815782" cy="4613564"/>
          </a:xfrm>
          <a:prstGeom prst="rect">
            <a:avLst/>
          </a:prstGeom>
          <a:noFill/>
        </p:spPr>
        <p:txBody>
          <a:bodyPr wrap="square" lIns="0" tIns="0" rIns="0" bIns="0" rtlCol="0">
            <a:noAutofit/>
          </a:bodyPr>
          <a:lstStyle/>
          <a:p>
            <a:pPr lvl="1"/>
            <a:r>
              <a:rPr lang="en-US" b="1" dirty="0" smtClean="0"/>
              <a:t>	</a:t>
            </a:r>
            <a:endParaRPr lang="en-US" dirty="0" smtClean="0"/>
          </a:p>
        </p:txBody>
      </p:sp>
      <p:pic>
        <p:nvPicPr>
          <p:cNvPr id="7" name="Picture 6"/>
          <p:cNvPicPr>
            <a:picLocks noChangeAspect="1"/>
          </p:cNvPicPr>
          <p:nvPr/>
        </p:nvPicPr>
        <p:blipFill>
          <a:blip r:embed="rId2"/>
          <a:stretch>
            <a:fillRect/>
          </a:stretch>
        </p:blipFill>
        <p:spPr>
          <a:xfrm>
            <a:off x="1562666" y="1309609"/>
            <a:ext cx="8007370" cy="4613564"/>
          </a:xfrm>
          <a:prstGeom prst="rect">
            <a:avLst/>
          </a:prstGeom>
        </p:spPr>
      </p:pic>
    </p:spTree>
    <p:extLst>
      <p:ext uri="{BB962C8B-B14F-4D97-AF65-F5344CB8AC3E}">
        <p14:creationId xmlns:p14="http://schemas.microsoft.com/office/powerpoint/2010/main" val="928485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Program Agenda</a:t>
            </a:r>
            <a:endParaRPr lang="en-US" dirty="0"/>
          </a:p>
        </p:txBody>
      </p:sp>
      <p:sp>
        <p:nvSpPr>
          <p:cNvPr id="3" name="Content Placeholder 2"/>
          <p:cNvSpPr>
            <a:spLocks noGrp="1"/>
          </p:cNvSpPr>
          <p:nvPr>
            <p:ph idx="13"/>
          </p:nvPr>
        </p:nvSpPr>
        <p:spPr>
          <a:xfrm>
            <a:off x="2795931" y="1831071"/>
            <a:ext cx="8861082" cy="3962401"/>
          </a:xfrm>
        </p:spPr>
        <p:txBody>
          <a:bodyPr/>
          <a:lstStyle/>
          <a:p>
            <a:r>
              <a:rPr lang="en-US" dirty="0" smtClean="0">
                <a:solidFill>
                  <a:schemeClr val="bg1">
                    <a:lumMod val="85000"/>
                  </a:schemeClr>
                </a:solidFill>
              </a:rPr>
              <a:t>PeopleSoft 9.2 Upgrade Goals and </a:t>
            </a:r>
            <a:r>
              <a:rPr lang="en-US" dirty="0">
                <a:solidFill>
                  <a:schemeClr val="bg1">
                    <a:lumMod val="85000"/>
                  </a:schemeClr>
                </a:solidFill>
              </a:rPr>
              <a:t>Results</a:t>
            </a:r>
          </a:p>
          <a:p>
            <a:r>
              <a:rPr lang="en-US" dirty="0" smtClean="0">
                <a:solidFill>
                  <a:schemeClr val="bg1">
                    <a:lumMod val="85000"/>
                  </a:schemeClr>
                </a:solidFill>
              </a:rPr>
              <a:t>Upcoming Release Schedule</a:t>
            </a:r>
          </a:p>
          <a:p>
            <a:r>
              <a:rPr lang="en-US" dirty="0" smtClean="0">
                <a:solidFill>
                  <a:schemeClr val="bg1">
                    <a:lumMod val="85000"/>
                  </a:schemeClr>
                </a:solidFill>
              </a:rPr>
              <a:t>Production Support</a:t>
            </a:r>
          </a:p>
          <a:p>
            <a:r>
              <a:rPr lang="en-US" dirty="0" smtClean="0"/>
              <a:t>Model Change Request </a:t>
            </a:r>
            <a:r>
              <a:rPr lang="en-US" dirty="0"/>
              <a:t>Process</a:t>
            </a:r>
          </a:p>
          <a:p>
            <a:r>
              <a:rPr lang="en-US" dirty="0" smtClean="0">
                <a:solidFill>
                  <a:schemeClr val="bg1">
                    <a:lumMod val="85000"/>
                  </a:schemeClr>
                </a:solidFill>
              </a:rPr>
              <a:t>Looking </a:t>
            </a:r>
            <a:r>
              <a:rPr lang="en-US" dirty="0">
                <a:solidFill>
                  <a:schemeClr val="bg1">
                    <a:lumMod val="85000"/>
                  </a:schemeClr>
                </a:solidFill>
              </a:rPr>
              <a:t>into the Future</a:t>
            </a:r>
          </a:p>
          <a:p>
            <a:r>
              <a:rPr lang="en-US" dirty="0" smtClean="0">
                <a:solidFill>
                  <a:schemeClr val="bg1">
                    <a:lumMod val="85000"/>
                  </a:schemeClr>
                </a:solidFill>
              </a:rPr>
              <a:t>Questions</a:t>
            </a:r>
            <a:endParaRPr lang="en-US" dirty="0">
              <a:solidFill>
                <a:schemeClr val="bg1">
                  <a:lumMod val="85000"/>
                </a:schemeClr>
              </a:solidFill>
            </a:endParaRPr>
          </a:p>
          <a:p>
            <a:endParaRPr lang="en-US" dirty="0" smtClean="0"/>
          </a:p>
        </p:txBody>
      </p:sp>
      <p:sp>
        <p:nvSpPr>
          <p:cNvPr id="6" name="Pentagon 5"/>
          <p:cNvSpPr/>
          <p:nvPr/>
        </p:nvSpPr>
        <p:spPr>
          <a:xfrm>
            <a:off x="2186329" y="1831072"/>
            <a:ext cx="457200" cy="320040"/>
          </a:xfrm>
          <a:prstGeom prst="homePlate">
            <a:avLst/>
          </a:prstGeom>
          <a:solidFill>
            <a:schemeClr val="tx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r>
              <a:rPr lang="en-US" sz="1600" b="1" dirty="0" smtClean="0">
                <a:solidFill>
                  <a:schemeClr val="bg1"/>
                </a:solidFill>
              </a:rPr>
              <a:t>1</a:t>
            </a:r>
          </a:p>
        </p:txBody>
      </p:sp>
      <p:sp>
        <p:nvSpPr>
          <p:cNvPr id="16" name="Pentagon 15"/>
          <p:cNvSpPr/>
          <p:nvPr/>
        </p:nvSpPr>
        <p:spPr>
          <a:xfrm>
            <a:off x="2186329" y="2527349"/>
            <a:ext cx="457200" cy="320040"/>
          </a:xfrm>
          <a:prstGeom prst="homePlate">
            <a:avLst/>
          </a:prstGeom>
          <a:solidFill>
            <a:schemeClr val="tx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r>
              <a:rPr lang="en-US" sz="1600" b="1" dirty="0" smtClean="0">
                <a:solidFill>
                  <a:schemeClr val="bg1"/>
                </a:solidFill>
              </a:rPr>
              <a:t>2</a:t>
            </a:r>
          </a:p>
        </p:txBody>
      </p:sp>
      <p:sp>
        <p:nvSpPr>
          <p:cNvPr id="17" name="Pentagon 16"/>
          <p:cNvSpPr/>
          <p:nvPr/>
        </p:nvSpPr>
        <p:spPr>
          <a:xfrm>
            <a:off x="2186329" y="3223626"/>
            <a:ext cx="457200" cy="320040"/>
          </a:xfrm>
          <a:prstGeom prst="homePlate">
            <a:avLst/>
          </a:prstGeom>
          <a:solidFill>
            <a:schemeClr val="tx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r>
              <a:rPr lang="en-US" sz="1600" b="1" dirty="0" smtClean="0">
                <a:solidFill>
                  <a:schemeClr val="bg1"/>
                </a:solidFill>
              </a:rPr>
              <a:t>3</a:t>
            </a:r>
          </a:p>
        </p:txBody>
      </p:sp>
      <p:sp>
        <p:nvSpPr>
          <p:cNvPr id="5" name="Slide Number Placeholder 4"/>
          <p:cNvSpPr>
            <a:spLocks noGrp="1"/>
          </p:cNvSpPr>
          <p:nvPr>
            <p:ph type="sldNum" sz="quarter" idx="12"/>
          </p:nvPr>
        </p:nvSpPr>
        <p:spPr/>
        <p:txBody>
          <a:bodyPr/>
          <a:lstStyle/>
          <a:p>
            <a:fld id="{C51EAA63-D034-42AE-91FA-B13B9518C7BE}" type="slidenum">
              <a:rPr lang="en-US" smtClean="0"/>
              <a:pPr/>
              <a:t>13</a:t>
            </a:fld>
            <a:endParaRPr lang="en-US" dirty="0"/>
          </a:p>
        </p:txBody>
      </p:sp>
      <p:sp>
        <p:nvSpPr>
          <p:cNvPr id="11" name="Pentagon 10"/>
          <p:cNvSpPr/>
          <p:nvPr/>
        </p:nvSpPr>
        <p:spPr>
          <a:xfrm>
            <a:off x="2186329" y="3919903"/>
            <a:ext cx="457200" cy="320040"/>
          </a:xfrm>
          <a:prstGeom prst="homePlate">
            <a:avLst/>
          </a:prstGeom>
          <a:solidFill>
            <a:schemeClr val="tx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r>
              <a:rPr lang="en-US" sz="1600" b="1" dirty="0" smtClean="0">
                <a:solidFill>
                  <a:schemeClr val="bg1"/>
                </a:solidFill>
              </a:rPr>
              <a:t>4</a:t>
            </a:r>
          </a:p>
        </p:txBody>
      </p:sp>
      <p:sp>
        <p:nvSpPr>
          <p:cNvPr id="13" name="Pentagon 12"/>
          <p:cNvSpPr/>
          <p:nvPr/>
        </p:nvSpPr>
        <p:spPr>
          <a:xfrm>
            <a:off x="2186329" y="4616182"/>
            <a:ext cx="457200" cy="320040"/>
          </a:xfrm>
          <a:prstGeom prst="homePlate">
            <a:avLst/>
          </a:prstGeom>
          <a:solidFill>
            <a:schemeClr val="tx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r>
              <a:rPr lang="en-US" sz="1600" b="1" dirty="0" smtClean="0">
                <a:solidFill>
                  <a:schemeClr val="bg1"/>
                </a:solidFill>
              </a:rPr>
              <a:t>5</a:t>
            </a:r>
          </a:p>
        </p:txBody>
      </p:sp>
      <p:sp>
        <p:nvSpPr>
          <p:cNvPr id="10" name="Pentagon 9"/>
          <p:cNvSpPr/>
          <p:nvPr/>
        </p:nvSpPr>
        <p:spPr>
          <a:xfrm>
            <a:off x="2174953" y="5273558"/>
            <a:ext cx="457200" cy="320040"/>
          </a:xfrm>
          <a:prstGeom prst="homePlate">
            <a:avLst/>
          </a:prstGeom>
          <a:solidFill>
            <a:schemeClr val="tx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r>
              <a:rPr lang="en-US" sz="1600" b="1" dirty="0" smtClean="0">
                <a:solidFill>
                  <a:schemeClr val="bg1"/>
                </a:solidFill>
              </a:rPr>
              <a:t>6</a:t>
            </a:r>
          </a:p>
        </p:txBody>
      </p:sp>
    </p:spTree>
    <p:extLst>
      <p:ext uri="{BB962C8B-B14F-4D97-AF65-F5344CB8AC3E}">
        <p14:creationId xmlns:p14="http://schemas.microsoft.com/office/powerpoint/2010/main" val="24910715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1813" y="13255"/>
            <a:ext cx="11125200" cy="889000"/>
          </a:xfrm>
        </p:spPr>
        <p:txBody>
          <a:bodyPr/>
          <a:lstStyle/>
          <a:p>
            <a:r>
              <a:rPr lang="en-US" dirty="0" smtClean="0"/>
              <a:t>Model Change Request Process</a:t>
            </a:r>
            <a:endParaRPr lang="en-US" dirty="0"/>
          </a:p>
        </p:txBody>
      </p:sp>
      <p:sp>
        <p:nvSpPr>
          <p:cNvPr id="3" name="Slide Number Placeholder 2"/>
          <p:cNvSpPr>
            <a:spLocks noGrp="1"/>
          </p:cNvSpPr>
          <p:nvPr>
            <p:ph type="sldNum" sz="quarter" idx="12"/>
          </p:nvPr>
        </p:nvSpPr>
        <p:spPr/>
        <p:txBody>
          <a:bodyPr/>
          <a:lstStyle/>
          <a:p>
            <a:fld id="{C51EAA63-D034-42AE-91FA-B13B9518C7BE}" type="slidenum">
              <a:rPr lang="en-US" smtClean="0"/>
              <a:pPr/>
              <a:t>14</a:t>
            </a:fld>
            <a:endParaRPr lang="en-US" dirty="0"/>
          </a:p>
        </p:txBody>
      </p:sp>
      <p:sp>
        <p:nvSpPr>
          <p:cNvPr id="4" name="Text Placeholder 3"/>
          <p:cNvSpPr>
            <a:spLocks noGrp="1"/>
          </p:cNvSpPr>
          <p:nvPr>
            <p:ph type="body" sz="quarter" idx="13"/>
          </p:nvPr>
        </p:nvSpPr>
        <p:spPr>
          <a:xfrm>
            <a:off x="653143" y="1710047"/>
            <a:ext cx="11003870" cy="4233554"/>
          </a:xfrm>
        </p:spPr>
        <p:txBody>
          <a:bodyPr/>
          <a:lstStyle/>
          <a:p>
            <a:pPr marL="458788" lvl="1" indent="-457200">
              <a:buFont typeface="Arial" panose="020B0604020202020204" pitchFamily="34" charset="0"/>
              <a:buChar char="•"/>
            </a:pPr>
            <a:endParaRPr lang="en-US" dirty="0"/>
          </a:p>
          <a:p>
            <a:pPr marL="458788" lvl="2" indent="-457200">
              <a:buFont typeface="Arial" panose="020B0604020202020204" pitchFamily="34" charset="0"/>
              <a:buChar char="•"/>
            </a:pPr>
            <a:endParaRPr lang="en-US" dirty="0"/>
          </a:p>
        </p:txBody>
      </p:sp>
      <p:pic>
        <p:nvPicPr>
          <p:cNvPr id="5" name="Picture 4"/>
          <p:cNvPicPr>
            <a:picLocks noChangeAspect="1"/>
          </p:cNvPicPr>
          <p:nvPr/>
        </p:nvPicPr>
        <p:blipFill>
          <a:blip r:embed="rId3"/>
          <a:stretch>
            <a:fillRect/>
          </a:stretch>
        </p:blipFill>
        <p:spPr>
          <a:xfrm>
            <a:off x="567231" y="1177871"/>
            <a:ext cx="8859410" cy="4970981"/>
          </a:xfrm>
          <a:prstGeom prst="rect">
            <a:avLst/>
          </a:prstGeom>
        </p:spPr>
      </p:pic>
    </p:spTree>
    <p:extLst>
      <p:ext uri="{BB962C8B-B14F-4D97-AF65-F5344CB8AC3E}">
        <p14:creationId xmlns:p14="http://schemas.microsoft.com/office/powerpoint/2010/main" val="3549031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Program Agenda</a:t>
            </a:r>
            <a:endParaRPr lang="en-US" dirty="0"/>
          </a:p>
        </p:txBody>
      </p:sp>
      <p:sp>
        <p:nvSpPr>
          <p:cNvPr id="3" name="Content Placeholder 2"/>
          <p:cNvSpPr>
            <a:spLocks noGrp="1"/>
          </p:cNvSpPr>
          <p:nvPr>
            <p:ph idx="13"/>
          </p:nvPr>
        </p:nvSpPr>
        <p:spPr>
          <a:xfrm>
            <a:off x="2795931" y="1831071"/>
            <a:ext cx="8861082" cy="3962401"/>
          </a:xfrm>
        </p:spPr>
        <p:txBody>
          <a:bodyPr/>
          <a:lstStyle/>
          <a:p>
            <a:r>
              <a:rPr lang="en-US" dirty="0" smtClean="0">
                <a:solidFill>
                  <a:schemeClr val="bg1">
                    <a:lumMod val="85000"/>
                  </a:schemeClr>
                </a:solidFill>
              </a:rPr>
              <a:t>PeopleSoft 9.2 Upgrade Goals and </a:t>
            </a:r>
            <a:r>
              <a:rPr lang="en-US" dirty="0">
                <a:solidFill>
                  <a:schemeClr val="bg1">
                    <a:lumMod val="85000"/>
                  </a:schemeClr>
                </a:solidFill>
              </a:rPr>
              <a:t>Results</a:t>
            </a:r>
          </a:p>
          <a:p>
            <a:r>
              <a:rPr lang="en-US" dirty="0" smtClean="0">
                <a:solidFill>
                  <a:schemeClr val="bg1">
                    <a:lumMod val="85000"/>
                  </a:schemeClr>
                </a:solidFill>
              </a:rPr>
              <a:t>Upcoming Release Schedule</a:t>
            </a:r>
          </a:p>
          <a:p>
            <a:r>
              <a:rPr lang="en-US" dirty="0" smtClean="0">
                <a:solidFill>
                  <a:schemeClr val="bg1">
                    <a:lumMod val="85000"/>
                  </a:schemeClr>
                </a:solidFill>
              </a:rPr>
              <a:t>Production Support</a:t>
            </a:r>
          </a:p>
          <a:p>
            <a:r>
              <a:rPr lang="en-US" dirty="0" smtClean="0">
                <a:solidFill>
                  <a:schemeClr val="bg1">
                    <a:lumMod val="85000"/>
                  </a:schemeClr>
                </a:solidFill>
              </a:rPr>
              <a:t>Model Change Request </a:t>
            </a:r>
            <a:r>
              <a:rPr lang="en-US" dirty="0">
                <a:solidFill>
                  <a:schemeClr val="bg1">
                    <a:lumMod val="85000"/>
                  </a:schemeClr>
                </a:solidFill>
              </a:rPr>
              <a:t>Process</a:t>
            </a:r>
          </a:p>
          <a:p>
            <a:r>
              <a:rPr lang="en-US" dirty="0" smtClean="0"/>
              <a:t>Looking </a:t>
            </a:r>
            <a:r>
              <a:rPr lang="en-US" dirty="0"/>
              <a:t>into the Future</a:t>
            </a:r>
          </a:p>
          <a:p>
            <a:r>
              <a:rPr lang="en-US" dirty="0" smtClean="0">
                <a:solidFill>
                  <a:schemeClr val="bg1">
                    <a:lumMod val="85000"/>
                  </a:schemeClr>
                </a:solidFill>
              </a:rPr>
              <a:t>Questions</a:t>
            </a:r>
            <a:endParaRPr lang="en-US" dirty="0">
              <a:solidFill>
                <a:schemeClr val="bg1">
                  <a:lumMod val="85000"/>
                </a:schemeClr>
              </a:solidFill>
            </a:endParaRPr>
          </a:p>
          <a:p>
            <a:endParaRPr lang="en-US" dirty="0" smtClean="0"/>
          </a:p>
        </p:txBody>
      </p:sp>
      <p:sp>
        <p:nvSpPr>
          <p:cNvPr id="6" name="Pentagon 5"/>
          <p:cNvSpPr/>
          <p:nvPr/>
        </p:nvSpPr>
        <p:spPr>
          <a:xfrm>
            <a:off x="2186329" y="1831072"/>
            <a:ext cx="457200" cy="320040"/>
          </a:xfrm>
          <a:prstGeom prst="homePlate">
            <a:avLst/>
          </a:prstGeom>
          <a:solidFill>
            <a:schemeClr val="tx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r>
              <a:rPr lang="en-US" sz="1600" b="1" dirty="0" smtClean="0">
                <a:solidFill>
                  <a:schemeClr val="bg1"/>
                </a:solidFill>
              </a:rPr>
              <a:t>1</a:t>
            </a:r>
          </a:p>
        </p:txBody>
      </p:sp>
      <p:sp>
        <p:nvSpPr>
          <p:cNvPr id="16" name="Pentagon 15"/>
          <p:cNvSpPr/>
          <p:nvPr/>
        </p:nvSpPr>
        <p:spPr>
          <a:xfrm>
            <a:off x="2186329" y="2527349"/>
            <a:ext cx="457200" cy="320040"/>
          </a:xfrm>
          <a:prstGeom prst="homePlate">
            <a:avLst/>
          </a:prstGeom>
          <a:solidFill>
            <a:schemeClr val="tx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r>
              <a:rPr lang="en-US" sz="1600" b="1" dirty="0" smtClean="0">
                <a:solidFill>
                  <a:schemeClr val="bg1"/>
                </a:solidFill>
              </a:rPr>
              <a:t>2</a:t>
            </a:r>
          </a:p>
        </p:txBody>
      </p:sp>
      <p:sp>
        <p:nvSpPr>
          <p:cNvPr id="17" name="Pentagon 16"/>
          <p:cNvSpPr/>
          <p:nvPr/>
        </p:nvSpPr>
        <p:spPr>
          <a:xfrm>
            <a:off x="2186329" y="3223626"/>
            <a:ext cx="457200" cy="320040"/>
          </a:xfrm>
          <a:prstGeom prst="homePlate">
            <a:avLst/>
          </a:prstGeom>
          <a:solidFill>
            <a:schemeClr val="tx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r>
              <a:rPr lang="en-US" sz="1600" b="1" dirty="0" smtClean="0">
                <a:solidFill>
                  <a:schemeClr val="bg1"/>
                </a:solidFill>
              </a:rPr>
              <a:t>3</a:t>
            </a:r>
          </a:p>
        </p:txBody>
      </p:sp>
      <p:sp>
        <p:nvSpPr>
          <p:cNvPr id="5" name="Slide Number Placeholder 4"/>
          <p:cNvSpPr>
            <a:spLocks noGrp="1"/>
          </p:cNvSpPr>
          <p:nvPr>
            <p:ph type="sldNum" sz="quarter" idx="12"/>
          </p:nvPr>
        </p:nvSpPr>
        <p:spPr/>
        <p:txBody>
          <a:bodyPr/>
          <a:lstStyle/>
          <a:p>
            <a:fld id="{C51EAA63-D034-42AE-91FA-B13B9518C7BE}" type="slidenum">
              <a:rPr lang="en-US" smtClean="0"/>
              <a:pPr/>
              <a:t>15</a:t>
            </a:fld>
            <a:endParaRPr lang="en-US" dirty="0"/>
          </a:p>
        </p:txBody>
      </p:sp>
      <p:sp>
        <p:nvSpPr>
          <p:cNvPr id="11" name="Pentagon 10"/>
          <p:cNvSpPr/>
          <p:nvPr/>
        </p:nvSpPr>
        <p:spPr>
          <a:xfrm>
            <a:off x="2186329" y="3919903"/>
            <a:ext cx="457200" cy="320040"/>
          </a:xfrm>
          <a:prstGeom prst="homePlate">
            <a:avLst/>
          </a:prstGeom>
          <a:solidFill>
            <a:schemeClr val="tx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r>
              <a:rPr lang="en-US" sz="1600" b="1" dirty="0" smtClean="0">
                <a:solidFill>
                  <a:schemeClr val="bg1"/>
                </a:solidFill>
              </a:rPr>
              <a:t>4</a:t>
            </a:r>
          </a:p>
        </p:txBody>
      </p:sp>
      <p:sp>
        <p:nvSpPr>
          <p:cNvPr id="13" name="Pentagon 12"/>
          <p:cNvSpPr/>
          <p:nvPr/>
        </p:nvSpPr>
        <p:spPr>
          <a:xfrm>
            <a:off x="2186329" y="4616182"/>
            <a:ext cx="457200" cy="320040"/>
          </a:xfrm>
          <a:prstGeom prst="homePlate">
            <a:avLst/>
          </a:prstGeom>
          <a:solidFill>
            <a:schemeClr val="tx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r>
              <a:rPr lang="en-US" sz="1600" b="1" dirty="0" smtClean="0">
                <a:solidFill>
                  <a:schemeClr val="bg1"/>
                </a:solidFill>
              </a:rPr>
              <a:t>5</a:t>
            </a:r>
          </a:p>
        </p:txBody>
      </p:sp>
      <p:sp>
        <p:nvSpPr>
          <p:cNvPr id="10" name="Pentagon 9"/>
          <p:cNvSpPr/>
          <p:nvPr/>
        </p:nvSpPr>
        <p:spPr>
          <a:xfrm>
            <a:off x="2174953" y="5273558"/>
            <a:ext cx="457200" cy="320040"/>
          </a:xfrm>
          <a:prstGeom prst="homePlate">
            <a:avLst/>
          </a:prstGeom>
          <a:solidFill>
            <a:schemeClr val="tx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r>
              <a:rPr lang="en-US" sz="1600" b="1" dirty="0" smtClean="0">
                <a:solidFill>
                  <a:schemeClr val="bg1"/>
                </a:solidFill>
              </a:rPr>
              <a:t>6</a:t>
            </a:r>
          </a:p>
        </p:txBody>
      </p:sp>
    </p:spTree>
    <p:extLst>
      <p:ext uri="{BB962C8B-B14F-4D97-AF65-F5344CB8AC3E}">
        <p14:creationId xmlns:p14="http://schemas.microsoft.com/office/powerpoint/2010/main" val="15598145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Future Project and Initiatives</a:t>
            </a:r>
            <a:endParaRPr lang="en-US" b="1" dirty="0"/>
          </a:p>
        </p:txBody>
      </p:sp>
      <p:sp>
        <p:nvSpPr>
          <p:cNvPr id="3" name="Slide Number Placeholder 2"/>
          <p:cNvSpPr>
            <a:spLocks noGrp="1"/>
          </p:cNvSpPr>
          <p:nvPr>
            <p:ph type="sldNum" sz="quarter" idx="12"/>
          </p:nvPr>
        </p:nvSpPr>
        <p:spPr/>
        <p:txBody>
          <a:bodyPr/>
          <a:lstStyle/>
          <a:p>
            <a:fld id="{C51EAA63-D034-42AE-91FA-B13B9518C7BE}" type="slidenum">
              <a:rPr lang="en-US" smtClean="0"/>
              <a:pPr/>
              <a:t>16</a:t>
            </a:fld>
            <a:endParaRPr lang="en-US" dirty="0"/>
          </a:p>
        </p:txBody>
      </p:sp>
      <p:sp>
        <p:nvSpPr>
          <p:cNvPr id="4" name="Text Placeholder 3"/>
          <p:cNvSpPr>
            <a:spLocks noGrp="1"/>
          </p:cNvSpPr>
          <p:nvPr>
            <p:ph type="body" sz="quarter" idx="13"/>
          </p:nvPr>
        </p:nvSpPr>
        <p:spPr>
          <a:xfrm>
            <a:off x="581891" y="1662545"/>
            <a:ext cx="11075122" cy="4281055"/>
          </a:xfrm>
        </p:spPr>
        <p:txBody>
          <a:bodyPr/>
          <a:lstStyle/>
          <a:p>
            <a:pPr marL="458788" indent="-457200">
              <a:buFont typeface="Arial" panose="020B0604020202020204" pitchFamily="34" charset="0"/>
              <a:buChar char="•"/>
            </a:pPr>
            <a:r>
              <a:rPr lang="en-US" dirty="0" smtClean="0"/>
              <a:t>R1 Model Build-out</a:t>
            </a:r>
          </a:p>
          <a:p>
            <a:pPr marL="458788" indent="-457200">
              <a:buFont typeface="Arial" panose="020B0604020202020204" pitchFamily="34" charset="0"/>
              <a:buChar char="•"/>
            </a:pPr>
            <a:r>
              <a:rPr lang="en-US" dirty="0" smtClean="0"/>
              <a:t>Start with Georgia State</a:t>
            </a:r>
          </a:p>
          <a:p>
            <a:pPr lvl="1"/>
            <a:r>
              <a:rPr lang="en-US" dirty="0" smtClean="0"/>
              <a:t>	-  Kick-off in November 2015</a:t>
            </a:r>
          </a:p>
          <a:p>
            <a:pPr lvl="1"/>
            <a:r>
              <a:rPr lang="en-US" dirty="0" smtClean="0"/>
              <a:t>	-  Will include Grants Application Suite (5 modules)</a:t>
            </a:r>
          </a:p>
          <a:p>
            <a:pPr lvl="1"/>
            <a:r>
              <a:rPr lang="en-US" dirty="0"/>
              <a:t>	</a:t>
            </a:r>
            <a:r>
              <a:rPr lang="en-US" dirty="0" smtClean="0"/>
              <a:t>-  Will include input from other R1 schools	</a:t>
            </a:r>
          </a:p>
          <a:p>
            <a:endParaRPr lang="en-US" dirty="0"/>
          </a:p>
        </p:txBody>
      </p:sp>
    </p:spTree>
    <p:extLst>
      <p:ext uri="{BB962C8B-B14F-4D97-AF65-F5344CB8AC3E}">
        <p14:creationId xmlns:p14="http://schemas.microsoft.com/office/powerpoint/2010/main" val="3258636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Future Project and Initiatives</a:t>
            </a:r>
            <a:endParaRPr lang="en-US" b="1" dirty="0"/>
          </a:p>
        </p:txBody>
      </p:sp>
      <p:sp>
        <p:nvSpPr>
          <p:cNvPr id="3" name="Slide Number Placeholder 2"/>
          <p:cNvSpPr>
            <a:spLocks noGrp="1"/>
          </p:cNvSpPr>
          <p:nvPr>
            <p:ph type="sldNum" sz="quarter" idx="12"/>
          </p:nvPr>
        </p:nvSpPr>
        <p:spPr/>
        <p:txBody>
          <a:bodyPr/>
          <a:lstStyle/>
          <a:p>
            <a:fld id="{C51EAA63-D034-42AE-91FA-B13B9518C7BE}" type="slidenum">
              <a:rPr lang="en-US" smtClean="0"/>
              <a:pPr/>
              <a:t>17</a:t>
            </a:fld>
            <a:endParaRPr lang="en-US" dirty="0"/>
          </a:p>
        </p:txBody>
      </p:sp>
      <p:sp>
        <p:nvSpPr>
          <p:cNvPr id="4" name="Text Placeholder 3"/>
          <p:cNvSpPr>
            <a:spLocks noGrp="1"/>
          </p:cNvSpPr>
          <p:nvPr>
            <p:ph type="body" sz="quarter" idx="13"/>
          </p:nvPr>
        </p:nvSpPr>
        <p:spPr>
          <a:xfrm>
            <a:off x="581891" y="1662545"/>
            <a:ext cx="11075122" cy="4281055"/>
          </a:xfrm>
        </p:spPr>
        <p:txBody>
          <a:bodyPr/>
          <a:lstStyle/>
          <a:p>
            <a:pPr marL="458788" indent="-457200">
              <a:buFont typeface="Arial" panose="020B0604020202020204" pitchFamily="34" charset="0"/>
              <a:buChar char="•"/>
            </a:pPr>
            <a:r>
              <a:rPr lang="en-US" dirty="0" smtClean="0"/>
              <a:t>PeopleSoft Travel &amp; Expense Implementations</a:t>
            </a:r>
            <a:endParaRPr lang="en-US" dirty="0"/>
          </a:p>
          <a:p>
            <a:pPr lvl="1"/>
            <a:r>
              <a:rPr lang="en-US" dirty="0" smtClean="0"/>
              <a:t>	-  Currently have 17 schools using it</a:t>
            </a:r>
          </a:p>
          <a:p>
            <a:pPr lvl="1"/>
            <a:r>
              <a:rPr lang="en-US" dirty="0" smtClean="0"/>
              <a:t>	-  Targeting to have 2-3 more schools within the next 6 months </a:t>
            </a:r>
            <a:r>
              <a:rPr lang="en-US" dirty="0"/>
              <a:t>	</a:t>
            </a:r>
            <a:r>
              <a:rPr lang="en-US" dirty="0" smtClean="0"/>
              <a:t>	</a:t>
            </a:r>
          </a:p>
          <a:p>
            <a:pPr marL="458788" indent="-457200">
              <a:buFont typeface="Arial" panose="020B0604020202020204" pitchFamily="34" charset="0"/>
              <a:buChar char="•"/>
            </a:pPr>
            <a:r>
              <a:rPr lang="en-US" dirty="0" err="1" smtClean="0"/>
              <a:t>GeorgiaFIRST</a:t>
            </a:r>
            <a:r>
              <a:rPr lang="en-US" dirty="0" smtClean="0"/>
              <a:t> Marketplace</a:t>
            </a:r>
          </a:p>
          <a:p>
            <a:pPr lvl="1"/>
            <a:r>
              <a:rPr lang="en-US" dirty="0"/>
              <a:t> 	</a:t>
            </a:r>
            <a:r>
              <a:rPr lang="en-US" dirty="0" smtClean="0"/>
              <a:t>-  Currently have 16 schools using it</a:t>
            </a:r>
          </a:p>
          <a:p>
            <a:pPr lvl="1"/>
            <a:r>
              <a:rPr lang="en-US" dirty="0"/>
              <a:t>	 -  Targeting to have </a:t>
            </a:r>
            <a:r>
              <a:rPr lang="en-US" dirty="0" smtClean="0"/>
              <a:t>4 </a:t>
            </a:r>
            <a:r>
              <a:rPr lang="en-US" dirty="0"/>
              <a:t>more schools within the next 6 </a:t>
            </a:r>
            <a:r>
              <a:rPr lang="en-US" dirty="0" smtClean="0"/>
              <a:t>months</a:t>
            </a:r>
          </a:p>
          <a:p>
            <a:pPr lvl="1">
              <a:spcBef>
                <a:spcPts val="600"/>
              </a:spcBef>
            </a:pPr>
            <a:r>
              <a:rPr lang="en-US" dirty="0"/>
              <a:t>	</a:t>
            </a:r>
            <a:r>
              <a:rPr lang="en-US" dirty="0" smtClean="0"/>
              <a:t>    Only 1 committed at this point </a:t>
            </a:r>
            <a:endParaRPr lang="en-US" dirty="0"/>
          </a:p>
        </p:txBody>
      </p:sp>
    </p:spTree>
    <p:extLst>
      <p:ext uri="{BB962C8B-B14F-4D97-AF65-F5344CB8AC3E}">
        <p14:creationId xmlns:p14="http://schemas.microsoft.com/office/powerpoint/2010/main" val="1663734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Future Project and Initiatives</a:t>
            </a:r>
            <a:endParaRPr lang="en-US" b="1" dirty="0"/>
          </a:p>
        </p:txBody>
      </p:sp>
      <p:sp>
        <p:nvSpPr>
          <p:cNvPr id="3" name="Slide Number Placeholder 2"/>
          <p:cNvSpPr>
            <a:spLocks noGrp="1"/>
          </p:cNvSpPr>
          <p:nvPr>
            <p:ph type="sldNum" sz="quarter" idx="12"/>
          </p:nvPr>
        </p:nvSpPr>
        <p:spPr/>
        <p:txBody>
          <a:bodyPr/>
          <a:lstStyle/>
          <a:p>
            <a:fld id="{C51EAA63-D034-42AE-91FA-B13B9518C7BE}" type="slidenum">
              <a:rPr lang="en-US" smtClean="0"/>
              <a:pPr/>
              <a:t>18</a:t>
            </a:fld>
            <a:endParaRPr lang="en-US" dirty="0"/>
          </a:p>
        </p:txBody>
      </p:sp>
      <p:sp>
        <p:nvSpPr>
          <p:cNvPr id="4" name="Text Placeholder 3"/>
          <p:cNvSpPr>
            <a:spLocks noGrp="1"/>
          </p:cNvSpPr>
          <p:nvPr>
            <p:ph type="body" sz="quarter" idx="13"/>
          </p:nvPr>
        </p:nvSpPr>
        <p:spPr>
          <a:xfrm>
            <a:off x="581891" y="1662545"/>
            <a:ext cx="11075122" cy="4281055"/>
          </a:xfrm>
        </p:spPr>
        <p:txBody>
          <a:bodyPr/>
          <a:lstStyle/>
          <a:p>
            <a:pPr marL="458788" indent="-457200">
              <a:buFont typeface="Arial" panose="020B0604020202020204" pitchFamily="34" charset="0"/>
              <a:buChar char="•"/>
            </a:pPr>
            <a:r>
              <a:rPr lang="en-US" dirty="0" smtClean="0"/>
              <a:t>Operational Business Intelligence Solution</a:t>
            </a:r>
            <a:endParaRPr lang="en-US" dirty="0"/>
          </a:p>
          <a:p>
            <a:pPr lvl="1"/>
            <a:r>
              <a:rPr lang="en-US" dirty="0" smtClean="0"/>
              <a:t>	-  </a:t>
            </a:r>
            <a:r>
              <a:rPr lang="en-US" dirty="0" err="1"/>
              <a:t>iStrategy</a:t>
            </a:r>
            <a:r>
              <a:rPr lang="en-US" dirty="0"/>
              <a:t> Replacement</a:t>
            </a:r>
          </a:p>
          <a:p>
            <a:pPr lvl="1"/>
            <a:r>
              <a:rPr lang="en-US" dirty="0"/>
              <a:t>	</a:t>
            </a:r>
            <a:r>
              <a:rPr lang="en-US" dirty="0" smtClean="0"/>
              <a:t>-  Currently exploring potential solutions</a:t>
            </a:r>
          </a:p>
          <a:p>
            <a:pPr lvl="1"/>
            <a:r>
              <a:rPr lang="en-US" dirty="0" smtClean="0"/>
              <a:t>	-  Target to have 2-3 pilot schools live by March 31, 2016</a:t>
            </a:r>
          </a:p>
          <a:p>
            <a:pPr lvl="1"/>
            <a:r>
              <a:rPr lang="en-US" dirty="0"/>
              <a:t>	</a:t>
            </a:r>
            <a:r>
              <a:rPr lang="en-US" dirty="0" smtClean="0"/>
              <a:t>	</a:t>
            </a:r>
          </a:p>
          <a:p>
            <a:endParaRPr lang="en-US" dirty="0"/>
          </a:p>
        </p:txBody>
      </p:sp>
    </p:spTree>
    <p:extLst>
      <p:ext uri="{BB962C8B-B14F-4D97-AF65-F5344CB8AC3E}">
        <p14:creationId xmlns:p14="http://schemas.microsoft.com/office/powerpoint/2010/main" val="16737850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Future Project and Initiatives</a:t>
            </a:r>
            <a:endParaRPr lang="en-US" b="1" dirty="0"/>
          </a:p>
        </p:txBody>
      </p:sp>
      <p:sp>
        <p:nvSpPr>
          <p:cNvPr id="3" name="Slide Number Placeholder 2"/>
          <p:cNvSpPr>
            <a:spLocks noGrp="1"/>
          </p:cNvSpPr>
          <p:nvPr>
            <p:ph type="sldNum" sz="quarter" idx="12"/>
          </p:nvPr>
        </p:nvSpPr>
        <p:spPr/>
        <p:txBody>
          <a:bodyPr/>
          <a:lstStyle/>
          <a:p>
            <a:fld id="{C51EAA63-D034-42AE-91FA-B13B9518C7BE}" type="slidenum">
              <a:rPr lang="en-US" smtClean="0"/>
              <a:pPr/>
              <a:t>19</a:t>
            </a:fld>
            <a:endParaRPr lang="en-US" dirty="0"/>
          </a:p>
        </p:txBody>
      </p:sp>
      <p:sp>
        <p:nvSpPr>
          <p:cNvPr id="4" name="Text Placeholder 3"/>
          <p:cNvSpPr>
            <a:spLocks noGrp="1"/>
          </p:cNvSpPr>
          <p:nvPr>
            <p:ph type="body" sz="quarter" idx="13"/>
          </p:nvPr>
        </p:nvSpPr>
        <p:spPr>
          <a:xfrm>
            <a:off x="581891" y="1662545"/>
            <a:ext cx="11075122" cy="4281055"/>
          </a:xfrm>
        </p:spPr>
        <p:txBody>
          <a:bodyPr/>
          <a:lstStyle/>
          <a:p>
            <a:pPr marL="458788" indent="-457200">
              <a:buFont typeface="Arial" panose="020B0604020202020204" pitchFamily="34" charset="0"/>
              <a:buChar char="•"/>
            </a:pPr>
            <a:r>
              <a:rPr lang="en-US" dirty="0" smtClean="0"/>
              <a:t>Budget Preparation Solution</a:t>
            </a:r>
            <a:endParaRPr lang="en-US" dirty="0"/>
          </a:p>
          <a:p>
            <a:pPr lvl="1"/>
            <a:r>
              <a:rPr lang="en-US" dirty="0" smtClean="0"/>
              <a:t>	-  Need for enhanced functionality to </a:t>
            </a:r>
            <a:r>
              <a:rPr lang="en-US" dirty="0" err="1" smtClean="0"/>
              <a:t>GeorgiaFIRST</a:t>
            </a:r>
            <a:r>
              <a:rPr lang="en-US" dirty="0" smtClean="0"/>
              <a:t> Budget Prep 	  	   module</a:t>
            </a:r>
            <a:endParaRPr lang="en-US" dirty="0"/>
          </a:p>
          <a:p>
            <a:pPr lvl="1"/>
            <a:r>
              <a:rPr lang="en-US" dirty="0"/>
              <a:t>	</a:t>
            </a:r>
            <a:r>
              <a:rPr lang="en-US" dirty="0" smtClean="0"/>
              <a:t>-  Currently exploring potential solutions.  Looking at both internal 	 	   developed and purchased solutions</a:t>
            </a:r>
          </a:p>
          <a:p>
            <a:pPr lvl="1"/>
            <a:r>
              <a:rPr lang="en-US" dirty="0" smtClean="0"/>
              <a:t>	</a:t>
            </a:r>
          </a:p>
          <a:p>
            <a:pPr lvl="1"/>
            <a:r>
              <a:rPr lang="en-US" dirty="0"/>
              <a:t>	</a:t>
            </a:r>
            <a:r>
              <a:rPr lang="en-US" dirty="0" smtClean="0"/>
              <a:t>	</a:t>
            </a:r>
          </a:p>
          <a:p>
            <a:endParaRPr lang="en-US" dirty="0"/>
          </a:p>
        </p:txBody>
      </p:sp>
    </p:spTree>
    <p:extLst>
      <p:ext uri="{BB962C8B-B14F-4D97-AF65-F5344CB8AC3E}">
        <p14:creationId xmlns:p14="http://schemas.microsoft.com/office/powerpoint/2010/main" val="987398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Program Agenda</a:t>
            </a:r>
            <a:endParaRPr lang="en-US" dirty="0"/>
          </a:p>
        </p:txBody>
      </p:sp>
      <p:sp>
        <p:nvSpPr>
          <p:cNvPr id="3" name="Content Placeholder 2"/>
          <p:cNvSpPr>
            <a:spLocks noGrp="1"/>
          </p:cNvSpPr>
          <p:nvPr>
            <p:ph idx="13"/>
          </p:nvPr>
        </p:nvSpPr>
        <p:spPr>
          <a:xfrm>
            <a:off x="2795931" y="1831071"/>
            <a:ext cx="8861082" cy="3962401"/>
          </a:xfrm>
        </p:spPr>
        <p:txBody>
          <a:bodyPr/>
          <a:lstStyle/>
          <a:p>
            <a:r>
              <a:rPr lang="en-US" dirty="0" smtClean="0"/>
              <a:t>PeopleSoft 9.2 Upgrade Goals and </a:t>
            </a:r>
            <a:r>
              <a:rPr lang="en-US" dirty="0"/>
              <a:t>Results</a:t>
            </a:r>
          </a:p>
          <a:p>
            <a:r>
              <a:rPr lang="en-US" dirty="0" smtClean="0"/>
              <a:t>Upcoming Release Schedule</a:t>
            </a:r>
          </a:p>
          <a:p>
            <a:r>
              <a:rPr lang="en-US" dirty="0" smtClean="0"/>
              <a:t>Production Support</a:t>
            </a:r>
          </a:p>
          <a:p>
            <a:r>
              <a:rPr lang="en-US" dirty="0" smtClean="0"/>
              <a:t>Model Change Request </a:t>
            </a:r>
            <a:r>
              <a:rPr lang="en-US" dirty="0"/>
              <a:t>Process</a:t>
            </a:r>
          </a:p>
          <a:p>
            <a:r>
              <a:rPr lang="en-US" dirty="0" smtClean="0"/>
              <a:t>Looking </a:t>
            </a:r>
            <a:r>
              <a:rPr lang="en-US" dirty="0"/>
              <a:t>into the Future</a:t>
            </a:r>
          </a:p>
          <a:p>
            <a:r>
              <a:rPr lang="en-US" dirty="0" smtClean="0"/>
              <a:t>Questions</a:t>
            </a:r>
            <a:endParaRPr lang="en-US" dirty="0"/>
          </a:p>
          <a:p>
            <a:endParaRPr lang="en-US" dirty="0" smtClean="0"/>
          </a:p>
        </p:txBody>
      </p:sp>
      <p:sp>
        <p:nvSpPr>
          <p:cNvPr id="6" name="Pentagon 5"/>
          <p:cNvSpPr/>
          <p:nvPr/>
        </p:nvSpPr>
        <p:spPr>
          <a:xfrm>
            <a:off x="2186329" y="1831072"/>
            <a:ext cx="457200" cy="320040"/>
          </a:xfrm>
          <a:prstGeom prst="homePlate">
            <a:avLst/>
          </a:prstGeom>
          <a:solidFill>
            <a:schemeClr val="tx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r>
              <a:rPr lang="en-US" sz="1600" b="1" dirty="0" smtClean="0">
                <a:solidFill>
                  <a:schemeClr val="bg1"/>
                </a:solidFill>
              </a:rPr>
              <a:t>1</a:t>
            </a:r>
          </a:p>
        </p:txBody>
      </p:sp>
      <p:sp>
        <p:nvSpPr>
          <p:cNvPr id="16" name="Pentagon 15"/>
          <p:cNvSpPr/>
          <p:nvPr/>
        </p:nvSpPr>
        <p:spPr>
          <a:xfrm>
            <a:off x="2186329" y="2527349"/>
            <a:ext cx="457200" cy="320040"/>
          </a:xfrm>
          <a:prstGeom prst="homePlate">
            <a:avLst/>
          </a:prstGeom>
          <a:solidFill>
            <a:schemeClr val="tx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r>
              <a:rPr lang="en-US" sz="1600" b="1" dirty="0" smtClean="0">
                <a:solidFill>
                  <a:schemeClr val="bg1"/>
                </a:solidFill>
              </a:rPr>
              <a:t>2</a:t>
            </a:r>
          </a:p>
        </p:txBody>
      </p:sp>
      <p:sp>
        <p:nvSpPr>
          <p:cNvPr id="17" name="Pentagon 16"/>
          <p:cNvSpPr/>
          <p:nvPr/>
        </p:nvSpPr>
        <p:spPr>
          <a:xfrm>
            <a:off x="2186329" y="3223626"/>
            <a:ext cx="457200" cy="320040"/>
          </a:xfrm>
          <a:prstGeom prst="homePlate">
            <a:avLst/>
          </a:prstGeom>
          <a:solidFill>
            <a:schemeClr val="tx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r>
              <a:rPr lang="en-US" sz="1600" b="1" dirty="0" smtClean="0">
                <a:solidFill>
                  <a:schemeClr val="bg1"/>
                </a:solidFill>
              </a:rPr>
              <a:t>3</a:t>
            </a:r>
          </a:p>
        </p:txBody>
      </p:sp>
      <p:sp>
        <p:nvSpPr>
          <p:cNvPr id="5" name="Slide Number Placeholder 4"/>
          <p:cNvSpPr>
            <a:spLocks noGrp="1"/>
          </p:cNvSpPr>
          <p:nvPr>
            <p:ph type="sldNum" sz="quarter" idx="12"/>
          </p:nvPr>
        </p:nvSpPr>
        <p:spPr/>
        <p:txBody>
          <a:bodyPr/>
          <a:lstStyle/>
          <a:p>
            <a:fld id="{C51EAA63-D034-42AE-91FA-B13B9518C7BE}" type="slidenum">
              <a:rPr lang="en-US" smtClean="0"/>
              <a:pPr/>
              <a:t>2</a:t>
            </a:fld>
            <a:endParaRPr lang="en-US" dirty="0"/>
          </a:p>
        </p:txBody>
      </p:sp>
      <p:sp>
        <p:nvSpPr>
          <p:cNvPr id="11" name="Pentagon 10"/>
          <p:cNvSpPr/>
          <p:nvPr/>
        </p:nvSpPr>
        <p:spPr>
          <a:xfrm>
            <a:off x="2186329" y="3919903"/>
            <a:ext cx="457200" cy="320040"/>
          </a:xfrm>
          <a:prstGeom prst="homePlate">
            <a:avLst/>
          </a:prstGeom>
          <a:solidFill>
            <a:schemeClr val="tx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r>
              <a:rPr lang="en-US" sz="1600" b="1" dirty="0" smtClean="0">
                <a:solidFill>
                  <a:schemeClr val="bg1"/>
                </a:solidFill>
              </a:rPr>
              <a:t>4</a:t>
            </a:r>
          </a:p>
        </p:txBody>
      </p:sp>
      <p:sp>
        <p:nvSpPr>
          <p:cNvPr id="13" name="Pentagon 12"/>
          <p:cNvSpPr/>
          <p:nvPr/>
        </p:nvSpPr>
        <p:spPr>
          <a:xfrm>
            <a:off x="2186329" y="4616182"/>
            <a:ext cx="457200" cy="320040"/>
          </a:xfrm>
          <a:prstGeom prst="homePlate">
            <a:avLst/>
          </a:prstGeom>
          <a:solidFill>
            <a:schemeClr val="tx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r>
              <a:rPr lang="en-US" sz="1600" b="1" dirty="0" smtClean="0">
                <a:solidFill>
                  <a:schemeClr val="bg1"/>
                </a:solidFill>
              </a:rPr>
              <a:t>5</a:t>
            </a:r>
          </a:p>
        </p:txBody>
      </p:sp>
      <p:sp>
        <p:nvSpPr>
          <p:cNvPr id="10" name="Pentagon 9"/>
          <p:cNvSpPr/>
          <p:nvPr/>
        </p:nvSpPr>
        <p:spPr>
          <a:xfrm>
            <a:off x="2174953" y="5273558"/>
            <a:ext cx="457200" cy="320040"/>
          </a:xfrm>
          <a:prstGeom prst="homePlate">
            <a:avLst/>
          </a:prstGeom>
          <a:solidFill>
            <a:schemeClr val="tx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r>
              <a:rPr lang="en-US" sz="1600" b="1" dirty="0" smtClean="0">
                <a:solidFill>
                  <a:schemeClr val="bg1"/>
                </a:solidFill>
              </a:rPr>
              <a:t>6</a:t>
            </a:r>
          </a:p>
        </p:txBody>
      </p:sp>
    </p:spTree>
    <p:extLst>
      <p:ext uri="{BB962C8B-B14F-4D97-AF65-F5344CB8AC3E}">
        <p14:creationId xmlns:p14="http://schemas.microsoft.com/office/powerpoint/2010/main" val="14352094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Future Project and Initiatives</a:t>
            </a:r>
            <a:endParaRPr lang="en-US" b="1" dirty="0"/>
          </a:p>
        </p:txBody>
      </p:sp>
      <p:sp>
        <p:nvSpPr>
          <p:cNvPr id="3" name="Slide Number Placeholder 2"/>
          <p:cNvSpPr>
            <a:spLocks noGrp="1"/>
          </p:cNvSpPr>
          <p:nvPr>
            <p:ph type="sldNum" sz="quarter" idx="12"/>
          </p:nvPr>
        </p:nvSpPr>
        <p:spPr/>
        <p:txBody>
          <a:bodyPr/>
          <a:lstStyle/>
          <a:p>
            <a:fld id="{C51EAA63-D034-42AE-91FA-B13B9518C7BE}" type="slidenum">
              <a:rPr lang="en-US" smtClean="0"/>
              <a:pPr/>
              <a:t>20</a:t>
            </a:fld>
            <a:endParaRPr lang="en-US" dirty="0"/>
          </a:p>
        </p:txBody>
      </p:sp>
      <p:sp>
        <p:nvSpPr>
          <p:cNvPr id="4" name="Text Placeholder 3"/>
          <p:cNvSpPr>
            <a:spLocks noGrp="1"/>
          </p:cNvSpPr>
          <p:nvPr>
            <p:ph type="body" sz="quarter" idx="13"/>
          </p:nvPr>
        </p:nvSpPr>
        <p:spPr>
          <a:xfrm>
            <a:off x="581891" y="1662545"/>
            <a:ext cx="11075122" cy="4281055"/>
          </a:xfrm>
        </p:spPr>
        <p:txBody>
          <a:bodyPr/>
          <a:lstStyle/>
          <a:p>
            <a:pPr marL="458788" indent="-457200">
              <a:buFont typeface="Arial" panose="020B0604020202020204" pitchFamily="34" charset="0"/>
              <a:buChar char="•"/>
            </a:pPr>
            <a:r>
              <a:rPr lang="en-US" dirty="0" smtClean="0"/>
              <a:t>Fluid Interface and Mobile Technology Roll-out</a:t>
            </a:r>
            <a:endParaRPr lang="en-US" dirty="0"/>
          </a:p>
          <a:p>
            <a:pPr lvl="1"/>
            <a:r>
              <a:rPr lang="en-US" dirty="0" smtClean="0"/>
              <a:t>	-  Currently exploring potential strategies</a:t>
            </a:r>
          </a:p>
          <a:p>
            <a:pPr lvl="1"/>
            <a:r>
              <a:rPr lang="en-US" dirty="0" smtClean="0"/>
              <a:t>	-  Fluid interface for mobile targeted for possibly January 2016</a:t>
            </a:r>
          </a:p>
          <a:p>
            <a:pPr lvl="1"/>
            <a:r>
              <a:rPr lang="en-US" dirty="0"/>
              <a:t>	</a:t>
            </a:r>
            <a:r>
              <a:rPr lang="en-US" dirty="0" smtClean="0"/>
              <a:t>-  Mobile rollout of approvals to begin January – July 2016</a:t>
            </a:r>
          </a:p>
          <a:p>
            <a:pPr marL="2232025" lvl="1" indent="-457200">
              <a:buFont typeface="Wingdings" panose="05000000000000000000" pitchFamily="2" charset="2"/>
              <a:buChar char="§"/>
            </a:pPr>
            <a:r>
              <a:rPr lang="en-US" dirty="0" smtClean="0"/>
              <a:t>Looking for a couple of schools to help in a pilot</a:t>
            </a:r>
          </a:p>
          <a:p>
            <a:pPr marL="914400" lvl="1"/>
            <a:r>
              <a:rPr lang="en-US" dirty="0" smtClean="0"/>
              <a:t>-  Fluid interface for desktop possibly in fall of 2016</a:t>
            </a:r>
          </a:p>
          <a:p>
            <a:pPr lvl="1"/>
            <a:r>
              <a:rPr lang="en-US" dirty="0"/>
              <a:t>	</a:t>
            </a:r>
            <a:r>
              <a:rPr lang="en-US" dirty="0" smtClean="0"/>
              <a:t>	</a:t>
            </a:r>
          </a:p>
          <a:p>
            <a:endParaRPr lang="en-US" dirty="0"/>
          </a:p>
        </p:txBody>
      </p:sp>
    </p:spTree>
    <p:extLst>
      <p:ext uri="{BB962C8B-B14F-4D97-AF65-F5344CB8AC3E}">
        <p14:creationId xmlns:p14="http://schemas.microsoft.com/office/powerpoint/2010/main" val="31227542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Future Project and Initiatives</a:t>
            </a:r>
            <a:endParaRPr lang="en-US" b="1" dirty="0"/>
          </a:p>
        </p:txBody>
      </p:sp>
      <p:sp>
        <p:nvSpPr>
          <p:cNvPr id="3" name="Slide Number Placeholder 2"/>
          <p:cNvSpPr>
            <a:spLocks noGrp="1"/>
          </p:cNvSpPr>
          <p:nvPr>
            <p:ph type="sldNum" sz="quarter" idx="12"/>
          </p:nvPr>
        </p:nvSpPr>
        <p:spPr/>
        <p:txBody>
          <a:bodyPr/>
          <a:lstStyle/>
          <a:p>
            <a:fld id="{C51EAA63-D034-42AE-91FA-B13B9518C7BE}" type="slidenum">
              <a:rPr lang="en-US" smtClean="0"/>
              <a:pPr/>
              <a:t>21</a:t>
            </a:fld>
            <a:endParaRPr lang="en-US" dirty="0"/>
          </a:p>
        </p:txBody>
      </p:sp>
      <p:sp>
        <p:nvSpPr>
          <p:cNvPr id="4" name="Text Placeholder 3"/>
          <p:cNvSpPr>
            <a:spLocks noGrp="1"/>
          </p:cNvSpPr>
          <p:nvPr>
            <p:ph type="body" sz="quarter" idx="13"/>
          </p:nvPr>
        </p:nvSpPr>
        <p:spPr>
          <a:xfrm>
            <a:off x="581891" y="1662545"/>
            <a:ext cx="11075122" cy="4281055"/>
          </a:xfrm>
        </p:spPr>
        <p:txBody>
          <a:bodyPr/>
          <a:lstStyle/>
          <a:p>
            <a:pPr marL="458788" indent="-457200">
              <a:buFont typeface="Arial" panose="020B0604020202020204" pitchFamily="34" charset="0"/>
              <a:buChar char="•"/>
            </a:pPr>
            <a:r>
              <a:rPr lang="en-US" dirty="0" err="1" smtClean="0"/>
              <a:t>GeorgiaFIRST</a:t>
            </a:r>
            <a:r>
              <a:rPr lang="en-US" dirty="0" smtClean="0"/>
              <a:t> Training</a:t>
            </a:r>
          </a:p>
          <a:p>
            <a:pPr lvl="4"/>
            <a:r>
              <a:rPr lang="en-US" dirty="0" smtClean="0"/>
              <a:t>	-  In the final homestretch of hiring a new Training and 	 	  	 	   Communications Administrator</a:t>
            </a:r>
          </a:p>
          <a:p>
            <a:pPr lvl="4"/>
            <a:r>
              <a:rPr lang="en-US" dirty="0"/>
              <a:t>	</a:t>
            </a:r>
            <a:r>
              <a:rPr lang="en-US" dirty="0" smtClean="0"/>
              <a:t>-  Developed and delivered PeopleSoft Security 101 class as a pre-	 	   conference workshop</a:t>
            </a:r>
          </a:p>
          <a:p>
            <a:pPr lvl="4"/>
            <a:r>
              <a:rPr lang="en-US" dirty="0"/>
              <a:t>	</a:t>
            </a:r>
            <a:r>
              <a:rPr lang="en-US" dirty="0" smtClean="0"/>
              <a:t>-  Will start developing PeopleSoft Query class next</a:t>
            </a:r>
          </a:p>
          <a:p>
            <a:pPr lvl="4"/>
            <a:r>
              <a:rPr lang="en-US" dirty="0"/>
              <a:t>	</a:t>
            </a:r>
            <a:r>
              <a:rPr lang="en-US" dirty="0" smtClean="0"/>
              <a:t>-  Develop and rollout training strategy by December 2015</a:t>
            </a:r>
          </a:p>
          <a:p>
            <a:pPr lvl="1"/>
            <a:r>
              <a:rPr lang="en-US" dirty="0"/>
              <a:t>	</a:t>
            </a:r>
            <a:r>
              <a:rPr lang="en-US" dirty="0" smtClean="0"/>
              <a:t>	</a:t>
            </a:r>
          </a:p>
          <a:p>
            <a:endParaRPr lang="en-US" dirty="0"/>
          </a:p>
        </p:txBody>
      </p:sp>
    </p:spTree>
    <p:extLst>
      <p:ext uri="{BB962C8B-B14F-4D97-AF65-F5344CB8AC3E}">
        <p14:creationId xmlns:p14="http://schemas.microsoft.com/office/powerpoint/2010/main" val="22056847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1812" y="406400"/>
            <a:ext cx="11125200" cy="768131"/>
          </a:xfrm>
        </p:spPr>
        <p:txBody>
          <a:bodyPr/>
          <a:lstStyle/>
          <a:p>
            <a:endParaRPr lang="en-US" dirty="0"/>
          </a:p>
        </p:txBody>
      </p:sp>
      <p:sp>
        <p:nvSpPr>
          <p:cNvPr id="3" name="Slide Number Placeholder 2"/>
          <p:cNvSpPr>
            <a:spLocks noGrp="1"/>
          </p:cNvSpPr>
          <p:nvPr>
            <p:ph type="sldNum" sz="quarter" idx="12"/>
          </p:nvPr>
        </p:nvSpPr>
        <p:spPr/>
        <p:txBody>
          <a:bodyPr/>
          <a:lstStyle/>
          <a:p>
            <a:fld id="{C51EAA63-D034-42AE-91FA-B13B9518C7BE}" type="slidenum">
              <a:rPr lang="en-US" smtClean="0"/>
              <a:pPr/>
              <a:t>22</a:t>
            </a:fld>
            <a:endParaRPr lang="en-US" dirty="0"/>
          </a:p>
        </p:txBody>
      </p:sp>
      <p:sp>
        <p:nvSpPr>
          <p:cNvPr id="6" name="TextBox 5"/>
          <p:cNvSpPr txBox="1"/>
          <p:nvPr/>
        </p:nvSpPr>
        <p:spPr>
          <a:xfrm>
            <a:off x="646545" y="1371601"/>
            <a:ext cx="10815782" cy="4613564"/>
          </a:xfrm>
          <a:prstGeom prst="rect">
            <a:avLst/>
          </a:prstGeom>
          <a:noFill/>
        </p:spPr>
        <p:txBody>
          <a:bodyPr wrap="square" lIns="0" tIns="0" rIns="0" bIns="0" rtlCol="0">
            <a:noAutofit/>
          </a:bodyPr>
          <a:lstStyle/>
          <a:p>
            <a:endParaRPr lang="en-US" sz="2400" b="1" dirty="0" smtClean="0"/>
          </a:p>
          <a:p>
            <a:endParaRPr lang="en-US" sz="2400" b="1" dirty="0"/>
          </a:p>
          <a:p>
            <a:endParaRPr lang="en-US" sz="2400" b="1" dirty="0"/>
          </a:p>
          <a:p>
            <a:endParaRPr lang="en-US" sz="2400" b="1" dirty="0" smtClean="0"/>
          </a:p>
          <a:p>
            <a:r>
              <a:rPr lang="en-US" sz="2400" b="1" dirty="0"/>
              <a:t>	</a:t>
            </a:r>
            <a:r>
              <a:rPr lang="en-US" sz="2400" b="1" dirty="0" smtClean="0"/>
              <a:t>			 </a:t>
            </a:r>
            <a:r>
              <a:rPr lang="en-US" sz="4400" b="1" dirty="0" smtClean="0">
                <a:solidFill>
                  <a:srgbClr val="00B050"/>
                </a:solidFill>
              </a:rPr>
              <a:t>Q U E S T I O N S</a:t>
            </a:r>
          </a:p>
          <a:p>
            <a:endParaRPr lang="en-US" sz="4400" b="1" dirty="0">
              <a:solidFill>
                <a:srgbClr val="00B050"/>
              </a:solidFill>
            </a:endParaRPr>
          </a:p>
          <a:p>
            <a:r>
              <a:rPr lang="en-US" sz="4400" b="1" dirty="0" smtClean="0">
                <a:solidFill>
                  <a:srgbClr val="00B050"/>
                </a:solidFill>
              </a:rPr>
              <a:t>				      </a:t>
            </a:r>
            <a:r>
              <a:rPr lang="en-US" sz="4400" b="1" i="1" dirty="0" smtClean="0">
                <a:solidFill>
                  <a:srgbClr val="0000FF"/>
                </a:solidFill>
              </a:rPr>
              <a:t>Thank You</a:t>
            </a:r>
            <a:endParaRPr lang="en-US" sz="4400" i="1" dirty="0" smtClean="0">
              <a:solidFill>
                <a:srgbClr val="0000FF"/>
              </a:solidFill>
            </a:endParaRPr>
          </a:p>
        </p:txBody>
      </p:sp>
    </p:spTree>
    <p:extLst>
      <p:ext uri="{BB962C8B-B14F-4D97-AF65-F5344CB8AC3E}">
        <p14:creationId xmlns:p14="http://schemas.microsoft.com/office/powerpoint/2010/main" val="29136919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Upgrade Goals</a:t>
            </a:r>
            <a:endParaRPr lang="en-US" dirty="0"/>
          </a:p>
        </p:txBody>
      </p:sp>
      <p:sp>
        <p:nvSpPr>
          <p:cNvPr id="5" name="Slide Number Placeholder 4"/>
          <p:cNvSpPr>
            <a:spLocks noGrp="1"/>
          </p:cNvSpPr>
          <p:nvPr>
            <p:ph type="sldNum" sz="quarter" idx="12"/>
          </p:nvPr>
        </p:nvSpPr>
        <p:spPr/>
        <p:txBody>
          <a:bodyPr/>
          <a:lstStyle/>
          <a:p>
            <a:fld id="{C51EAA63-D034-42AE-91FA-B13B9518C7BE}" type="slidenum">
              <a:rPr lang="en-US" smtClean="0"/>
              <a:pPr/>
              <a:t>3</a:t>
            </a:fld>
            <a:endParaRPr lang="en-US" dirty="0"/>
          </a:p>
        </p:txBody>
      </p:sp>
      <p:sp>
        <p:nvSpPr>
          <p:cNvPr id="5122" name="AutoShape 2" descr="Image result for Georgia Tech"/>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5124" name="AutoShape 4" descr="Image result for Georgia Tech"/>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5126" name="AutoShape 6" descr="Image result for Georgia Tech"/>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5128" name="AutoShape 8" descr="Image result for Georgia Tech"/>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5132" name="AutoShape 12" descr="Image result for Georgia Tech"/>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5134" name="AutoShape 14" descr="Image result for Georgia Tech"/>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5136" name="AutoShape 16" descr="Image result for Georgia Tech"/>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14" name="Content Placeholder 1"/>
          <p:cNvSpPr txBox="1">
            <a:spLocks/>
          </p:cNvSpPr>
          <p:nvPr/>
        </p:nvSpPr>
        <p:spPr>
          <a:xfrm>
            <a:off x="606189" y="1676400"/>
            <a:ext cx="9902588" cy="3305033"/>
          </a:xfrm>
          <a:prstGeom prst="rect">
            <a:avLst/>
          </a:prstGeom>
        </p:spPr>
        <p:txBody>
          <a:bodyPr anchor="t">
            <a:normAutofit/>
          </a:bodyPr>
          <a:lstStyle/>
          <a:p>
            <a:pPr marL="228600" marR="0" lvl="0" indent="-228600" fontAlgn="auto">
              <a:lnSpc>
                <a:spcPct val="90000"/>
              </a:lnSpc>
              <a:spcBef>
                <a:spcPts val="1200"/>
              </a:spcBef>
              <a:spcAft>
                <a:spcPts val="0"/>
              </a:spcAft>
              <a:buClr>
                <a:schemeClr val="tx1">
                  <a:lumMod val="60000"/>
                  <a:lumOff val="40000"/>
                </a:schemeClr>
              </a:buClr>
              <a:buSzTx/>
              <a:tabLst/>
              <a:defRPr/>
            </a:pPr>
            <a:r>
              <a:rPr lang="en-US" sz="2800" b="1" dirty="0" smtClean="0"/>
              <a:t>Goal #1: </a:t>
            </a:r>
            <a:r>
              <a:rPr lang="en-US" sz="2800" dirty="0" smtClean="0"/>
              <a:t>Reduce Modifications (35% Reduction Target)</a:t>
            </a:r>
          </a:p>
          <a:p>
            <a:pPr marL="228600" marR="0" lvl="0" indent="-228600" algn="l" defTabSz="914400" rtl="0" eaLnBrk="1" fontAlgn="auto" latinLnBrk="0" hangingPunct="1">
              <a:lnSpc>
                <a:spcPct val="90000"/>
              </a:lnSpc>
              <a:spcBef>
                <a:spcPts val="1200"/>
              </a:spcBef>
              <a:spcAft>
                <a:spcPts val="0"/>
              </a:spcAft>
              <a:buClr>
                <a:schemeClr val="tx1">
                  <a:lumMod val="60000"/>
                  <a:lumOff val="40000"/>
                </a:schemeClr>
              </a:buClr>
              <a:buSzTx/>
              <a:buFont typeface="Arial" panose="020B0604020202020204" pitchFamily="34" charset="0"/>
              <a:buChar char="•"/>
              <a:tabLst/>
              <a:defRPr/>
            </a:pPr>
            <a:endParaRPr kumimoji="0" lang="en-US" sz="2800" b="0" i="0" u="none" strike="noStrike" kern="1200" cap="none" spc="0" normalizeH="0" baseline="0" noProof="0" dirty="0">
              <a:ln>
                <a:noFill/>
              </a:ln>
              <a:solidFill>
                <a:schemeClr val="tx1"/>
              </a:solidFill>
              <a:effectLst/>
              <a:uLnTx/>
              <a:uFillTx/>
              <a:latin typeface="+mn-lt"/>
              <a:ea typeface="+mn-ea"/>
              <a:cs typeface="+mn-cs"/>
            </a:endParaRPr>
          </a:p>
        </p:txBody>
      </p:sp>
      <p:pic>
        <p:nvPicPr>
          <p:cNvPr id="137218" name="Picture 2"/>
          <p:cNvPicPr>
            <a:picLocks noChangeAspect="1" noChangeArrowheads="1"/>
          </p:cNvPicPr>
          <p:nvPr/>
        </p:nvPicPr>
        <p:blipFill>
          <a:blip r:embed="rId3" cstate="print"/>
          <a:srcRect/>
          <a:stretch>
            <a:fillRect/>
          </a:stretch>
        </p:blipFill>
        <p:spPr bwMode="auto">
          <a:xfrm>
            <a:off x="6891869" y="2628031"/>
            <a:ext cx="4543425" cy="3000375"/>
          </a:xfrm>
          <a:prstGeom prst="rect">
            <a:avLst/>
          </a:prstGeom>
          <a:noFill/>
          <a:ln w="9525">
            <a:solidFill>
              <a:schemeClr val="tx1"/>
            </a:solidFill>
            <a:miter lim="800000"/>
            <a:headEnd/>
            <a:tailEnd/>
          </a:ln>
          <a:effectLst>
            <a:outerShdw blurRad="50800" dist="38100" dir="2700000" algn="tl" rotWithShape="0">
              <a:prstClr val="black">
                <a:alpha val="40000"/>
              </a:prstClr>
            </a:outerShdw>
          </a:effectLst>
        </p:spPr>
      </p:pic>
      <p:sp>
        <p:nvSpPr>
          <p:cNvPr id="16" name="Rounded Rectangle 15"/>
          <p:cNvSpPr/>
          <p:nvPr/>
        </p:nvSpPr>
        <p:spPr>
          <a:xfrm>
            <a:off x="9880988" y="4080688"/>
            <a:ext cx="764275" cy="218364"/>
          </a:xfrm>
          <a:prstGeom prst="roundRect">
            <a:avLst/>
          </a:prstGeom>
          <a:solidFill>
            <a:srgbClr val="41555E"/>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dirty="0"/>
          </a:p>
        </p:txBody>
      </p:sp>
      <p:sp>
        <p:nvSpPr>
          <p:cNvPr id="17" name="TextBox 16"/>
          <p:cNvSpPr txBox="1"/>
          <p:nvPr/>
        </p:nvSpPr>
        <p:spPr>
          <a:xfrm>
            <a:off x="9962875" y="4080688"/>
            <a:ext cx="668740" cy="150126"/>
          </a:xfrm>
          <a:prstGeom prst="rect">
            <a:avLst/>
          </a:prstGeom>
          <a:noFill/>
        </p:spPr>
        <p:txBody>
          <a:bodyPr wrap="square" lIns="0" tIns="0" rIns="0" bIns="0" rtlCol="0">
            <a:noAutofit/>
          </a:bodyPr>
          <a:lstStyle/>
          <a:p>
            <a:pPr>
              <a:lnSpc>
                <a:spcPct val="90000"/>
              </a:lnSpc>
            </a:pPr>
            <a:r>
              <a:rPr lang="en-US" sz="1600" dirty="0" smtClean="0">
                <a:solidFill>
                  <a:schemeClr val="bg1"/>
                </a:solidFill>
              </a:rPr>
              <a:t>Before</a:t>
            </a:r>
          </a:p>
        </p:txBody>
      </p:sp>
      <p:sp>
        <p:nvSpPr>
          <p:cNvPr id="18" name="Rounded Rectangle 17"/>
          <p:cNvSpPr/>
          <p:nvPr/>
        </p:nvSpPr>
        <p:spPr>
          <a:xfrm>
            <a:off x="9951502" y="4806295"/>
            <a:ext cx="764275" cy="218364"/>
          </a:xfrm>
          <a:prstGeom prst="roundRect">
            <a:avLst/>
          </a:prstGeom>
          <a:solidFill>
            <a:srgbClr val="41555E"/>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dirty="0"/>
          </a:p>
        </p:txBody>
      </p:sp>
      <p:sp>
        <p:nvSpPr>
          <p:cNvPr id="19" name="TextBox 18"/>
          <p:cNvSpPr txBox="1"/>
          <p:nvPr/>
        </p:nvSpPr>
        <p:spPr>
          <a:xfrm>
            <a:off x="10006093" y="4806293"/>
            <a:ext cx="668740" cy="150126"/>
          </a:xfrm>
          <a:prstGeom prst="rect">
            <a:avLst/>
          </a:prstGeom>
          <a:noFill/>
        </p:spPr>
        <p:txBody>
          <a:bodyPr wrap="square" lIns="0" tIns="0" rIns="0" bIns="0" rtlCol="0">
            <a:noAutofit/>
          </a:bodyPr>
          <a:lstStyle/>
          <a:p>
            <a:pPr>
              <a:lnSpc>
                <a:spcPct val="90000"/>
              </a:lnSpc>
            </a:pPr>
            <a:r>
              <a:rPr lang="en-US" sz="1600" dirty="0" smtClean="0">
                <a:solidFill>
                  <a:schemeClr val="bg1"/>
                </a:solidFill>
              </a:rPr>
              <a:t>After</a:t>
            </a:r>
          </a:p>
        </p:txBody>
      </p:sp>
      <p:sp>
        <p:nvSpPr>
          <p:cNvPr id="137219" name="Rectangle 3"/>
          <p:cNvSpPr>
            <a:spLocks noChangeArrowheads="1"/>
          </p:cNvSpPr>
          <p:nvPr/>
        </p:nvSpPr>
        <p:spPr bwMode="auto">
          <a:xfrm>
            <a:off x="614147" y="2580226"/>
            <a:ext cx="5854889" cy="32316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Results:</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The overall benchmarking score for total customizations decreased from </a:t>
            </a:r>
            <a:r>
              <a:rPr kumimoji="0" lang="en-US" b="1"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27,019</a:t>
            </a:r>
            <a:r>
              <a:rPr kumimoji="0" lang="en-US"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to </a:t>
            </a:r>
            <a:r>
              <a:rPr kumimoji="0" lang="en-US" b="1"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14,510</a:t>
            </a:r>
            <a:r>
              <a:rPr kumimoji="0" lang="en-US"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r>
              <a:rPr kumimoji="0" lang="en-US" b="1" i="0" u="none" strike="noStrike" cap="none" normalizeH="0" baseline="0" dirty="0" smtClean="0">
                <a:ln>
                  <a:noFill/>
                </a:ln>
                <a:solidFill>
                  <a:srgbClr val="FF0000"/>
                </a:solidFill>
                <a:effectLst/>
                <a:latin typeface="Arial" pitchFamily="34" charset="0"/>
                <a:ea typeface="Calibri" pitchFamily="34" charset="0"/>
                <a:cs typeface="Times New Roman" pitchFamily="18" charset="0"/>
              </a:rPr>
              <a:t>A 46% decrease in total customizations.</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Even more impressive is the decrease in modified customizations (customizations to delivered objects…which contribute to higher ongoing costs):</a:t>
            </a:r>
            <a:endParaRPr kumimoji="0" lang="en-US"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The  benchmarking score for modified customizations decreased from </a:t>
            </a:r>
            <a:r>
              <a:rPr kumimoji="0" lang="en-US" b="1"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12,415</a:t>
            </a:r>
            <a:r>
              <a:rPr kumimoji="0" lang="en-US"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to </a:t>
            </a:r>
            <a:r>
              <a:rPr kumimoji="0" lang="en-US" b="1"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2,489</a:t>
            </a:r>
            <a:r>
              <a:rPr kumimoji="0" lang="en-US"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r>
              <a:rPr kumimoji="0" lang="en-US" b="1" i="0" u="none" strike="noStrike" cap="none" normalizeH="0" baseline="0" dirty="0" smtClean="0">
                <a:ln>
                  <a:noFill/>
                </a:ln>
                <a:solidFill>
                  <a:srgbClr val="FF0000"/>
                </a:solidFill>
                <a:effectLst/>
                <a:latin typeface="Arial" pitchFamily="34" charset="0"/>
                <a:ea typeface="Calibri" pitchFamily="34" charset="0"/>
                <a:cs typeface="Times New Roman" pitchFamily="18" charset="0"/>
              </a:rPr>
              <a:t>A 80% decrease in modified customizations!</a:t>
            </a:r>
            <a:endParaRPr kumimoji="0" lang="en-US"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29202013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Upgrade Goals</a:t>
            </a:r>
            <a:endParaRPr lang="en-US" dirty="0"/>
          </a:p>
        </p:txBody>
      </p:sp>
      <p:sp>
        <p:nvSpPr>
          <p:cNvPr id="5" name="Slide Number Placeholder 4"/>
          <p:cNvSpPr>
            <a:spLocks noGrp="1"/>
          </p:cNvSpPr>
          <p:nvPr>
            <p:ph type="sldNum" sz="quarter" idx="12"/>
          </p:nvPr>
        </p:nvSpPr>
        <p:spPr/>
        <p:txBody>
          <a:bodyPr/>
          <a:lstStyle/>
          <a:p>
            <a:fld id="{C51EAA63-D034-42AE-91FA-B13B9518C7BE}" type="slidenum">
              <a:rPr lang="en-US" smtClean="0"/>
              <a:pPr/>
              <a:t>4</a:t>
            </a:fld>
            <a:endParaRPr lang="en-US" dirty="0"/>
          </a:p>
        </p:txBody>
      </p:sp>
      <p:sp>
        <p:nvSpPr>
          <p:cNvPr id="5122" name="AutoShape 2" descr="Image result for Georgia Tech"/>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5124" name="AutoShape 4" descr="Image result for Georgia Tech"/>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5126" name="AutoShape 6" descr="Image result for Georgia Tech"/>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5128" name="AutoShape 8" descr="Image result for Georgia Tech"/>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5132" name="AutoShape 12" descr="Image result for Georgia Tech"/>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5134" name="AutoShape 14" descr="Image result for Georgia Tech"/>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5136" name="AutoShape 16" descr="Image result for Georgia Tech"/>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14" name="Content Placeholder 1"/>
          <p:cNvSpPr txBox="1">
            <a:spLocks/>
          </p:cNvSpPr>
          <p:nvPr/>
        </p:nvSpPr>
        <p:spPr>
          <a:xfrm>
            <a:off x="551597" y="1676400"/>
            <a:ext cx="5289644" cy="3305033"/>
          </a:xfrm>
          <a:prstGeom prst="rect">
            <a:avLst/>
          </a:prstGeom>
        </p:spPr>
        <p:txBody>
          <a:bodyPr anchor="t">
            <a:normAutofit/>
          </a:bodyPr>
          <a:lstStyle/>
          <a:p>
            <a:pPr marL="228600" marR="0" lvl="0" indent="-228600" fontAlgn="auto">
              <a:lnSpc>
                <a:spcPct val="90000"/>
              </a:lnSpc>
              <a:spcBef>
                <a:spcPts val="1200"/>
              </a:spcBef>
              <a:spcAft>
                <a:spcPts val="0"/>
              </a:spcAft>
              <a:buClr>
                <a:schemeClr val="tx1">
                  <a:lumMod val="60000"/>
                  <a:lumOff val="40000"/>
                </a:schemeClr>
              </a:buClr>
              <a:buSzTx/>
              <a:tabLst/>
              <a:defRPr/>
            </a:pPr>
            <a:r>
              <a:rPr lang="en-US" sz="2800" b="1" dirty="0" smtClean="0"/>
              <a:t>Goal #2: </a:t>
            </a:r>
            <a:r>
              <a:rPr lang="en-US" altLang="en-US" sz="2800" dirty="0" smtClean="0"/>
              <a:t>Reduce complexity</a:t>
            </a:r>
            <a:endParaRPr lang="en-US" sz="2800" dirty="0" smtClean="0"/>
          </a:p>
          <a:p>
            <a:pPr marL="228600" marR="0" lvl="0" indent="-228600" algn="l" defTabSz="914400" rtl="0" eaLnBrk="1" fontAlgn="auto" latinLnBrk="0" hangingPunct="1">
              <a:lnSpc>
                <a:spcPct val="90000"/>
              </a:lnSpc>
              <a:spcBef>
                <a:spcPts val="1200"/>
              </a:spcBef>
              <a:spcAft>
                <a:spcPts val="0"/>
              </a:spcAft>
              <a:buClr>
                <a:schemeClr val="tx1">
                  <a:lumMod val="60000"/>
                  <a:lumOff val="40000"/>
                </a:schemeClr>
              </a:buClr>
              <a:buSzTx/>
              <a:buFont typeface="Arial" panose="020B0604020202020204" pitchFamily="34" charset="0"/>
              <a:buChar char="•"/>
              <a:tabLst/>
              <a:defRPr/>
            </a:pPr>
            <a:endParaRPr kumimoji="0" lang="en-US" sz="2800" b="0" i="0" u="none" strike="noStrike" kern="1200" cap="none" spc="0" normalizeH="0" baseline="0" noProof="0" dirty="0">
              <a:ln>
                <a:noFill/>
              </a:ln>
              <a:solidFill>
                <a:schemeClr val="tx1"/>
              </a:solidFill>
              <a:effectLst/>
              <a:uLnTx/>
              <a:uFillTx/>
              <a:latin typeface="+mn-lt"/>
              <a:ea typeface="+mn-ea"/>
              <a:cs typeface="+mn-cs"/>
            </a:endParaRPr>
          </a:p>
        </p:txBody>
      </p:sp>
      <p:sp>
        <p:nvSpPr>
          <p:cNvPr id="137219" name="Rectangle 3"/>
          <p:cNvSpPr>
            <a:spLocks noChangeArrowheads="1"/>
          </p:cNvSpPr>
          <p:nvPr/>
        </p:nvSpPr>
        <p:spPr bwMode="auto">
          <a:xfrm>
            <a:off x="551597" y="2473471"/>
            <a:ext cx="5363571" cy="409342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Results:</a:t>
            </a:r>
          </a:p>
          <a:p>
            <a:pPr marL="342900" marR="0" lvl="0"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lang="en-US" altLang="en-US" sz="2400" b="1" dirty="0" smtClean="0">
                <a:solidFill>
                  <a:schemeClr val="accent1"/>
                </a:solidFill>
              </a:rPr>
              <a:t>Decommissioned Reporting Instance</a:t>
            </a:r>
          </a:p>
          <a:p>
            <a:pPr marL="342900" marR="0" lvl="0"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endParaRPr lang="en-US" altLang="en-US" sz="2400" b="1" dirty="0" smtClean="0">
              <a:solidFill>
                <a:schemeClr val="accent1"/>
              </a:solidFill>
            </a:endParaRPr>
          </a:p>
          <a:p>
            <a:pPr marL="342900" indent="-342900" fontAlgn="base">
              <a:spcBef>
                <a:spcPct val="0"/>
              </a:spcBef>
              <a:spcAft>
                <a:spcPct val="0"/>
              </a:spcAft>
              <a:buFont typeface="Arial" panose="020B0604020202020204" pitchFamily="34" charset="0"/>
              <a:buChar char="•"/>
            </a:pPr>
            <a:r>
              <a:rPr lang="en-US" altLang="en-US" sz="2400" b="1" dirty="0" smtClean="0">
                <a:solidFill>
                  <a:schemeClr val="accent1"/>
                </a:solidFill>
              </a:rPr>
              <a:t>Will go live with more PeopleSoft delivered functionality as opposed to customizations.  </a:t>
            </a:r>
          </a:p>
          <a:p>
            <a:pPr marL="342900" indent="-342900" fontAlgn="base">
              <a:spcBef>
                <a:spcPct val="0"/>
              </a:spcBef>
              <a:spcAft>
                <a:spcPct val="0"/>
              </a:spcAft>
              <a:buFont typeface="Arial" panose="020B0604020202020204" pitchFamily="34" charset="0"/>
              <a:buChar char="•"/>
            </a:pPr>
            <a:endParaRPr lang="en-US" altLang="en-US" sz="2400" b="1" dirty="0" smtClean="0">
              <a:solidFill>
                <a:schemeClr val="accent1"/>
              </a:solidFill>
            </a:endParaRPr>
          </a:p>
          <a:p>
            <a:pPr marL="342900" indent="-342900" fontAlgn="base">
              <a:spcBef>
                <a:spcPct val="0"/>
              </a:spcBef>
              <a:spcAft>
                <a:spcPct val="0"/>
              </a:spcAft>
              <a:buFont typeface="Arial" panose="020B0604020202020204" pitchFamily="34" charset="0"/>
              <a:buChar char="•"/>
            </a:pPr>
            <a:r>
              <a:rPr lang="en-US" altLang="en-US" sz="2400" b="1" dirty="0">
                <a:solidFill>
                  <a:schemeClr val="accent1"/>
                </a:solidFill>
              </a:rPr>
              <a:t>A</a:t>
            </a:r>
            <a:r>
              <a:rPr lang="en-US" altLang="en-US" sz="2400" b="1" dirty="0" smtClean="0">
                <a:solidFill>
                  <a:schemeClr val="accent1"/>
                </a:solidFill>
              </a:rPr>
              <a:t>lso evaluated customizations for simplicity and efficiency.</a:t>
            </a:r>
          </a:p>
          <a:p>
            <a:pPr marL="0" marR="0" lvl="0" indent="0" algn="l" defTabSz="914400" rtl="0" eaLnBrk="1" fontAlgn="base" latinLnBrk="0" hangingPunct="1">
              <a:lnSpc>
                <a:spcPct val="100000"/>
              </a:lnSpc>
              <a:spcBef>
                <a:spcPct val="0"/>
              </a:spcBef>
              <a:spcAft>
                <a:spcPct val="0"/>
              </a:spcAft>
              <a:buClrTx/>
              <a:buSzTx/>
              <a:buFontTx/>
              <a:buNone/>
              <a:tabLst/>
            </a:pPr>
            <a:r>
              <a:rPr lang="en-US" altLang="en-US" sz="2200" b="1" dirty="0" smtClean="0">
                <a:solidFill>
                  <a:schemeClr val="accent1"/>
                </a:solidFill>
              </a:rPr>
              <a:t> </a:t>
            </a:r>
          </a:p>
          <a:p>
            <a:pPr marL="0" marR="0" lvl="0" indent="0" algn="l" defTabSz="914400" rtl="0" eaLnBrk="1" fontAlgn="base" latinLnBrk="0" hangingPunct="1">
              <a:lnSpc>
                <a:spcPct val="100000"/>
              </a:lnSpc>
              <a:spcBef>
                <a:spcPct val="0"/>
              </a:spcBef>
              <a:spcAft>
                <a:spcPct val="0"/>
              </a:spcAft>
              <a:buClrTx/>
              <a:buSzTx/>
              <a:buFontTx/>
              <a:buNone/>
              <a:tabLst/>
            </a:pPr>
            <a:endParaRPr lang="en-US" altLang="en-US" sz="2200" dirty="0" smtClean="0"/>
          </a:p>
        </p:txBody>
      </p:sp>
      <p:sp>
        <p:nvSpPr>
          <p:cNvPr id="33" name="Content Placeholder 1"/>
          <p:cNvSpPr txBox="1">
            <a:spLocks/>
          </p:cNvSpPr>
          <p:nvPr/>
        </p:nvSpPr>
        <p:spPr>
          <a:xfrm>
            <a:off x="6258635" y="1692321"/>
            <a:ext cx="5289644" cy="3305033"/>
          </a:xfrm>
          <a:prstGeom prst="rect">
            <a:avLst/>
          </a:prstGeom>
        </p:spPr>
        <p:txBody>
          <a:bodyPr anchor="t">
            <a:normAutofit/>
          </a:bodyPr>
          <a:lstStyle/>
          <a:p>
            <a:pPr marL="228600" marR="0" lvl="0" indent="-228600" fontAlgn="auto">
              <a:lnSpc>
                <a:spcPct val="90000"/>
              </a:lnSpc>
              <a:spcBef>
                <a:spcPts val="1200"/>
              </a:spcBef>
              <a:spcAft>
                <a:spcPts val="0"/>
              </a:spcAft>
              <a:buClr>
                <a:schemeClr val="tx1">
                  <a:lumMod val="60000"/>
                  <a:lumOff val="40000"/>
                </a:schemeClr>
              </a:buClr>
              <a:buSzTx/>
              <a:tabLst/>
              <a:defRPr/>
            </a:pPr>
            <a:r>
              <a:rPr lang="en-US" sz="2800" b="1" dirty="0" smtClean="0"/>
              <a:t>Goal #3: </a:t>
            </a:r>
            <a:r>
              <a:rPr lang="en-US" altLang="en-US" sz="2800" dirty="0" smtClean="0"/>
              <a:t>Increase standardization </a:t>
            </a:r>
            <a:endParaRPr kumimoji="0" lang="en-US" sz="2800" b="0" i="0" u="none" strike="noStrike" kern="1200" cap="none" spc="0" normalizeH="0" baseline="0" noProof="0" dirty="0">
              <a:ln>
                <a:noFill/>
              </a:ln>
              <a:solidFill>
                <a:schemeClr val="tx1"/>
              </a:solidFill>
              <a:effectLst/>
              <a:uLnTx/>
              <a:uFillTx/>
              <a:latin typeface="+mn-lt"/>
              <a:ea typeface="+mn-ea"/>
              <a:cs typeface="+mn-cs"/>
            </a:endParaRPr>
          </a:p>
        </p:txBody>
      </p:sp>
      <p:sp>
        <p:nvSpPr>
          <p:cNvPr id="34" name="Rectangle 3"/>
          <p:cNvSpPr>
            <a:spLocks noChangeArrowheads="1"/>
          </p:cNvSpPr>
          <p:nvPr/>
        </p:nvSpPr>
        <p:spPr bwMode="auto">
          <a:xfrm>
            <a:off x="6258635" y="2473471"/>
            <a:ext cx="5363571" cy="375487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Results:</a:t>
            </a:r>
          </a:p>
          <a:p>
            <a:pPr marL="342900" lvl="0" indent="-342900" fontAlgn="base">
              <a:spcBef>
                <a:spcPct val="0"/>
              </a:spcBef>
              <a:spcAft>
                <a:spcPct val="0"/>
              </a:spcAft>
              <a:buFont typeface="Arial" panose="020B0604020202020204" pitchFamily="34" charset="0"/>
              <a:buChar char="•"/>
            </a:pPr>
            <a:r>
              <a:rPr lang="en-US" altLang="en-US" sz="2400" b="1" dirty="0" smtClean="0">
                <a:solidFill>
                  <a:schemeClr val="accent1"/>
                </a:solidFill>
              </a:rPr>
              <a:t>Accounts Payable check printing significant modification was removed as a result of getting check printing more standard</a:t>
            </a:r>
          </a:p>
          <a:p>
            <a:pPr lvl="0" fontAlgn="base">
              <a:spcBef>
                <a:spcPct val="0"/>
              </a:spcBef>
              <a:spcAft>
                <a:spcPct val="0"/>
              </a:spcAft>
            </a:pPr>
            <a:endParaRPr lang="en-US" altLang="en-US" sz="2400" b="1" dirty="0" smtClean="0">
              <a:solidFill>
                <a:schemeClr val="accent1"/>
              </a:solidFill>
            </a:endParaRPr>
          </a:p>
          <a:p>
            <a:pPr marL="342900" lvl="0" indent="-342900" fontAlgn="base">
              <a:spcBef>
                <a:spcPct val="0"/>
              </a:spcBef>
              <a:spcAft>
                <a:spcPct val="0"/>
              </a:spcAft>
              <a:buFont typeface="Arial" panose="020B0604020202020204" pitchFamily="34" charset="0"/>
              <a:buChar char="•"/>
            </a:pPr>
            <a:r>
              <a:rPr lang="en-US" altLang="en-US" sz="2400" b="1" dirty="0" smtClean="0">
                <a:solidFill>
                  <a:schemeClr val="accent1"/>
                </a:solidFill>
              </a:rPr>
              <a:t>Moving towards account chartfield standardization across all institutions</a:t>
            </a:r>
          </a:p>
          <a:p>
            <a:pPr lvl="0" fontAlgn="base">
              <a:spcBef>
                <a:spcPct val="0"/>
              </a:spcBef>
              <a:spcAft>
                <a:spcPct val="0"/>
              </a:spcAft>
            </a:pPr>
            <a:endParaRPr lang="en-US" altLang="en-US" sz="2400" b="1" dirty="0">
              <a:solidFill>
                <a:schemeClr val="accent1"/>
              </a:solidFill>
            </a:endParaRPr>
          </a:p>
          <a:p>
            <a:pPr marL="0" marR="0" lvl="0" indent="0" algn="l" defTabSz="914400" rtl="0" eaLnBrk="1" fontAlgn="base" latinLnBrk="0" hangingPunct="1">
              <a:lnSpc>
                <a:spcPct val="100000"/>
              </a:lnSpc>
              <a:spcBef>
                <a:spcPct val="0"/>
              </a:spcBef>
              <a:spcAft>
                <a:spcPct val="0"/>
              </a:spcAft>
              <a:buClrTx/>
              <a:buSzTx/>
              <a:buFontTx/>
              <a:buNone/>
              <a:tabLst/>
            </a:pPr>
            <a:endParaRPr lang="en-US" altLang="en-US" sz="2200" dirty="0" smtClean="0"/>
          </a:p>
        </p:txBody>
      </p:sp>
    </p:spTree>
    <p:extLst>
      <p:ext uri="{BB962C8B-B14F-4D97-AF65-F5344CB8AC3E}">
        <p14:creationId xmlns:p14="http://schemas.microsoft.com/office/powerpoint/2010/main" val="23459760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Upgrade Goals</a:t>
            </a:r>
            <a:endParaRPr lang="en-US" dirty="0"/>
          </a:p>
        </p:txBody>
      </p:sp>
      <p:sp>
        <p:nvSpPr>
          <p:cNvPr id="5" name="Slide Number Placeholder 4"/>
          <p:cNvSpPr>
            <a:spLocks noGrp="1"/>
          </p:cNvSpPr>
          <p:nvPr>
            <p:ph type="sldNum" sz="quarter" idx="12"/>
          </p:nvPr>
        </p:nvSpPr>
        <p:spPr/>
        <p:txBody>
          <a:bodyPr/>
          <a:lstStyle/>
          <a:p>
            <a:fld id="{C51EAA63-D034-42AE-91FA-B13B9518C7BE}" type="slidenum">
              <a:rPr lang="en-US" smtClean="0"/>
              <a:pPr/>
              <a:t>5</a:t>
            </a:fld>
            <a:endParaRPr lang="en-US" dirty="0"/>
          </a:p>
        </p:txBody>
      </p:sp>
      <p:sp>
        <p:nvSpPr>
          <p:cNvPr id="5122" name="AutoShape 2" descr="Image result for Georgia Tech"/>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5124" name="AutoShape 4" descr="Image result for Georgia Tech"/>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5126" name="AutoShape 6" descr="Image result for Georgia Tech"/>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5128" name="AutoShape 8" descr="Image result for Georgia Tech"/>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5132" name="AutoShape 12" descr="Image result for Georgia Tech"/>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5134" name="AutoShape 14" descr="Image result for Georgia Tech"/>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5136" name="AutoShape 16" descr="Image result for Georgia Tech"/>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14" name="Content Placeholder 1"/>
          <p:cNvSpPr txBox="1">
            <a:spLocks/>
          </p:cNvSpPr>
          <p:nvPr/>
        </p:nvSpPr>
        <p:spPr>
          <a:xfrm>
            <a:off x="606189" y="1676400"/>
            <a:ext cx="5494360" cy="3305033"/>
          </a:xfrm>
          <a:prstGeom prst="rect">
            <a:avLst/>
          </a:prstGeom>
        </p:spPr>
        <p:txBody>
          <a:bodyPr anchor="t">
            <a:normAutofit/>
          </a:bodyPr>
          <a:lstStyle/>
          <a:p>
            <a:pPr marL="228600" marR="0" lvl="0" indent="-228600" fontAlgn="auto">
              <a:lnSpc>
                <a:spcPct val="90000"/>
              </a:lnSpc>
              <a:spcBef>
                <a:spcPts val="1200"/>
              </a:spcBef>
              <a:spcAft>
                <a:spcPts val="0"/>
              </a:spcAft>
              <a:buClr>
                <a:schemeClr val="tx1">
                  <a:lumMod val="60000"/>
                  <a:lumOff val="40000"/>
                </a:schemeClr>
              </a:buClr>
              <a:buSzTx/>
              <a:tabLst/>
              <a:defRPr/>
            </a:pPr>
            <a:r>
              <a:rPr lang="en-US" sz="2800" b="1" dirty="0" smtClean="0"/>
              <a:t>Goal #4: </a:t>
            </a:r>
            <a:r>
              <a:rPr lang="en-US" sz="2800" dirty="0" smtClean="0"/>
              <a:t>Improve Efficiency of Business Processes</a:t>
            </a:r>
          </a:p>
          <a:p>
            <a:pPr marL="228600" marR="0" lvl="0" indent="-228600" algn="l" defTabSz="914400" rtl="0" eaLnBrk="1" fontAlgn="auto" latinLnBrk="0" hangingPunct="1">
              <a:lnSpc>
                <a:spcPct val="90000"/>
              </a:lnSpc>
              <a:spcBef>
                <a:spcPts val="1200"/>
              </a:spcBef>
              <a:spcAft>
                <a:spcPts val="0"/>
              </a:spcAft>
              <a:buClr>
                <a:schemeClr val="tx1">
                  <a:lumMod val="60000"/>
                  <a:lumOff val="40000"/>
                </a:schemeClr>
              </a:buClr>
              <a:buSzTx/>
              <a:buFont typeface="Arial" panose="020B0604020202020204" pitchFamily="34" charset="0"/>
              <a:buChar char="•"/>
              <a:tabLst/>
              <a:defRPr/>
            </a:pPr>
            <a:endParaRPr kumimoji="0" lang="en-US" sz="2800" b="0" i="0" u="none" strike="noStrike" kern="1200" cap="none" spc="0" normalizeH="0" baseline="0" noProof="0" dirty="0">
              <a:ln>
                <a:noFill/>
              </a:ln>
              <a:solidFill>
                <a:schemeClr val="tx1"/>
              </a:solidFill>
              <a:effectLst/>
              <a:uLnTx/>
              <a:uFillTx/>
              <a:latin typeface="+mn-lt"/>
              <a:ea typeface="+mn-ea"/>
              <a:cs typeface="+mn-cs"/>
            </a:endParaRPr>
          </a:p>
        </p:txBody>
      </p:sp>
      <p:sp>
        <p:nvSpPr>
          <p:cNvPr id="137219" name="Rectangle 3"/>
          <p:cNvSpPr>
            <a:spLocks noChangeArrowheads="1"/>
          </p:cNvSpPr>
          <p:nvPr/>
        </p:nvSpPr>
        <p:spPr bwMode="auto">
          <a:xfrm>
            <a:off x="614147" y="2672559"/>
            <a:ext cx="5349925" cy="304698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Results:</a:t>
            </a:r>
          </a:p>
          <a:p>
            <a:pPr marL="342900" lvl="0" indent="-342900" fontAlgn="base">
              <a:spcBef>
                <a:spcPct val="0"/>
              </a:spcBef>
              <a:spcAft>
                <a:spcPct val="0"/>
              </a:spcAft>
              <a:buFont typeface="Arial" panose="020B0604020202020204" pitchFamily="34" charset="0"/>
              <a:buChar char="•"/>
            </a:pPr>
            <a:r>
              <a:rPr lang="en-US" altLang="en-US" sz="2400" b="1" dirty="0" smtClean="0">
                <a:solidFill>
                  <a:schemeClr val="accent1"/>
                </a:solidFill>
              </a:rPr>
              <a:t>Went through Business Process Analysis and will include Job Aids &amp; Business Process Guides Documentation </a:t>
            </a:r>
          </a:p>
          <a:p>
            <a:pPr lvl="0" fontAlgn="base">
              <a:spcBef>
                <a:spcPct val="0"/>
              </a:spcBef>
              <a:spcAft>
                <a:spcPct val="0"/>
              </a:spcAft>
            </a:pPr>
            <a:endParaRPr lang="en-US" altLang="en-US" sz="2400" b="1" dirty="0" smtClean="0">
              <a:solidFill>
                <a:schemeClr val="accent1"/>
              </a:solidFill>
            </a:endParaRPr>
          </a:p>
          <a:p>
            <a:pPr marL="342900" lvl="0" indent="-342900" fontAlgn="base">
              <a:spcBef>
                <a:spcPct val="0"/>
              </a:spcBef>
              <a:spcAft>
                <a:spcPct val="0"/>
              </a:spcAft>
              <a:buFont typeface="Arial" panose="020B0604020202020204" pitchFamily="34" charset="0"/>
              <a:buChar char="•"/>
            </a:pPr>
            <a:r>
              <a:rPr lang="en-US" altLang="en-US" sz="2400" b="1" dirty="0" smtClean="0">
                <a:solidFill>
                  <a:schemeClr val="accent1"/>
                </a:solidFill>
              </a:rPr>
              <a:t>Develop and enhance PeopleSoft module Training and roll-out</a:t>
            </a:r>
            <a:endParaRPr kumimoji="0" lang="en-US" sz="2400" b="1" i="0" u="none" strike="noStrike" cap="none" normalizeH="0" baseline="0" dirty="0" smtClean="0">
              <a:ln>
                <a:noFill/>
              </a:ln>
              <a:solidFill>
                <a:schemeClr val="accent1"/>
              </a:solidFill>
              <a:effectLst/>
              <a:latin typeface="Arial" pitchFamily="34" charset="0"/>
              <a:ea typeface="Calibri" pitchFamily="34" charset="0"/>
              <a:cs typeface="Times New Roman" pitchFamily="18" charset="0"/>
            </a:endParaRPr>
          </a:p>
        </p:txBody>
      </p:sp>
      <p:pic>
        <p:nvPicPr>
          <p:cNvPr id="20" name="Picture 19" descr="image1.JPG"/>
          <p:cNvPicPr>
            <a:picLocks noChangeAspect="1"/>
          </p:cNvPicPr>
          <p:nvPr/>
        </p:nvPicPr>
        <p:blipFill>
          <a:blip r:embed="rId3" cstate="print"/>
          <a:stretch>
            <a:fillRect/>
          </a:stretch>
        </p:blipFill>
        <p:spPr>
          <a:xfrm>
            <a:off x="6588691" y="1774201"/>
            <a:ext cx="4849502" cy="3637127"/>
          </a:xfrm>
          <a:prstGeom prst="rect">
            <a:avLst/>
          </a:prstGeom>
          <a:effectLst>
            <a:outerShdw blurRad="50800" dist="38100" dir="2700000" algn="tl" rotWithShape="0">
              <a:prstClr val="black">
                <a:alpha val="40000"/>
              </a:prstClr>
            </a:outerShdw>
          </a:effectLst>
        </p:spPr>
      </p:pic>
      <p:sp>
        <p:nvSpPr>
          <p:cNvPr id="21" name="TextBox 20"/>
          <p:cNvSpPr txBox="1"/>
          <p:nvPr/>
        </p:nvSpPr>
        <p:spPr>
          <a:xfrm>
            <a:off x="6919410" y="5513688"/>
            <a:ext cx="4353636" cy="286603"/>
          </a:xfrm>
          <a:prstGeom prst="rect">
            <a:avLst/>
          </a:prstGeom>
          <a:noFill/>
        </p:spPr>
        <p:txBody>
          <a:bodyPr wrap="square" lIns="0" tIns="0" rIns="0" bIns="0" rtlCol="0">
            <a:noAutofit/>
          </a:bodyPr>
          <a:lstStyle/>
          <a:p>
            <a:pPr algn="ctr">
              <a:lnSpc>
                <a:spcPct val="90000"/>
              </a:lnSpc>
            </a:pPr>
            <a:r>
              <a:rPr lang="en-US" sz="1600" dirty="0" smtClean="0"/>
              <a:t>USG Pre-Go Live Training</a:t>
            </a:r>
          </a:p>
        </p:txBody>
      </p:sp>
    </p:spTree>
    <p:extLst>
      <p:ext uri="{BB962C8B-B14F-4D97-AF65-F5344CB8AC3E}">
        <p14:creationId xmlns:p14="http://schemas.microsoft.com/office/powerpoint/2010/main" val="2714217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Upgrade Goals</a:t>
            </a:r>
            <a:endParaRPr lang="en-US" dirty="0"/>
          </a:p>
        </p:txBody>
      </p:sp>
      <p:sp>
        <p:nvSpPr>
          <p:cNvPr id="5" name="Slide Number Placeholder 4"/>
          <p:cNvSpPr>
            <a:spLocks noGrp="1"/>
          </p:cNvSpPr>
          <p:nvPr>
            <p:ph type="sldNum" sz="quarter" idx="12"/>
          </p:nvPr>
        </p:nvSpPr>
        <p:spPr/>
        <p:txBody>
          <a:bodyPr/>
          <a:lstStyle/>
          <a:p>
            <a:fld id="{C51EAA63-D034-42AE-91FA-B13B9518C7BE}" type="slidenum">
              <a:rPr lang="en-US" smtClean="0"/>
              <a:pPr/>
              <a:t>6</a:t>
            </a:fld>
            <a:endParaRPr lang="en-US" dirty="0"/>
          </a:p>
        </p:txBody>
      </p:sp>
      <p:sp>
        <p:nvSpPr>
          <p:cNvPr id="5122" name="AutoShape 2" descr="Image result for Georgia Tech"/>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5124" name="AutoShape 4" descr="Image result for Georgia Tech"/>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5126" name="AutoShape 6" descr="Image result for Georgia Tech"/>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5128" name="AutoShape 8" descr="Image result for Georgia Tech"/>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5132" name="AutoShape 12" descr="Image result for Georgia Tech"/>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5134" name="AutoShape 14" descr="Image result for Georgia Tech"/>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5136" name="AutoShape 16" descr="Image result for Georgia Tech"/>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14" name="Content Placeholder 1"/>
          <p:cNvSpPr txBox="1">
            <a:spLocks/>
          </p:cNvSpPr>
          <p:nvPr/>
        </p:nvSpPr>
        <p:spPr>
          <a:xfrm>
            <a:off x="606189" y="1676400"/>
            <a:ext cx="9902588" cy="3305033"/>
          </a:xfrm>
          <a:prstGeom prst="rect">
            <a:avLst/>
          </a:prstGeom>
        </p:spPr>
        <p:txBody>
          <a:bodyPr anchor="t">
            <a:normAutofit/>
          </a:bodyPr>
          <a:lstStyle/>
          <a:p>
            <a:pPr marL="228600" marR="0" lvl="0" indent="-228600" fontAlgn="auto">
              <a:lnSpc>
                <a:spcPct val="90000"/>
              </a:lnSpc>
              <a:spcBef>
                <a:spcPts val="1200"/>
              </a:spcBef>
              <a:spcAft>
                <a:spcPts val="0"/>
              </a:spcAft>
              <a:buClr>
                <a:schemeClr val="tx1">
                  <a:lumMod val="60000"/>
                  <a:lumOff val="40000"/>
                </a:schemeClr>
              </a:buClr>
              <a:buSzTx/>
              <a:tabLst/>
              <a:defRPr/>
            </a:pPr>
            <a:r>
              <a:rPr lang="en-US" sz="2800" b="1" dirty="0" smtClean="0"/>
              <a:t>Goal #5: </a:t>
            </a:r>
            <a:r>
              <a:rPr lang="en-US" altLang="en-US" sz="2800" dirty="0" smtClean="0"/>
              <a:t>Improve navigation and user interface</a:t>
            </a:r>
            <a:endParaRPr lang="en-US" sz="2800" dirty="0" smtClean="0"/>
          </a:p>
          <a:p>
            <a:pPr marL="228600" marR="0" lvl="0" indent="-228600" algn="l" defTabSz="914400" rtl="0" eaLnBrk="1" fontAlgn="auto" latinLnBrk="0" hangingPunct="1">
              <a:lnSpc>
                <a:spcPct val="90000"/>
              </a:lnSpc>
              <a:spcBef>
                <a:spcPts val="1200"/>
              </a:spcBef>
              <a:spcAft>
                <a:spcPts val="0"/>
              </a:spcAft>
              <a:buClr>
                <a:schemeClr val="tx1">
                  <a:lumMod val="60000"/>
                  <a:lumOff val="40000"/>
                </a:schemeClr>
              </a:buClr>
              <a:buSzTx/>
              <a:buFont typeface="Arial" panose="020B0604020202020204" pitchFamily="34" charset="0"/>
              <a:buChar char="•"/>
              <a:tabLst/>
              <a:defRPr/>
            </a:pPr>
            <a:endParaRPr kumimoji="0" lang="en-US" sz="2800" b="0" i="0" u="none" strike="noStrike" kern="1200" cap="none" spc="0" normalizeH="0" baseline="0" noProof="0" dirty="0">
              <a:ln>
                <a:noFill/>
              </a:ln>
              <a:solidFill>
                <a:schemeClr val="tx1"/>
              </a:solidFill>
              <a:effectLst/>
              <a:uLnTx/>
              <a:uFillTx/>
              <a:latin typeface="+mn-lt"/>
              <a:ea typeface="+mn-ea"/>
              <a:cs typeface="+mn-cs"/>
            </a:endParaRPr>
          </a:p>
        </p:txBody>
      </p:sp>
      <p:sp>
        <p:nvSpPr>
          <p:cNvPr id="137219" name="Rectangle 3"/>
          <p:cNvSpPr>
            <a:spLocks noChangeArrowheads="1"/>
          </p:cNvSpPr>
          <p:nvPr/>
        </p:nvSpPr>
        <p:spPr bwMode="auto">
          <a:xfrm>
            <a:off x="614148" y="2427731"/>
            <a:ext cx="3957852" cy="230832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Results:</a:t>
            </a:r>
          </a:p>
          <a:p>
            <a:pPr lvl="0" fontAlgn="base">
              <a:spcBef>
                <a:spcPct val="0"/>
              </a:spcBef>
              <a:spcAft>
                <a:spcPct val="0"/>
              </a:spcAft>
            </a:pPr>
            <a:r>
              <a:rPr lang="en-US" altLang="en-US" sz="2400" b="1" dirty="0" smtClean="0">
                <a:solidFill>
                  <a:schemeClr val="accent1"/>
                </a:solidFill>
              </a:rPr>
              <a:t>PeopleSoft Version 9.2 includes a greatly enhanced user interface and much more intuitive navigation i.e. </a:t>
            </a:r>
            <a:r>
              <a:rPr lang="en-US" altLang="en-US" sz="2400" b="1" dirty="0" err="1" smtClean="0">
                <a:solidFill>
                  <a:schemeClr val="accent1"/>
                </a:solidFill>
              </a:rPr>
              <a:t>workcenters</a:t>
            </a:r>
            <a:endParaRPr kumimoji="0" lang="en-US" sz="2400" b="1" i="0" u="none" strike="noStrike" cap="none" normalizeH="0" baseline="0" dirty="0" smtClean="0">
              <a:ln>
                <a:noFill/>
              </a:ln>
              <a:solidFill>
                <a:schemeClr val="accent1"/>
              </a:solidFill>
              <a:effectLst/>
              <a:latin typeface="Arial" pitchFamily="34" charset="0"/>
              <a:ea typeface="Calibri" pitchFamily="34" charset="0"/>
              <a:cs typeface="Times New Roman" pitchFamily="18" charset="0"/>
            </a:endParaRPr>
          </a:p>
        </p:txBody>
      </p:sp>
      <p:pic>
        <p:nvPicPr>
          <p:cNvPr id="149506" name="Picture 2"/>
          <p:cNvPicPr>
            <a:picLocks noChangeAspect="1" noChangeArrowheads="1"/>
          </p:cNvPicPr>
          <p:nvPr/>
        </p:nvPicPr>
        <p:blipFill>
          <a:blip r:embed="rId3" cstate="print"/>
          <a:srcRect/>
          <a:stretch>
            <a:fillRect/>
          </a:stretch>
        </p:blipFill>
        <p:spPr bwMode="auto">
          <a:xfrm>
            <a:off x="5622877" y="2589474"/>
            <a:ext cx="6065833" cy="1955230"/>
          </a:xfrm>
          <a:prstGeom prst="rect">
            <a:avLst/>
          </a:prstGeom>
          <a:noFill/>
          <a:ln w="9525">
            <a:solidFill>
              <a:schemeClr val="tx1"/>
            </a:solidFill>
            <a:miter lim="800000"/>
            <a:headEnd/>
            <a:tailEnd/>
          </a:ln>
          <a:effectLst>
            <a:outerShdw blurRad="50800" dist="38100" dir="2700000" algn="tl" rotWithShape="0">
              <a:prstClr val="black">
                <a:alpha val="40000"/>
              </a:prstClr>
            </a:outerShdw>
          </a:effectLst>
        </p:spPr>
      </p:pic>
      <p:sp>
        <p:nvSpPr>
          <p:cNvPr id="17" name="TextBox 16"/>
          <p:cNvSpPr txBox="1"/>
          <p:nvPr/>
        </p:nvSpPr>
        <p:spPr>
          <a:xfrm>
            <a:off x="6619165" y="3548418"/>
            <a:ext cx="805218" cy="341194"/>
          </a:xfrm>
          <a:prstGeom prst="rect">
            <a:avLst/>
          </a:prstGeom>
          <a:noFill/>
        </p:spPr>
        <p:txBody>
          <a:bodyPr wrap="square" lIns="0" tIns="0" rIns="0" bIns="0" rtlCol="0">
            <a:noAutofit/>
          </a:bodyPr>
          <a:lstStyle/>
          <a:p>
            <a:pPr algn="ctr">
              <a:lnSpc>
                <a:spcPct val="90000"/>
              </a:lnSpc>
            </a:pPr>
            <a:r>
              <a:rPr lang="en-US" b="1" dirty="0" smtClean="0"/>
              <a:t>8.9</a:t>
            </a:r>
          </a:p>
        </p:txBody>
      </p:sp>
      <p:sp>
        <p:nvSpPr>
          <p:cNvPr id="18" name="TextBox 17"/>
          <p:cNvSpPr txBox="1"/>
          <p:nvPr/>
        </p:nvSpPr>
        <p:spPr>
          <a:xfrm>
            <a:off x="6621438" y="4137548"/>
            <a:ext cx="805218" cy="341194"/>
          </a:xfrm>
          <a:prstGeom prst="rect">
            <a:avLst/>
          </a:prstGeom>
          <a:noFill/>
        </p:spPr>
        <p:txBody>
          <a:bodyPr wrap="square" lIns="0" tIns="0" rIns="0" bIns="0" rtlCol="0">
            <a:noAutofit/>
          </a:bodyPr>
          <a:lstStyle/>
          <a:p>
            <a:pPr algn="ctr">
              <a:lnSpc>
                <a:spcPct val="90000"/>
              </a:lnSpc>
            </a:pPr>
            <a:r>
              <a:rPr lang="en-US" b="1" dirty="0" smtClean="0"/>
              <a:t>9.2</a:t>
            </a:r>
          </a:p>
        </p:txBody>
      </p:sp>
      <p:sp>
        <p:nvSpPr>
          <p:cNvPr id="19" name="Oval 18"/>
          <p:cNvSpPr/>
          <p:nvPr/>
        </p:nvSpPr>
        <p:spPr>
          <a:xfrm>
            <a:off x="8379726" y="2729551"/>
            <a:ext cx="1473958" cy="1924334"/>
          </a:xfrm>
          <a:prstGeom prst="ellipse">
            <a:avLst/>
          </a:prstGeom>
          <a:noFill/>
          <a:ln w="38100">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dirty="0"/>
          </a:p>
        </p:txBody>
      </p:sp>
      <p:cxnSp>
        <p:nvCxnSpPr>
          <p:cNvPr id="23" name="Straight Arrow Connector 22"/>
          <p:cNvCxnSpPr/>
          <p:nvPr/>
        </p:nvCxnSpPr>
        <p:spPr>
          <a:xfrm flipV="1">
            <a:off x="7478973" y="4271750"/>
            <a:ext cx="900752" cy="736978"/>
          </a:xfrm>
          <a:prstGeom prst="straightConnector1">
            <a:avLst/>
          </a:prstGeom>
          <a:ln w="19050">
            <a:solidFill>
              <a:schemeClr val="accent5"/>
            </a:solidFill>
            <a:miter lim="800000"/>
            <a:tailEnd type="arrow"/>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5513696" y="5008728"/>
            <a:ext cx="6182435" cy="818866"/>
          </a:xfrm>
          <a:prstGeom prst="rect">
            <a:avLst/>
          </a:prstGeom>
          <a:noFill/>
        </p:spPr>
        <p:txBody>
          <a:bodyPr wrap="square" lIns="0" tIns="0" rIns="0" bIns="0" rtlCol="0">
            <a:noAutofit/>
          </a:bodyPr>
          <a:lstStyle/>
          <a:p>
            <a:pPr>
              <a:lnSpc>
                <a:spcPct val="90000"/>
              </a:lnSpc>
            </a:pPr>
            <a:r>
              <a:rPr lang="en-US" dirty="0" smtClean="0"/>
              <a:t>CEMLI Benchmarking score for modified User Interface Objects (Pages, Components) reduced from 3920 to 383 resulting in a </a:t>
            </a:r>
            <a:r>
              <a:rPr lang="en-US" b="1" dirty="0" smtClean="0">
                <a:solidFill>
                  <a:schemeClr val="accent1"/>
                </a:solidFill>
              </a:rPr>
              <a:t>90% decrease in User Interface customization complexity!</a:t>
            </a:r>
          </a:p>
        </p:txBody>
      </p:sp>
      <p:sp>
        <p:nvSpPr>
          <p:cNvPr id="27" name="Rounded Rectangle 26"/>
          <p:cNvSpPr/>
          <p:nvPr/>
        </p:nvSpPr>
        <p:spPr>
          <a:xfrm>
            <a:off x="4844965" y="3534778"/>
            <a:ext cx="764275" cy="218364"/>
          </a:xfrm>
          <a:prstGeom prst="roundRect">
            <a:avLst/>
          </a:prstGeom>
          <a:solidFill>
            <a:srgbClr val="41555E"/>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dirty="0"/>
          </a:p>
        </p:txBody>
      </p:sp>
      <p:sp>
        <p:nvSpPr>
          <p:cNvPr id="28" name="TextBox 27"/>
          <p:cNvSpPr txBox="1"/>
          <p:nvPr/>
        </p:nvSpPr>
        <p:spPr>
          <a:xfrm>
            <a:off x="4926852" y="3534778"/>
            <a:ext cx="668740" cy="150126"/>
          </a:xfrm>
          <a:prstGeom prst="rect">
            <a:avLst/>
          </a:prstGeom>
          <a:noFill/>
        </p:spPr>
        <p:txBody>
          <a:bodyPr wrap="square" lIns="0" tIns="0" rIns="0" bIns="0" rtlCol="0">
            <a:noAutofit/>
          </a:bodyPr>
          <a:lstStyle/>
          <a:p>
            <a:pPr>
              <a:lnSpc>
                <a:spcPct val="90000"/>
              </a:lnSpc>
            </a:pPr>
            <a:r>
              <a:rPr lang="en-US" sz="1600" dirty="0" smtClean="0">
                <a:solidFill>
                  <a:schemeClr val="bg1"/>
                </a:solidFill>
              </a:rPr>
              <a:t>Before</a:t>
            </a:r>
          </a:p>
        </p:txBody>
      </p:sp>
      <p:sp>
        <p:nvSpPr>
          <p:cNvPr id="29" name="Rounded Rectangle 28"/>
          <p:cNvSpPr/>
          <p:nvPr/>
        </p:nvSpPr>
        <p:spPr>
          <a:xfrm>
            <a:off x="4860887" y="4192145"/>
            <a:ext cx="764275" cy="218364"/>
          </a:xfrm>
          <a:prstGeom prst="roundRect">
            <a:avLst/>
          </a:prstGeom>
          <a:solidFill>
            <a:srgbClr val="41555E"/>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dirty="0"/>
          </a:p>
        </p:txBody>
      </p:sp>
      <p:sp>
        <p:nvSpPr>
          <p:cNvPr id="30" name="TextBox 29"/>
          <p:cNvSpPr txBox="1"/>
          <p:nvPr/>
        </p:nvSpPr>
        <p:spPr>
          <a:xfrm>
            <a:off x="4915478" y="4192143"/>
            <a:ext cx="668740" cy="150126"/>
          </a:xfrm>
          <a:prstGeom prst="rect">
            <a:avLst/>
          </a:prstGeom>
          <a:noFill/>
        </p:spPr>
        <p:txBody>
          <a:bodyPr wrap="square" lIns="0" tIns="0" rIns="0" bIns="0" rtlCol="0">
            <a:noAutofit/>
          </a:bodyPr>
          <a:lstStyle/>
          <a:p>
            <a:pPr>
              <a:lnSpc>
                <a:spcPct val="90000"/>
              </a:lnSpc>
            </a:pPr>
            <a:r>
              <a:rPr lang="en-US" sz="1600" dirty="0" smtClean="0">
                <a:solidFill>
                  <a:schemeClr val="bg1"/>
                </a:solidFill>
              </a:rPr>
              <a:t>After</a:t>
            </a:r>
          </a:p>
        </p:txBody>
      </p:sp>
    </p:spTree>
    <p:extLst>
      <p:ext uri="{BB962C8B-B14F-4D97-AF65-F5344CB8AC3E}">
        <p14:creationId xmlns:p14="http://schemas.microsoft.com/office/powerpoint/2010/main" val="1794793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Upgrade Goals</a:t>
            </a:r>
            <a:endParaRPr lang="en-US" dirty="0"/>
          </a:p>
        </p:txBody>
      </p:sp>
      <p:sp>
        <p:nvSpPr>
          <p:cNvPr id="5" name="Slide Number Placeholder 4"/>
          <p:cNvSpPr>
            <a:spLocks noGrp="1"/>
          </p:cNvSpPr>
          <p:nvPr>
            <p:ph type="sldNum" sz="quarter" idx="12"/>
          </p:nvPr>
        </p:nvSpPr>
        <p:spPr/>
        <p:txBody>
          <a:bodyPr/>
          <a:lstStyle/>
          <a:p>
            <a:fld id="{C51EAA63-D034-42AE-91FA-B13B9518C7BE}" type="slidenum">
              <a:rPr lang="en-US" smtClean="0"/>
              <a:pPr/>
              <a:t>7</a:t>
            </a:fld>
            <a:endParaRPr lang="en-US" dirty="0"/>
          </a:p>
        </p:txBody>
      </p:sp>
      <p:sp>
        <p:nvSpPr>
          <p:cNvPr id="5122" name="AutoShape 2" descr="Image result for Georgia Tech"/>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5124" name="AutoShape 4" descr="Image result for Georgia Tech"/>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5126" name="AutoShape 6" descr="Image result for Georgia Tech"/>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5128" name="AutoShape 8" descr="Image result for Georgia Tech"/>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5132" name="AutoShape 12" descr="Image result for Georgia Tech"/>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5134" name="AutoShape 14" descr="Image result for Georgia Tech"/>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5136" name="AutoShape 16" descr="Image result for Georgia Tech"/>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14" name="Content Placeholder 1"/>
          <p:cNvSpPr txBox="1">
            <a:spLocks/>
          </p:cNvSpPr>
          <p:nvPr/>
        </p:nvSpPr>
        <p:spPr>
          <a:xfrm>
            <a:off x="606189" y="1676400"/>
            <a:ext cx="9902588" cy="3305033"/>
          </a:xfrm>
          <a:prstGeom prst="rect">
            <a:avLst/>
          </a:prstGeom>
        </p:spPr>
        <p:txBody>
          <a:bodyPr anchor="t">
            <a:normAutofit/>
          </a:bodyPr>
          <a:lstStyle/>
          <a:p>
            <a:pPr marL="228600" marR="0" lvl="0" indent="-228600" fontAlgn="auto">
              <a:lnSpc>
                <a:spcPct val="90000"/>
              </a:lnSpc>
              <a:spcBef>
                <a:spcPts val="1200"/>
              </a:spcBef>
              <a:spcAft>
                <a:spcPts val="0"/>
              </a:spcAft>
              <a:buClr>
                <a:schemeClr val="tx1">
                  <a:lumMod val="60000"/>
                  <a:lumOff val="40000"/>
                </a:schemeClr>
              </a:buClr>
              <a:buSzTx/>
              <a:tabLst/>
              <a:defRPr/>
            </a:pPr>
            <a:r>
              <a:rPr lang="en-US" sz="2800" b="1" dirty="0" smtClean="0"/>
              <a:t>Goal #6: </a:t>
            </a:r>
            <a:r>
              <a:rPr lang="en-US" altLang="en-US" sz="2800" dirty="0" smtClean="0"/>
              <a:t>Better align support resources with PeopleSoft 9.2</a:t>
            </a:r>
            <a:endParaRPr lang="en-US" sz="2800" dirty="0" smtClean="0"/>
          </a:p>
          <a:p>
            <a:pPr marL="228600" marR="0" lvl="0" indent="-228600" algn="l" defTabSz="914400" rtl="0" eaLnBrk="1" fontAlgn="auto" latinLnBrk="0" hangingPunct="1">
              <a:lnSpc>
                <a:spcPct val="90000"/>
              </a:lnSpc>
              <a:spcBef>
                <a:spcPts val="1200"/>
              </a:spcBef>
              <a:spcAft>
                <a:spcPts val="0"/>
              </a:spcAft>
              <a:buClr>
                <a:schemeClr val="tx1">
                  <a:lumMod val="60000"/>
                  <a:lumOff val="40000"/>
                </a:schemeClr>
              </a:buClr>
              <a:buSzTx/>
              <a:buFont typeface="Arial" panose="020B0604020202020204" pitchFamily="34" charset="0"/>
              <a:buChar char="•"/>
              <a:tabLst/>
              <a:defRPr/>
            </a:pPr>
            <a:endParaRPr kumimoji="0" lang="en-US" sz="2800" b="0" i="0" u="none" strike="noStrike" kern="1200" cap="none" spc="0" normalizeH="0" baseline="0" noProof="0" dirty="0">
              <a:ln>
                <a:noFill/>
              </a:ln>
              <a:solidFill>
                <a:schemeClr val="tx1"/>
              </a:solidFill>
              <a:effectLst/>
              <a:uLnTx/>
              <a:uFillTx/>
              <a:latin typeface="+mn-lt"/>
              <a:ea typeface="+mn-ea"/>
              <a:cs typeface="+mn-cs"/>
            </a:endParaRPr>
          </a:p>
        </p:txBody>
      </p:sp>
      <p:sp>
        <p:nvSpPr>
          <p:cNvPr id="137219" name="Rectangle 3"/>
          <p:cNvSpPr>
            <a:spLocks noChangeArrowheads="1"/>
          </p:cNvSpPr>
          <p:nvPr/>
        </p:nvSpPr>
        <p:spPr bwMode="auto">
          <a:xfrm>
            <a:off x="696033" y="2513099"/>
            <a:ext cx="4299047" cy="267765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Results:</a:t>
            </a:r>
          </a:p>
          <a:p>
            <a:pPr marL="0" marR="0" lvl="0" indent="0" algn="l" defTabSz="914400" rtl="0" eaLnBrk="1" fontAlgn="base" latinLnBrk="0" hangingPunct="1">
              <a:lnSpc>
                <a:spcPct val="100000"/>
              </a:lnSpc>
              <a:spcBef>
                <a:spcPct val="0"/>
              </a:spcBef>
              <a:spcAft>
                <a:spcPct val="0"/>
              </a:spcAft>
              <a:buClrTx/>
              <a:buSzTx/>
              <a:buFontTx/>
              <a:buNone/>
              <a:tabLst/>
            </a:pPr>
            <a:r>
              <a:rPr lang="en-US" altLang="en-US" sz="2400" b="1" dirty="0" smtClean="0">
                <a:solidFill>
                  <a:schemeClr val="accent1"/>
                </a:solidFill>
              </a:rPr>
              <a:t>Will be completing a reorganization whereby the support team is better aligned with new processes including the addition of patches and fixes methodology</a:t>
            </a:r>
            <a:endParaRPr lang="en-US" altLang="en-US" sz="2400" b="1" dirty="0">
              <a:solidFill>
                <a:schemeClr val="accent1"/>
              </a:solidFill>
            </a:endParaRPr>
          </a:p>
        </p:txBody>
      </p:sp>
      <p:pic>
        <p:nvPicPr>
          <p:cNvPr id="150530" name="Picture 2"/>
          <p:cNvPicPr>
            <a:picLocks noChangeAspect="1" noChangeArrowheads="1"/>
          </p:cNvPicPr>
          <p:nvPr/>
        </p:nvPicPr>
        <p:blipFill>
          <a:blip r:embed="rId3" cstate="print"/>
          <a:srcRect/>
          <a:stretch>
            <a:fillRect/>
          </a:stretch>
        </p:blipFill>
        <p:spPr bwMode="auto">
          <a:xfrm>
            <a:off x="5101560" y="2402006"/>
            <a:ext cx="6857694" cy="3614785"/>
          </a:xfrm>
          <a:prstGeom prst="rect">
            <a:avLst/>
          </a:prstGeom>
          <a:noFill/>
          <a:ln w="9525">
            <a:solidFill>
              <a:schemeClr val="tx1"/>
            </a:solidFill>
            <a:miter lim="800000"/>
            <a:headEnd/>
            <a:tailEnd/>
          </a:ln>
          <a:effectLst>
            <a:outerShdw blurRad="50800" dist="38100" dir="2700000" algn="tl" rotWithShape="0">
              <a:prstClr val="black">
                <a:alpha val="40000"/>
              </a:prstClr>
            </a:outerShdw>
          </a:effectLst>
        </p:spPr>
      </p:pic>
      <p:sp>
        <p:nvSpPr>
          <p:cNvPr id="25" name="Oval 24"/>
          <p:cNvSpPr/>
          <p:nvPr/>
        </p:nvSpPr>
        <p:spPr>
          <a:xfrm>
            <a:off x="5773003" y="5254388"/>
            <a:ext cx="2238233" cy="614149"/>
          </a:xfrm>
          <a:prstGeom prst="ellipse">
            <a:avLst/>
          </a:prstGeom>
          <a:noFill/>
          <a:ln w="28575">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dirty="0"/>
          </a:p>
        </p:txBody>
      </p:sp>
      <p:cxnSp>
        <p:nvCxnSpPr>
          <p:cNvPr id="31" name="Straight Arrow Connector 30"/>
          <p:cNvCxnSpPr>
            <a:endCxn id="25" idx="2"/>
          </p:cNvCxnSpPr>
          <p:nvPr/>
        </p:nvCxnSpPr>
        <p:spPr>
          <a:xfrm flipV="1">
            <a:off x="4394579" y="5561463"/>
            <a:ext cx="1378424" cy="6824"/>
          </a:xfrm>
          <a:prstGeom prst="straightConnector1">
            <a:avLst/>
          </a:prstGeom>
          <a:ln w="19050">
            <a:solidFill>
              <a:schemeClr val="accent5"/>
            </a:solidFill>
            <a:miter lim="800000"/>
            <a:tailEnd type="arrow"/>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573206" y="5377218"/>
            <a:ext cx="3821373" cy="395785"/>
          </a:xfrm>
          <a:prstGeom prst="rect">
            <a:avLst/>
          </a:prstGeom>
          <a:noFill/>
        </p:spPr>
        <p:txBody>
          <a:bodyPr wrap="square" lIns="0" tIns="0" rIns="0" bIns="0" rtlCol="0">
            <a:noAutofit/>
          </a:bodyPr>
          <a:lstStyle/>
          <a:p>
            <a:pPr>
              <a:lnSpc>
                <a:spcPct val="90000"/>
              </a:lnSpc>
            </a:pPr>
            <a:r>
              <a:rPr lang="en-US" dirty="0" smtClean="0"/>
              <a:t>Low customization impact numbers due to lower numbers of customizations in USG environment after 9.2 upgrade. </a:t>
            </a:r>
          </a:p>
        </p:txBody>
      </p:sp>
    </p:spTree>
    <p:extLst>
      <p:ext uri="{BB962C8B-B14F-4D97-AF65-F5344CB8AC3E}">
        <p14:creationId xmlns:p14="http://schemas.microsoft.com/office/powerpoint/2010/main" val="41322337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Program Agenda</a:t>
            </a:r>
            <a:endParaRPr lang="en-US" dirty="0"/>
          </a:p>
        </p:txBody>
      </p:sp>
      <p:sp>
        <p:nvSpPr>
          <p:cNvPr id="3" name="Content Placeholder 2"/>
          <p:cNvSpPr>
            <a:spLocks noGrp="1"/>
          </p:cNvSpPr>
          <p:nvPr>
            <p:ph idx="13"/>
          </p:nvPr>
        </p:nvSpPr>
        <p:spPr>
          <a:xfrm>
            <a:off x="2795931" y="1831071"/>
            <a:ext cx="8861082" cy="3962401"/>
          </a:xfrm>
        </p:spPr>
        <p:txBody>
          <a:bodyPr/>
          <a:lstStyle/>
          <a:p>
            <a:r>
              <a:rPr lang="en-US" dirty="0" smtClean="0">
                <a:solidFill>
                  <a:schemeClr val="bg1">
                    <a:lumMod val="85000"/>
                  </a:schemeClr>
                </a:solidFill>
              </a:rPr>
              <a:t>PeopleSoft 9.2 Upgrade Goals and </a:t>
            </a:r>
            <a:r>
              <a:rPr lang="en-US" dirty="0">
                <a:solidFill>
                  <a:schemeClr val="bg1">
                    <a:lumMod val="85000"/>
                  </a:schemeClr>
                </a:solidFill>
              </a:rPr>
              <a:t>Results</a:t>
            </a:r>
          </a:p>
          <a:p>
            <a:r>
              <a:rPr lang="en-US" dirty="0" smtClean="0"/>
              <a:t>Upcoming Release Schedule</a:t>
            </a:r>
          </a:p>
          <a:p>
            <a:r>
              <a:rPr lang="en-US" dirty="0" smtClean="0">
                <a:solidFill>
                  <a:schemeClr val="bg1">
                    <a:lumMod val="85000"/>
                  </a:schemeClr>
                </a:solidFill>
              </a:rPr>
              <a:t>Production Support</a:t>
            </a:r>
          </a:p>
          <a:p>
            <a:r>
              <a:rPr lang="en-US" dirty="0" smtClean="0">
                <a:solidFill>
                  <a:schemeClr val="bg1">
                    <a:lumMod val="85000"/>
                  </a:schemeClr>
                </a:solidFill>
              </a:rPr>
              <a:t>Model Change Request </a:t>
            </a:r>
            <a:r>
              <a:rPr lang="en-US" dirty="0">
                <a:solidFill>
                  <a:schemeClr val="bg1">
                    <a:lumMod val="85000"/>
                  </a:schemeClr>
                </a:solidFill>
              </a:rPr>
              <a:t>Process</a:t>
            </a:r>
          </a:p>
          <a:p>
            <a:r>
              <a:rPr lang="en-US" dirty="0" smtClean="0">
                <a:solidFill>
                  <a:schemeClr val="bg1">
                    <a:lumMod val="85000"/>
                  </a:schemeClr>
                </a:solidFill>
              </a:rPr>
              <a:t>Looking </a:t>
            </a:r>
            <a:r>
              <a:rPr lang="en-US" dirty="0">
                <a:solidFill>
                  <a:schemeClr val="bg1">
                    <a:lumMod val="85000"/>
                  </a:schemeClr>
                </a:solidFill>
              </a:rPr>
              <a:t>into the Future</a:t>
            </a:r>
          </a:p>
          <a:p>
            <a:r>
              <a:rPr lang="en-US" dirty="0" smtClean="0">
                <a:solidFill>
                  <a:schemeClr val="bg1">
                    <a:lumMod val="85000"/>
                  </a:schemeClr>
                </a:solidFill>
              </a:rPr>
              <a:t>Questions</a:t>
            </a:r>
            <a:endParaRPr lang="en-US" dirty="0">
              <a:solidFill>
                <a:schemeClr val="bg1">
                  <a:lumMod val="85000"/>
                </a:schemeClr>
              </a:solidFill>
            </a:endParaRPr>
          </a:p>
          <a:p>
            <a:endParaRPr lang="en-US" dirty="0" smtClean="0"/>
          </a:p>
        </p:txBody>
      </p:sp>
      <p:sp>
        <p:nvSpPr>
          <p:cNvPr id="6" name="Pentagon 5"/>
          <p:cNvSpPr/>
          <p:nvPr/>
        </p:nvSpPr>
        <p:spPr>
          <a:xfrm>
            <a:off x="2186329" y="1831072"/>
            <a:ext cx="457200" cy="320040"/>
          </a:xfrm>
          <a:prstGeom prst="homePlate">
            <a:avLst/>
          </a:prstGeom>
          <a:solidFill>
            <a:schemeClr val="tx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r>
              <a:rPr lang="en-US" sz="1600" b="1" dirty="0" smtClean="0">
                <a:solidFill>
                  <a:schemeClr val="bg1"/>
                </a:solidFill>
              </a:rPr>
              <a:t>1</a:t>
            </a:r>
          </a:p>
        </p:txBody>
      </p:sp>
      <p:sp>
        <p:nvSpPr>
          <p:cNvPr id="16" name="Pentagon 15"/>
          <p:cNvSpPr/>
          <p:nvPr/>
        </p:nvSpPr>
        <p:spPr>
          <a:xfrm>
            <a:off x="2186329" y="2527349"/>
            <a:ext cx="457200" cy="320040"/>
          </a:xfrm>
          <a:prstGeom prst="homePlate">
            <a:avLst/>
          </a:prstGeom>
          <a:solidFill>
            <a:schemeClr val="tx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r>
              <a:rPr lang="en-US" sz="1600" b="1" dirty="0" smtClean="0">
                <a:solidFill>
                  <a:schemeClr val="bg1"/>
                </a:solidFill>
              </a:rPr>
              <a:t>2</a:t>
            </a:r>
          </a:p>
        </p:txBody>
      </p:sp>
      <p:sp>
        <p:nvSpPr>
          <p:cNvPr id="17" name="Pentagon 16"/>
          <p:cNvSpPr/>
          <p:nvPr/>
        </p:nvSpPr>
        <p:spPr>
          <a:xfrm>
            <a:off x="2186329" y="3223626"/>
            <a:ext cx="457200" cy="320040"/>
          </a:xfrm>
          <a:prstGeom prst="homePlate">
            <a:avLst/>
          </a:prstGeom>
          <a:solidFill>
            <a:schemeClr val="tx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r>
              <a:rPr lang="en-US" sz="1600" b="1" dirty="0" smtClean="0">
                <a:solidFill>
                  <a:schemeClr val="bg1"/>
                </a:solidFill>
              </a:rPr>
              <a:t>3</a:t>
            </a:r>
          </a:p>
        </p:txBody>
      </p:sp>
      <p:sp>
        <p:nvSpPr>
          <p:cNvPr id="5" name="Slide Number Placeholder 4"/>
          <p:cNvSpPr>
            <a:spLocks noGrp="1"/>
          </p:cNvSpPr>
          <p:nvPr>
            <p:ph type="sldNum" sz="quarter" idx="12"/>
          </p:nvPr>
        </p:nvSpPr>
        <p:spPr/>
        <p:txBody>
          <a:bodyPr/>
          <a:lstStyle/>
          <a:p>
            <a:fld id="{C51EAA63-D034-42AE-91FA-B13B9518C7BE}" type="slidenum">
              <a:rPr lang="en-US" smtClean="0"/>
              <a:pPr/>
              <a:t>8</a:t>
            </a:fld>
            <a:endParaRPr lang="en-US" dirty="0"/>
          </a:p>
        </p:txBody>
      </p:sp>
      <p:sp>
        <p:nvSpPr>
          <p:cNvPr id="11" name="Pentagon 10"/>
          <p:cNvSpPr/>
          <p:nvPr/>
        </p:nvSpPr>
        <p:spPr>
          <a:xfrm>
            <a:off x="2186329" y="3919903"/>
            <a:ext cx="457200" cy="320040"/>
          </a:xfrm>
          <a:prstGeom prst="homePlate">
            <a:avLst/>
          </a:prstGeom>
          <a:solidFill>
            <a:schemeClr val="tx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r>
              <a:rPr lang="en-US" sz="1600" b="1" dirty="0" smtClean="0">
                <a:solidFill>
                  <a:schemeClr val="bg1"/>
                </a:solidFill>
              </a:rPr>
              <a:t>4</a:t>
            </a:r>
          </a:p>
        </p:txBody>
      </p:sp>
      <p:sp>
        <p:nvSpPr>
          <p:cNvPr id="13" name="Pentagon 12"/>
          <p:cNvSpPr/>
          <p:nvPr/>
        </p:nvSpPr>
        <p:spPr>
          <a:xfrm>
            <a:off x="2186329" y="4616182"/>
            <a:ext cx="457200" cy="320040"/>
          </a:xfrm>
          <a:prstGeom prst="homePlate">
            <a:avLst/>
          </a:prstGeom>
          <a:solidFill>
            <a:schemeClr val="tx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r>
              <a:rPr lang="en-US" sz="1600" b="1" dirty="0" smtClean="0">
                <a:solidFill>
                  <a:schemeClr val="bg1"/>
                </a:solidFill>
              </a:rPr>
              <a:t>5</a:t>
            </a:r>
          </a:p>
        </p:txBody>
      </p:sp>
      <p:sp>
        <p:nvSpPr>
          <p:cNvPr id="10" name="Pentagon 9"/>
          <p:cNvSpPr/>
          <p:nvPr/>
        </p:nvSpPr>
        <p:spPr>
          <a:xfrm>
            <a:off x="2174953" y="5273558"/>
            <a:ext cx="457200" cy="320040"/>
          </a:xfrm>
          <a:prstGeom prst="homePlate">
            <a:avLst/>
          </a:prstGeom>
          <a:solidFill>
            <a:schemeClr val="tx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r>
              <a:rPr lang="en-US" sz="1600" b="1" dirty="0" smtClean="0">
                <a:solidFill>
                  <a:schemeClr val="bg1"/>
                </a:solidFill>
              </a:rPr>
              <a:t>6</a:t>
            </a:r>
          </a:p>
        </p:txBody>
      </p:sp>
    </p:spTree>
    <p:extLst>
      <p:ext uri="{BB962C8B-B14F-4D97-AF65-F5344CB8AC3E}">
        <p14:creationId xmlns:p14="http://schemas.microsoft.com/office/powerpoint/2010/main" val="2128705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C51EAA63-D034-42AE-91FA-B13B9518C7BE}" type="slidenum">
              <a:rPr lang="en-US" smtClean="0"/>
              <a:pPr/>
              <a:t>9</a:t>
            </a:fld>
            <a:endParaRPr lang="en-US" dirty="0"/>
          </a:p>
        </p:txBody>
      </p:sp>
      <p:sp>
        <p:nvSpPr>
          <p:cNvPr id="4" name="Title 3"/>
          <p:cNvSpPr>
            <a:spLocks noGrp="1"/>
          </p:cNvSpPr>
          <p:nvPr>
            <p:ph type="title"/>
          </p:nvPr>
        </p:nvSpPr>
        <p:spPr/>
        <p:txBody>
          <a:bodyPr/>
          <a:lstStyle/>
          <a:p>
            <a:r>
              <a:rPr lang="en-US" dirty="0" smtClean="0"/>
              <a:t>Upcoming Release Schedule</a:t>
            </a:r>
            <a:endParaRPr lang="en-US" dirty="0"/>
          </a:p>
        </p:txBody>
      </p:sp>
      <p:sp>
        <p:nvSpPr>
          <p:cNvPr id="5" name="Rectangle 4"/>
          <p:cNvSpPr/>
          <p:nvPr/>
        </p:nvSpPr>
        <p:spPr>
          <a:xfrm>
            <a:off x="607507" y="1479780"/>
            <a:ext cx="10706256" cy="4878323"/>
          </a:xfrm>
          <a:prstGeom prst="rect">
            <a:avLst/>
          </a:prstGeom>
        </p:spPr>
        <p:txBody>
          <a:bodyPr wrap="square">
            <a:spAutoFit/>
          </a:bodyPr>
          <a:lstStyle/>
          <a:p>
            <a:pPr>
              <a:lnSpc>
                <a:spcPct val="107000"/>
              </a:lnSpc>
              <a:spcAft>
                <a:spcPts val="800"/>
              </a:spcAft>
            </a:pPr>
            <a:r>
              <a:rPr lang="en-US" dirty="0" smtClean="0">
                <a:solidFill>
                  <a:srgbClr val="000000"/>
                </a:solidFill>
                <a:latin typeface="Calibri" panose="020F0502020204030204" pitchFamily="34" charset="0"/>
                <a:ea typeface="Times New Roman" panose="02020603050405020304" pitchFamily="18" charset="0"/>
                <a:cs typeface="Times New Roman" panose="02020603050405020304" pitchFamily="18" charset="0"/>
              </a:rPr>
              <a:t>5.00	</a:t>
            </a:r>
            <a:r>
              <a:rPr lang="en-US"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r>
              <a:rPr lang="en-US" dirty="0" smtClean="0">
                <a:solidFill>
                  <a:srgbClr val="000000"/>
                </a:solidFill>
                <a:latin typeface="Calibri" panose="020F0502020204030204" pitchFamily="34" charset="0"/>
                <a:ea typeface="Times New Roman" panose="02020603050405020304" pitchFamily="18" charset="0"/>
                <a:cs typeface="Times New Roman" panose="02020603050405020304" pitchFamily="18" charset="0"/>
              </a:rPr>
              <a:t>11/14/2015	</a:t>
            </a:r>
            <a:r>
              <a:rPr lang="en-US"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r>
              <a:rPr lang="en-US" dirty="0" smtClean="0">
                <a:solidFill>
                  <a:srgbClr val="000000"/>
                </a:solidFill>
                <a:latin typeface="Calibri" panose="020F0502020204030204" pitchFamily="34" charset="0"/>
                <a:ea typeface="Times New Roman" panose="02020603050405020304" pitchFamily="18" charset="0"/>
                <a:cs typeface="Times New Roman" panose="02020603050405020304" pitchFamily="18" charset="0"/>
              </a:rPr>
              <a:t>Upgrade to </a:t>
            </a:r>
            <a:r>
              <a:rPr lang="en-US" dirty="0" err="1" smtClean="0">
                <a:solidFill>
                  <a:srgbClr val="000000"/>
                </a:solidFill>
                <a:latin typeface="Calibri" panose="020F0502020204030204" pitchFamily="34" charset="0"/>
                <a:ea typeface="Times New Roman" panose="02020603050405020304" pitchFamily="18" charset="0"/>
                <a:cs typeface="Times New Roman" panose="02020603050405020304" pitchFamily="18" charset="0"/>
              </a:rPr>
              <a:t>PeopleTools</a:t>
            </a:r>
            <a:r>
              <a:rPr lang="en-US" dirty="0" smtClean="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version 8.54.  Annual PeopleSoft 						update.  Changes as a result of </a:t>
            </a:r>
            <a:r>
              <a:rPr lang="en-US" dirty="0" err="1" smtClean="0">
                <a:solidFill>
                  <a:srgbClr val="000000"/>
                </a:solidFill>
                <a:latin typeface="Calibri" panose="020F0502020204030204" pitchFamily="34" charset="0"/>
                <a:ea typeface="Times New Roman" panose="02020603050405020304" pitchFamily="18" charset="0"/>
                <a:cs typeface="Times New Roman" panose="02020603050405020304" pitchFamily="18" charset="0"/>
              </a:rPr>
              <a:t>OneUSG</a:t>
            </a:r>
            <a:r>
              <a:rPr lang="en-US" dirty="0" smtClean="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dirty="0" smtClean="0">
                <a:solidFill>
                  <a:srgbClr val="000000"/>
                </a:solidFill>
                <a:latin typeface="Calibri" panose="020F0502020204030204" pitchFamily="34" charset="0"/>
                <a:ea typeface="Times New Roman" panose="02020603050405020304" pitchFamily="18" charset="0"/>
                <a:cs typeface="Times New Roman" panose="02020603050405020304" pitchFamily="18" charset="0"/>
              </a:rPr>
              <a:t>5.10</a:t>
            </a:r>
            <a:r>
              <a:rPr lang="en-US"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r>
              <a:rPr lang="en-US" dirty="0" smtClean="0">
                <a:solidFill>
                  <a:srgbClr val="000000"/>
                </a:solidFill>
                <a:latin typeface="Calibri" panose="020F0502020204030204" pitchFamily="34" charset="0"/>
                <a:ea typeface="Times New Roman" panose="02020603050405020304" pitchFamily="18" charset="0"/>
                <a:cs typeface="Times New Roman" panose="02020603050405020304" pitchFamily="18" charset="0"/>
              </a:rPr>
              <a:t>12/12/2015		1099 Oracle delivered patch.  Changes as a result of </a:t>
            </a:r>
            <a:r>
              <a:rPr lang="en-US" dirty="0" err="1" smtClean="0">
                <a:solidFill>
                  <a:srgbClr val="000000"/>
                </a:solidFill>
                <a:latin typeface="Calibri" panose="020F0502020204030204" pitchFamily="34" charset="0"/>
                <a:ea typeface="Times New Roman" panose="02020603050405020304" pitchFamily="18" charset="0"/>
                <a:cs typeface="Times New Roman" panose="02020603050405020304" pitchFamily="18" charset="0"/>
              </a:rPr>
              <a:t>OneUSG</a:t>
            </a:r>
            <a:endParaRPr lang="en-US" dirty="0" smtClean="0">
              <a:solidFill>
                <a:srgbClr val="000000"/>
              </a:solidFill>
              <a:latin typeface="Calibri" panose="020F0502020204030204" pitchFamily="34" charset="0"/>
              <a:ea typeface="Times New Roman" panose="02020603050405020304" pitchFamily="18" charset="0"/>
              <a:cs typeface="Times New Roman" panose="02020603050405020304" pitchFamily="18" charset="0"/>
            </a:endParaRPr>
          </a:p>
          <a:p>
            <a:pPr>
              <a:lnSpc>
                <a:spcPct val="107000"/>
              </a:lnSpc>
              <a:spcAft>
                <a:spcPts val="800"/>
              </a:spcAft>
            </a:pP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dirty="0" smtClean="0">
                <a:solidFill>
                  <a:srgbClr val="000000"/>
                </a:solidFill>
                <a:latin typeface="Calibri" panose="020F0502020204030204" pitchFamily="34" charset="0"/>
                <a:ea typeface="Times New Roman" panose="02020603050405020304" pitchFamily="18" charset="0"/>
                <a:cs typeface="Times New Roman" panose="02020603050405020304" pitchFamily="18" charset="0"/>
              </a:rPr>
              <a:t>5.20</a:t>
            </a:r>
            <a:r>
              <a:rPr lang="en-US"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r>
              <a:rPr lang="en-US" dirty="0" smtClean="0">
                <a:solidFill>
                  <a:srgbClr val="000000"/>
                </a:solidFill>
                <a:latin typeface="Calibri" panose="020F0502020204030204" pitchFamily="34" charset="0"/>
                <a:ea typeface="Times New Roman" panose="02020603050405020304" pitchFamily="18" charset="0"/>
                <a:cs typeface="Times New Roman" panose="02020603050405020304" pitchFamily="18" charset="0"/>
              </a:rPr>
              <a:t>1/09/2016		Required “one off” patches from Oracle images 							from our last annual update into production. Any 						BOR patches.  </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dirty="0" smtClean="0">
                <a:solidFill>
                  <a:srgbClr val="000000"/>
                </a:solidFill>
                <a:latin typeface="Calibri" panose="020F0502020204030204" pitchFamily="34" charset="0"/>
                <a:ea typeface="Times New Roman" panose="02020603050405020304" pitchFamily="18" charset="0"/>
                <a:cs typeface="Times New Roman" panose="02020603050405020304" pitchFamily="18" charset="0"/>
              </a:rPr>
              <a:t>5.30</a:t>
            </a:r>
            <a:r>
              <a:rPr lang="en-US"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r>
              <a:rPr lang="en-US" dirty="0" smtClean="0">
                <a:solidFill>
                  <a:srgbClr val="000000"/>
                </a:solidFill>
                <a:latin typeface="Calibri" panose="020F0502020204030204" pitchFamily="34" charset="0"/>
                <a:ea typeface="Times New Roman" panose="02020603050405020304" pitchFamily="18" charset="0"/>
                <a:cs typeface="Times New Roman" panose="02020603050405020304" pitchFamily="18" charset="0"/>
              </a:rPr>
              <a:t>February			Budget Preparation Release</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dirty="0" smtClean="0">
                <a:solidFill>
                  <a:srgbClr val="000000"/>
                </a:solidFill>
                <a:latin typeface="Calibri" panose="020F0502020204030204" pitchFamily="34" charset="0"/>
                <a:ea typeface="Times New Roman" panose="02020603050405020304" pitchFamily="18" charset="0"/>
                <a:cs typeface="Times New Roman" panose="02020603050405020304" pitchFamily="18" charset="0"/>
              </a:rPr>
              <a:t>5.40</a:t>
            </a:r>
            <a:r>
              <a:rPr lang="en-US"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r>
              <a:rPr lang="en-US" dirty="0" smtClean="0">
                <a:solidFill>
                  <a:srgbClr val="000000"/>
                </a:solidFill>
                <a:latin typeface="Calibri" panose="020F0502020204030204" pitchFamily="34" charset="0"/>
                <a:ea typeface="Times New Roman" panose="02020603050405020304" pitchFamily="18" charset="0"/>
                <a:cs typeface="Times New Roman" panose="02020603050405020304" pitchFamily="18" charset="0"/>
              </a:rPr>
              <a:t>May			Fiscal Year-end Release					</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r>
              <a:rPr lang="en-US" dirty="0" smtClean="0">
                <a:solidFill>
                  <a:srgbClr val="000000"/>
                </a:solidFill>
                <a:latin typeface="Calibri" panose="020F0502020204030204" pitchFamily="34" charset="0"/>
                <a:ea typeface="Times New Roman" panose="02020603050405020304" pitchFamily="18" charset="0"/>
                <a:cs typeface="Times New Roman" panose="02020603050405020304" pitchFamily="18" charset="0"/>
              </a:rPr>
              <a:t>5.50</a:t>
            </a:r>
            <a:r>
              <a:rPr lang="en-US"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r>
              <a:rPr lang="en-US" dirty="0" smtClean="0">
                <a:solidFill>
                  <a:srgbClr val="000000"/>
                </a:solidFill>
                <a:latin typeface="Calibri" panose="020F0502020204030204" pitchFamily="34" charset="0"/>
                <a:ea typeface="Times New Roman" panose="02020603050405020304" pitchFamily="18" charset="0"/>
                <a:cs typeface="Times New Roman" panose="02020603050405020304" pitchFamily="18" charset="0"/>
              </a:rPr>
              <a:t>September		Annual Oracle delivered image update into production</a:t>
            </a:r>
          </a:p>
          <a:p>
            <a:endParaRPr lang="en-US" dirty="0" smtClean="0">
              <a:solidFill>
                <a:srgbClr val="000000"/>
              </a:solidFill>
              <a:latin typeface="Calibri" panose="020F0502020204030204" pitchFamily="34" charset="0"/>
              <a:ea typeface="Times New Roman" panose="02020603050405020304" pitchFamily="18" charset="0"/>
              <a:cs typeface="Times New Roman" panose="02020603050405020304" pitchFamily="18" charset="0"/>
            </a:endParaRPr>
          </a:p>
          <a:p>
            <a:r>
              <a:rPr lang="en-US" dirty="0" smtClean="0">
                <a:solidFill>
                  <a:srgbClr val="000000"/>
                </a:solidFill>
                <a:latin typeface="Calibri" panose="020F0502020204030204" pitchFamily="34" charset="0"/>
                <a:cs typeface="Times New Roman" panose="02020603050405020304" pitchFamily="18" charset="0"/>
              </a:rPr>
              <a:t>5.60		December		1099 delivered patch and required “one off” Oracle delivered 					patches</a:t>
            </a:r>
            <a:endParaRPr lang="en-US" dirty="0"/>
          </a:p>
        </p:txBody>
      </p:sp>
    </p:spTree>
    <p:extLst>
      <p:ext uri="{BB962C8B-B14F-4D97-AF65-F5344CB8AC3E}">
        <p14:creationId xmlns:p14="http://schemas.microsoft.com/office/powerpoint/2010/main" val="15629231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292680_OOWSF14_16x9">
  <a:themeElements>
    <a:clrScheme name="Oracle">
      <a:dk1>
        <a:srgbClr val="5F5F5F"/>
      </a:dk1>
      <a:lt1>
        <a:srgbClr val="FFFFFF"/>
      </a:lt1>
      <a:dk2>
        <a:srgbClr val="7F7F7F"/>
      </a:dk2>
      <a:lt2>
        <a:srgbClr val="DCE3E4"/>
      </a:lt2>
      <a:accent1>
        <a:srgbClr val="FF0000"/>
      </a:accent1>
      <a:accent2>
        <a:srgbClr val="8A133B"/>
      </a:accent2>
      <a:accent3>
        <a:srgbClr val="FF7700"/>
      </a:accent3>
      <a:accent4>
        <a:srgbClr val="46575E"/>
      </a:accent4>
      <a:accent5>
        <a:srgbClr val="8DA6B1"/>
      </a:accent5>
      <a:accent6>
        <a:srgbClr val="B0C3C8"/>
      </a:accent6>
      <a:hlink>
        <a:srgbClr val="8DA6B1"/>
      </a:hlink>
      <a:folHlink>
        <a:srgbClr val="BFBFB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41555E"/>
        </a:solidFill>
        <a:ln w="19050">
          <a:noFill/>
          <a:miter lim="800000"/>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lnSpc>
            <a:spcPct val="90000"/>
          </a:lnSpc>
          <a:defRPr/>
        </a:defPPr>
      </a:lstStyle>
      <a:style>
        <a:lnRef idx="2">
          <a:schemeClr val="accent1">
            <a:shade val="50000"/>
          </a:schemeClr>
        </a:lnRef>
        <a:fillRef idx="1">
          <a:schemeClr val="accent1"/>
        </a:fillRef>
        <a:effectRef idx="0">
          <a:schemeClr val="accent1"/>
        </a:effectRef>
        <a:fontRef idx="minor">
          <a:schemeClr val="lt1"/>
        </a:fontRef>
      </a:style>
    </a:spDef>
    <a:lnDef>
      <a:spPr>
        <a:ln w="19050">
          <a:solidFill>
            <a:schemeClr val="accent5"/>
          </a:solidFill>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lnSpc>
            <a:spcPct val="90000"/>
          </a:lnSpc>
          <a:defRPr smtClean="0"/>
        </a:defPPr>
      </a:lstStyle>
    </a:txDef>
  </a:objectDefaults>
  <a:extraClrSchemeLst/>
  <a:extLst>
    <a:ext uri="{05A4C25C-085E-4340-85A3-A5531E510DB2}">
      <thm15:themeFamily xmlns:thm15="http://schemas.microsoft.com/office/thememl/2012/main" xmlns="" name="Oracle_16x9-2014-v2" id="{21E8F4B6-347B-40C1-9A8C-DFBA28E9DEDD}" vid="{4C3152DF-9323-4077-B2C4-B031D71DC4E4}"/>
    </a:ext>
  </a:extLst>
</a:theme>
</file>

<file path=ppt/theme/theme2.xml><?xml version="1.0" encoding="utf-8"?>
<a:theme xmlns:a="http://schemas.openxmlformats.org/drawingml/2006/main" name="Office Theme">
  <a:themeElements>
    <a:clrScheme name="Oracle">
      <a:dk1>
        <a:srgbClr val="5F5F5F"/>
      </a:dk1>
      <a:lt1>
        <a:srgbClr val="FFFFFF"/>
      </a:lt1>
      <a:dk2>
        <a:srgbClr val="7F7F7F"/>
      </a:dk2>
      <a:lt2>
        <a:srgbClr val="DCE3E4"/>
      </a:lt2>
      <a:accent1>
        <a:srgbClr val="FF0000"/>
      </a:accent1>
      <a:accent2>
        <a:srgbClr val="8A133B"/>
      </a:accent2>
      <a:accent3>
        <a:srgbClr val="FF7700"/>
      </a:accent3>
      <a:accent4>
        <a:srgbClr val="46575E"/>
      </a:accent4>
      <a:accent5>
        <a:srgbClr val="8DA6B1"/>
      </a:accent5>
      <a:accent6>
        <a:srgbClr val="B0C3C8"/>
      </a:accent6>
      <a:hlink>
        <a:srgbClr val="8DA6B1"/>
      </a:hlink>
      <a:folHlink>
        <a:srgbClr val="BFBFB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racle">
      <a:dk1>
        <a:srgbClr val="5F5F5F"/>
      </a:dk1>
      <a:lt1>
        <a:srgbClr val="FFFFFF"/>
      </a:lt1>
      <a:dk2>
        <a:srgbClr val="7F7F7F"/>
      </a:dk2>
      <a:lt2>
        <a:srgbClr val="DCE3E4"/>
      </a:lt2>
      <a:accent1>
        <a:srgbClr val="FF0000"/>
      </a:accent1>
      <a:accent2>
        <a:srgbClr val="8A133B"/>
      </a:accent2>
      <a:accent3>
        <a:srgbClr val="FF7700"/>
      </a:accent3>
      <a:accent4>
        <a:srgbClr val="46575E"/>
      </a:accent4>
      <a:accent5>
        <a:srgbClr val="8DA6B1"/>
      </a:accent5>
      <a:accent6>
        <a:srgbClr val="B0C3C8"/>
      </a:accent6>
      <a:hlink>
        <a:srgbClr val="8DA6B1"/>
      </a:hlink>
      <a:folHlink>
        <a:srgbClr val="BFBFB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292680_OOWSF14_16x9</Template>
  <TotalTime>6619</TotalTime>
  <Words>623</Words>
  <Application>Microsoft Office PowerPoint</Application>
  <PresentationFormat>Custom</PresentationFormat>
  <Paragraphs>217</Paragraphs>
  <Slides>22</Slides>
  <Notes>12</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292680_OOWSF14_16x9</vt:lpstr>
      <vt:lpstr>2015 Georgia Summit GeorgiaFIRST Year in Review and Roadmap Update – David Nisbet ITS</vt:lpstr>
      <vt:lpstr>Program Agenda</vt:lpstr>
      <vt:lpstr>Upgrade Goals</vt:lpstr>
      <vt:lpstr>Upgrade Goals</vt:lpstr>
      <vt:lpstr>Upgrade Goals</vt:lpstr>
      <vt:lpstr>Upgrade Goals</vt:lpstr>
      <vt:lpstr>Upgrade Goals</vt:lpstr>
      <vt:lpstr>Program Agenda</vt:lpstr>
      <vt:lpstr>Upcoming Release Schedule</vt:lpstr>
      <vt:lpstr>Program Agenda</vt:lpstr>
      <vt:lpstr>9.2 Production Support</vt:lpstr>
      <vt:lpstr>9.2 Production Support</vt:lpstr>
      <vt:lpstr>Program Agenda</vt:lpstr>
      <vt:lpstr>Model Change Request Process</vt:lpstr>
      <vt:lpstr>Program Agenda</vt:lpstr>
      <vt:lpstr>Future Project and Initiatives</vt:lpstr>
      <vt:lpstr>Future Project and Initiatives</vt:lpstr>
      <vt:lpstr>Future Project and Initiatives</vt:lpstr>
      <vt:lpstr>Future Project and Initiatives</vt:lpstr>
      <vt:lpstr>Future Project and Initiatives</vt:lpstr>
      <vt:lpstr>Future Project and Initiatives</vt:lpstr>
      <vt:lpstr>PowerPoint Presentation</vt:lpstr>
    </vt:vector>
  </TitlesOfParts>
  <Company>Oracle Corporation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to Use the PowerPoint Template</dc:title>
  <dc:creator>RWCRAWFO</dc:creator>
  <cp:lastModifiedBy>Michael Casuccio</cp:lastModifiedBy>
  <cp:revision>215</cp:revision>
  <cp:lastPrinted>2015-05-26T14:50:35Z</cp:lastPrinted>
  <dcterms:created xsi:type="dcterms:W3CDTF">2014-07-18T20:36:30Z</dcterms:created>
  <dcterms:modified xsi:type="dcterms:W3CDTF">2015-09-22T20:29:26Z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PowerLiteLastOptimized">
    <vt:lpwstr>2343037</vt:lpwstr>
  </property>
  <property fmtid="{D5CDD505-2E9C-101B-9397-08002B2CF9AE}" pid="3" name="NXPowerLiteSettings">
    <vt:lpwstr>F98007B004F000</vt:lpwstr>
  </property>
  <property fmtid="{D5CDD505-2E9C-101B-9397-08002B2CF9AE}" pid="4" name="NXPowerLiteVersion">
    <vt:lpwstr>D5.0.2</vt:lpwstr>
  </property>
</Properties>
</file>