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28600"/>
            <a:ext cx="29908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57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54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46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47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4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2000"/>
            </a:lvl3pPr>
            <a:lvl4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0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8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1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4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0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FF6A3-572D-4AC5-93BC-89B28A3825B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S PPT Template Design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019800"/>
            <a:ext cx="1371813" cy="39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28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752599"/>
          </a:xfrm>
        </p:spPr>
        <p:txBody>
          <a:bodyPr/>
          <a:lstStyle/>
          <a:p>
            <a:r>
              <a:rPr lang="en-US" dirty="0" smtClean="0"/>
              <a:t>Workflow with </a:t>
            </a:r>
            <a:r>
              <a:rPr lang="en-US" dirty="0" err="1" smtClean="0"/>
              <a:t>ePro</a:t>
            </a:r>
            <a:r>
              <a:rPr lang="en-US" dirty="0" smtClean="0"/>
              <a:t> and Purchasing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Shelly Parker, West Georgia</a:t>
            </a:r>
          </a:p>
          <a:p>
            <a:r>
              <a:rPr lang="en-US" dirty="0" smtClean="0"/>
              <a:t>Sheryl Lewis, Georgia Southern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4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ePro</a:t>
            </a:r>
            <a:r>
              <a:rPr lang="en-US" dirty="0" smtClean="0"/>
              <a:t>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1-Department and Project Approval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req</a:t>
            </a:r>
            <a:r>
              <a:rPr lang="en-US" dirty="0" smtClean="0"/>
              <a:t> lines are routed to </a:t>
            </a:r>
            <a:r>
              <a:rPr lang="en-US" dirty="0" err="1" smtClean="0"/>
              <a:t>Dept</a:t>
            </a:r>
            <a:r>
              <a:rPr lang="en-US" dirty="0" smtClean="0"/>
              <a:t> ID on </a:t>
            </a:r>
            <a:r>
              <a:rPr lang="en-US" dirty="0" err="1" smtClean="0"/>
              <a:t>req</a:t>
            </a:r>
            <a:r>
              <a:rPr lang="en-US" dirty="0" smtClean="0"/>
              <a:t> line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As a part of this workflow, custom </a:t>
            </a:r>
            <a:r>
              <a:rPr lang="en-US" dirty="0" err="1" smtClean="0"/>
              <a:t>dept</a:t>
            </a:r>
            <a:r>
              <a:rPr lang="en-US" dirty="0" smtClean="0"/>
              <a:t> 	approver allows the capability to notify 	numerous but only require one to approve</a:t>
            </a:r>
          </a:p>
          <a:p>
            <a:r>
              <a:rPr lang="en-US" dirty="0" smtClean="0"/>
              <a:t>Stage 2-Fund Approvals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req</a:t>
            </a:r>
            <a:r>
              <a:rPr lang="en-US" dirty="0" smtClean="0"/>
              <a:t> lines are routed to Fund Code (20000, 	16000, 60000)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77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Stage 3-Amount Approval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req</a:t>
            </a:r>
            <a:r>
              <a:rPr lang="en-US" dirty="0" smtClean="0"/>
              <a:t> lines are routed based upon the 	monetary value</a:t>
            </a:r>
          </a:p>
          <a:p>
            <a:r>
              <a:rPr lang="en-US" dirty="0" smtClean="0"/>
              <a:t>Stage 4- Item Type Based Approvals (Asset, Audio Visual, Chemical, etc..)</a:t>
            </a:r>
          </a:p>
          <a:p>
            <a:r>
              <a:rPr lang="en-US" dirty="0" smtClean="0"/>
              <a:t>Stage 4- First Path-Asset Approver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req</a:t>
            </a:r>
            <a:r>
              <a:rPr lang="en-US" dirty="0" smtClean="0"/>
              <a:t> lines are routed when account between 800000 and 899999 or equals 743200 or 744200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3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Stage 4- Second Path-Audio Visual Approver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NIGP</a:t>
            </a:r>
            <a:r>
              <a:rPr lang="en-US" dirty="0" smtClean="0"/>
              <a:t> listing</a:t>
            </a:r>
          </a:p>
          <a:p>
            <a:r>
              <a:rPr lang="en-US" dirty="0" smtClean="0"/>
              <a:t>Stage 4 – Third Path- Chemical Approver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err="1"/>
              <a:t>NIGP</a:t>
            </a:r>
            <a:r>
              <a:rPr lang="en-US" dirty="0"/>
              <a:t> </a:t>
            </a:r>
            <a:r>
              <a:rPr lang="en-US" dirty="0" smtClean="0"/>
              <a:t>listing</a:t>
            </a:r>
          </a:p>
          <a:p>
            <a:r>
              <a:rPr lang="en-US" dirty="0" smtClean="0"/>
              <a:t>Stage 4 – 4</a:t>
            </a:r>
            <a:r>
              <a:rPr lang="en-US" baseline="30000" dirty="0" smtClean="0"/>
              <a:t>th</a:t>
            </a:r>
            <a:r>
              <a:rPr lang="en-US" dirty="0" smtClean="0"/>
              <a:t> Path- Facilities Planning and Design – NIGP listing</a:t>
            </a:r>
          </a:p>
          <a:p>
            <a:r>
              <a:rPr lang="en-US" dirty="0" smtClean="0"/>
              <a:t>Stage 4- 5</a:t>
            </a:r>
            <a:r>
              <a:rPr lang="en-US" baseline="30000" dirty="0" smtClean="0"/>
              <a:t>th</a:t>
            </a:r>
            <a:r>
              <a:rPr lang="en-US" dirty="0" smtClean="0"/>
              <a:t> Path- IT Approver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NIGP</a:t>
            </a:r>
            <a:r>
              <a:rPr lang="en-US" dirty="0" smtClean="0"/>
              <a:t> listing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77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Stage 4- 6</a:t>
            </a:r>
            <a:r>
              <a:rPr lang="en-US" baseline="30000" dirty="0" smtClean="0"/>
              <a:t>th</a:t>
            </a:r>
            <a:r>
              <a:rPr lang="en-US" dirty="0" smtClean="0"/>
              <a:t> Path-University Relations Approver – NIGP listing</a:t>
            </a:r>
          </a:p>
          <a:p>
            <a:r>
              <a:rPr lang="en-US" dirty="0" smtClean="0"/>
              <a:t>Stage 4- 7</a:t>
            </a:r>
            <a:r>
              <a:rPr lang="en-US" baseline="30000" dirty="0" smtClean="0"/>
              <a:t>th</a:t>
            </a:r>
            <a:r>
              <a:rPr lang="en-US" dirty="0" smtClean="0"/>
              <a:t> Path- Default Approver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When invalid </a:t>
            </a:r>
            <a:r>
              <a:rPr lang="en-US" dirty="0" err="1" smtClean="0"/>
              <a:t>NIGP</a:t>
            </a:r>
            <a:r>
              <a:rPr lang="en-US" dirty="0" smtClean="0"/>
              <a:t> is used –Routes to 	Buyer approval</a:t>
            </a:r>
          </a:p>
          <a:p>
            <a:r>
              <a:rPr lang="en-US" dirty="0" smtClean="0"/>
              <a:t>Stage 4- 8</a:t>
            </a:r>
            <a:r>
              <a:rPr lang="en-US" baseline="30000" dirty="0" smtClean="0"/>
              <a:t>th</a:t>
            </a:r>
            <a:r>
              <a:rPr lang="en-US" dirty="0" smtClean="0"/>
              <a:t> Path- Furniture Approver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NIGP</a:t>
            </a:r>
            <a:r>
              <a:rPr lang="en-US" dirty="0" smtClean="0"/>
              <a:t> listing</a:t>
            </a:r>
          </a:p>
          <a:p>
            <a:r>
              <a:rPr lang="en-US" dirty="0" smtClean="0"/>
              <a:t>Stage 4- 9</a:t>
            </a:r>
            <a:r>
              <a:rPr lang="en-US" baseline="30000" dirty="0" smtClean="0"/>
              <a:t>th</a:t>
            </a:r>
            <a:r>
              <a:rPr lang="en-US" dirty="0" smtClean="0"/>
              <a:t> Path – Human Resource Approver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NIGP</a:t>
            </a:r>
            <a:r>
              <a:rPr lang="en-US" dirty="0" smtClean="0"/>
              <a:t> listing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77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Stage 4-10</a:t>
            </a:r>
            <a:r>
              <a:rPr lang="en-US" baseline="30000" dirty="0" smtClean="0"/>
              <a:t>th</a:t>
            </a:r>
            <a:r>
              <a:rPr lang="en-US" dirty="0" smtClean="0"/>
              <a:t> Path-Pharmaceutical Drug Approver – NIGP listing</a:t>
            </a:r>
          </a:p>
          <a:p>
            <a:r>
              <a:rPr lang="en-US" dirty="0" smtClean="0"/>
              <a:t>Stage 4-11</a:t>
            </a:r>
            <a:r>
              <a:rPr lang="en-US" baseline="30000" dirty="0" smtClean="0"/>
              <a:t>th</a:t>
            </a:r>
            <a:r>
              <a:rPr lang="en-US" dirty="0" smtClean="0"/>
              <a:t> Path- Budget Reference Approver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Bud Ref does not equal the fiscal year will 	route to Bud Ref approver</a:t>
            </a:r>
          </a:p>
          <a:p>
            <a:r>
              <a:rPr lang="en-US" dirty="0" smtClean="0"/>
              <a:t>Stage 5- Buyer Approver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All </a:t>
            </a:r>
            <a:r>
              <a:rPr lang="en-US" dirty="0" err="1" smtClean="0"/>
              <a:t>reqs</a:t>
            </a:r>
            <a:r>
              <a:rPr lang="en-US" dirty="0" smtClean="0"/>
              <a:t> are routed prior to budget 	checking and dispatching(</a:t>
            </a:r>
            <a:r>
              <a:rPr lang="en-US" dirty="0" err="1" smtClean="0"/>
              <a:t>GFM</a:t>
            </a:r>
            <a:r>
              <a:rPr lang="en-US" dirty="0" smtClean="0"/>
              <a:t>)/creation 	(Special Requests)</a:t>
            </a:r>
          </a:p>
        </p:txBody>
      </p:sp>
    </p:spTree>
    <p:extLst>
      <p:ext uri="{BB962C8B-B14F-4D97-AF65-F5344CB8AC3E}">
        <p14:creationId xmlns:p14="http://schemas.microsoft.com/office/powerpoint/2010/main" val="3299077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Escalation/Re-assigning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Reqs</a:t>
            </a:r>
            <a:r>
              <a:rPr lang="en-US" sz="2800" dirty="0" smtClean="0"/>
              <a:t> which have not been approved based upon your institution’s required timeline, will be escalated to the </a:t>
            </a:r>
            <a:r>
              <a:rPr lang="en-US" sz="2800" dirty="0" err="1" smtClean="0"/>
              <a:t>ePro</a:t>
            </a:r>
            <a:r>
              <a:rPr lang="en-US" sz="2800" dirty="0" smtClean="0"/>
              <a:t> Admin for re-assignment.</a:t>
            </a:r>
          </a:p>
          <a:p>
            <a:pPr marL="0" indent="0">
              <a:buNone/>
            </a:pPr>
            <a:r>
              <a:rPr lang="en-US" sz="2800" dirty="0" smtClean="0"/>
              <a:t>Re-assigning is available thru the following path</a:t>
            </a:r>
          </a:p>
          <a:p>
            <a:pPr marL="0" indent="0">
              <a:buNone/>
            </a:pPr>
            <a:r>
              <a:rPr lang="en-US" sz="2800" dirty="0" smtClean="0"/>
              <a:t>Main Menu&gt;Enterprise Components&gt;Approvals&gt;Approvals&gt;Monitor Approvals</a:t>
            </a:r>
          </a:p>
          <a:p>
            <a:pPr marL="0" indent="0">
              <a:buNone/>
            </a:pPr>
            <a:r>
              <a:rPr lang="en-US" sz="2800" dirty="0" smtClean="0"/>
              <a:t>Hint: all criteria must be keyed entirely and correct for re-assignment</a:t>
            </a:r>
          </a:p>
          <a:p>
            <a:pPr marL="0" indent="0">
              <a:buNone/>
            </a:pPr>
            <a:r>
              <a:rPr lang="en-US" sz="2800" dirty="0" smtClean="0"/>
              <a:t>Approvers view these in their </a:t>
            </a:r>
            <a:r>
              <a:rPr lang="en-US" sz="2800" dirty="0" err="1" smtClean="0"/>
              <a:t>worklist</a:t>
            </a:r>
            <a:r>
              <a:rPr lang="en-US" sz="2800" dirty="0" smtClean="0"/>
              <a:t> to approve/deny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6859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following are options:</a:t>
            </a:r>
          </a:p>
          <a:p>
            <a:pPr marL="0" indent="0">
              <a:buNone/>
            </a:pPr>
            <a:r>
              <a:rPr lang="en-US" dirty="0" smtClean="0"/>
              <a:t>Workflow stages  </a:t>
            </a:r>
          </a:p>
          <a:p>
            <a:pPr marL="0" indent="0">
              <a:buNone/>
            </a:pPr>
            <a:r>
              <a:rPr lang="en-US" dirty="0" smtClean="0"/>
              <a:t>Number of approvers to receive notification  </a:t>
            </a:r>
          </a:p>
          <a:p>
            <a:pPr marL="0" indent="0">
              <a:buNone/>
            </a:pPr>
            <a:r>
              <a:rPr lang="en-US" dirty="0" smtClean="0"/>
              <a:t>Number of approvers signing off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27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141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Workflow with ePro and Purchasing</vt:lpstr>
      <vt:lpstr>ePro Workflow</vt:lpstr>
      <vt:lpstr>Continued</vt:lpstr>
      <vt:lpstr>Continued</vt:lpstr>
      <vt:lpstr>Continued</vt:lpstr>
      <vt:lpstr>Continued</vt:lpstr>
      <vt:lpstr>Escalation/Re-assigning</vt:lpstr>
      <vt:lpstr>Overview</vt:lpstr>
      <vt:lpstr>PowerPoint Presentation</vt:lpstr>
    </vt:vector>
  </TitlesOfParts>
  <Company>Board of Regents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Duren</dc:creator>
  <cp:lastModifiedBy>Georgia Southern University</cp:lastModifiedBy>
  <cp:revision>18</cp:revision>
  <dcterms:created xsi:type="dcterms:W3CDTF">2015-07-07T13:36:47Z</dcterms:created>
  <dcterms:modified xsi:type="dcterms:W3CDTF">2015-09-09T19:24:28Z</dcterms:modified>
</cp:coreProperties>
</file>