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23"/>
  </p:notesMasterIdLst>
  <p:sldIdLst>
    <p:sldId id="264" r:id="rId2"/>
    <p:sldId id="269" r:id="rId3"/>
    <p:sldId id="295" r:id="rId4"/>
    <p:sldId id="280" r:id="rId5"/>
    <p:sldId id="281" r:id="rId6"/>
    <p:sldId id="267" r:id="rId7"/>
    <p:sldId id="294" r:id="rId8"/>
    <p:sldId id="296" r:id="rId9"/>
    <p:sldId id="293" r:id="rId10"/>
    <p:sldId id="284" r:id="rId11"/>
    <p:sldId id="297" r:id="rId12"/>
    <p:sldId id="298" r:id="rId13"/>
    <p:sldId id="288" r:id="rId14"/>
    <p:sldId id="289" r:id="rId15"/>
    <p:sldId id="272" r:id="rId16"/>
    <p:sldId id="299" r:id="rId17"/>
    <p:sldId id="290" r:id="rId18"/>
    <p:sldId id="291" r:id="rId19"/>
    <p:sldId id="300" r:id="rId20"/>
    <p:sldId id="301" r:id="rId21"/>
    <p:sldId id="278"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D125B57-76C8-B342-82D9-2FF95DEAAFCF}">
          <p14:sldIdLst/>
        </p14:section>
        <p14:section name="Untitled Section" id="{797E0C1A-D45C-2E47-9406-B57CD2B6162F}">
          <p14:sldIdLst>
            <p14:sldId id="264"/>
            <p14:sldId id="269"/>
            <p14:sldId id="295"/>
            <p14:sldId id="280"/>
            <p14:sldId id="281"/>
            <p14:sldId id="267"/>
            <p14:sldId id="294"/>
            <p14:sldId id="296"/>
            <p14:sldId id="293"/>
            <p14:sldId id="284"/>
            <p14:sldId id="297"/>
            <p14:sldId id="298"/>
            <p14:sldId id="288"/>
            <p14:sldId id="289"/>
            <p14:sldId id="272"/>
            <p14:sldId id="299"/>
            <p14:sldId id="290"/>
            <p14:sldId id="291"/>
            <p14:sldId id="300"/>
            <p14:sldId id="301"/>
            <p14:sldId id="27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725" autoAdjust="0"/>
  </p:normalViewPr>
  <p:slideViewPr>
    <p:cSldViewPr snapToGrid="0" snapToObjects="1">
      <p:cViewPr>
        <p:scale>
          <a:sx n="100" d="100"/>
          <a:sy n="100" d="100"/>
        </p:scale>
        <p:origin x="-58" y="7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EC507-BE4B-7947-A2D3-97006C47ECA1}" type="doc">
      <dgm:prSet loTypeId="urn:microsoft.com/office/officeart/2005/8/layout/radial3" loCatId="" qsTypeId="urn:microsoft.com/office/officeart/2005/8/quickstyle/simple4" qsCatId="simple" csTypeId="urn:microsoft.com/office/officeart/2005/8/colors/accent3_2" csCatId="accent3" phldr="1"/>
      <dgm:spPr/>
      <dgm:t>
        <a:bodyPr/>
        <a:lstStyle/>
        <a:p>
          <a:endParaRPr lang="en-US"/>
        </a:p>
      </dgm:t>
    </dgm:pt>
    <dgm:pt modelId="{6834AB65-5284-A54A-ABEC-A59D2927C4FC}">
      <dgm:prSet phldrT="[Text]"/>
      <dgm:spPr/>
      <dgm:t>
        <a:bodyPr/>
        <a:lstStyle/>
        <a:p>
          <a:r>
            <a:rPr lang="en-US" b="1" i="1" dirty="0" smtClean="0"/>
            <a:t>Comprehensive Financial Reports (CFR)</a:t>
          </a:r>
        </a:p>
        <a:p>
          <a:r>
            <a:rPr lang="en-US" b="1" i="1" dirty="0" smtClean="0"/>
            <a:t>Model</a:t>
          </a:r>
          <a:endParaRPr lang="en-US" b="1" i="1" dirty="0"/>
        </a:p>
      </dgm:t>
    </dgm:pt>
    <dgm:pt modelId="{72CA3AB0-C9BB-F84A-B54A-BF7491EB0647}" type="parTrans" cxnId="{41242272-3364-684A-A5F5-A64149CB7D1E}">
      <dgm:prSet/>
      <dgm:spPr/>
      <dgm:t>
        <a:bodyPr/>
        <a:lstStyle/>
        <a:p>
          <a:endParaRPr lang="en-US"/>
        </a:p>
      </dgm:t>
    </dgm:pt>
    <dgm:pt modelId="{7F673535-1C45-D443-B6C1-81CF33EEA2BC}" type="sibTrans" cxnId="{41242272-3364-684A-A5F5-A64149CB7D1E}">
      <dgm:prSet/>
      <dgm:spPr/>
      <dgm:t>
        <a:bodyPr/>
        <a:lstStyle/>
        <a:p>
          <a:endParaRPr lang="en-US"/>
        </a:p>
      </dgm:t>
    </dgm:pt>
    <dgm:pt modelId="{AE895AC4-C847-BC47-AE9C-6EB904281A1E}">
      <dgm:prSet phldrT="[Tex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900" b="1" dirty="0" smtClean="0">
              <a:solidFill>
                <a:schemeClr val="tx1"/>
              </a:solidFill>
            </a:rPr>
            <a:t>Budget and Planning</a:t>
          </a:r>
          <a:endParaRPr lang="en-US" sz="900" b="1" dirty="0">
            <a:solidFill>
              <a:schemeClr val="tx1"/>
            </a:solidFill>
          </a:endParaRPr>
        </a:p>
      </dgm:t>
    </dgm:pt>
    <dgm:pt modelId="{B6006BF8-D872-E74D-BC2C-6632037D096E}" type="parTrans" cxnId="{1ECE7080-4B70-5841-93F5-91170C0E6503}">
      <dgm:prSet/>
      <dgm:spPr/>
      <dgm:t>
        <a:bodyPr/>
        <a:lstStyle/>
        <a:p>
          <a:endParaRPr lang="en-US"/>
        </a:p>
      </dgm:t>
    </dgm:pt>
    <dgm:pt modelId="{5364BFA3-9A88-384C-8A87-F592B18970A6}" type="sibTrans" cxnId="{1ECE7080-4B70-5841-93F5-91170C0E6503}">
      <dgm:prSet/>
      <dgm:spPr/>
      <dgm:t>
        <a:bodyPr/>
        <a:lstStyle/>
        <a:p>
          <a:endParaRPr lang="en-US"/>
        </a:p>
      </dgm:t>
    </dgm:pt>
    <dgm:pt modelId="{FD255C5B-81A1-2442-A4BC-DBC389166ED4}">
      <dgm:prSet phldrT="[Tex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900" b="1" dirty="0" smtClean="0">
              <a:solidFill>
                <a:schemeClr val="tx1"/>
              </a:solidFill>
            </a:rPr>
            <a:t>Division/Units</a:t>
          </a:r>
          <a:endParaRPr lang="en-US" sz="900" b="1" dirty="0">
            <a:solidFill>
              <a:schemeClr val="tx1"/>
            </a:solidFill>
          </a:endParaRPr>
        </a:p>
      </dgm:t>
    </dgm:pt>
    <dgm:pt modelId="{B73A38CE-11BB-7A4C-B417-40BE194B8164}" type="parTrans" cxnId="{89EBA38A-75C9-4E44-A76E-50EFC842DFD9}">
      <dgm:prSet/>
      <dgm:spPr/>
      <dgm:t>
        <a:bodyPr/>
        <a:lstStyle/>
        <a:p>
          <a:endParaRPr lang="en-US"/>
        </a:p>
      </dgm:t>
    </dgm:pt>
    <dgm:pt modelId="{F55506D9-77E2-E241-A990-C2460E911613}" type="sibTrans" cxnId="{89EBA38A-75C9-4E44-A76E-50EFC842DFD9}">
      <dgm:prSet/>
      <dgm:spPr/>
      <dgm:t>
        <a:bodyPr/>
        <a:lstStyle/>
        <a:p>
          <a:endParaRPr lang="en-US"/>
        </a:p>
      </dgm:t>
    </dgm:pt>
    <dgm:pt modelId="{B74168E8-06CA-8C4A-8040-498DFB05D98C}">
      <dgm:prSet phldrT="[Text]"/>
      <dgm:spPr/>
      <dgm:t>
        <a:bodyPr/>
        <a:lstStyle/>
        <a:p>
          <a:r>
            <a:rPr lang="en-US" b="1" dirty="0" smtClean="0"/>
            <a:t>Contract and Grants</a:t>
          </a:r>
          <a:endParaRPr lang="en-US" b="1" dirty="0"/>
        </a:p>
      </dgm:t>
    </dgm:pt>
    <dgm:pt modelId="{54C9D06A-8D9D-1243-B13B-8B3EF1FC9C4F}" type="parTrans" cxnId="{3D9A6201-7616-0E4E-9524-FE11725E483C}">
      <dgm:prSet/>
      <dgm:spPr/>
      <dgm:t>
        <a:bodyPr/>
        <a:lstStyle/>
        <a:p>
          <a:endParaRPr lang="en-US"/>
        </a:p>
      </dgm:t>
    </dgm:pt>
    <dgm:pt modelId="{86759930-D849-9446-B065-161E2086BA04}" type="sibTrans" cxnId="{3D9A6201-7616-0E4E-9524-FE11725E483C}">
      <dgm:prSet/>
      <dgm:spPr/>
      <dgm:t>
        <a:bodyPr/>
        <a:lstStyle/>
        <a:p>
          <a:endParaRPr lang="en-US"/>
        </a:p>
      </dgm:t>
    </dgm:pt>
    <dgm:pt modelId="{7B0972E4-04D4-E34D-90AD-176CC2265F42}">
      <dgm:prSet phldrT="[Text]"/>
      <dgm:spPr/>
      <dgm:t>
        <a:bodyPr/>
        <a:lstStyle/>
        <a:p>
          <a:r>
            <a:rPr lang="en-US" b="1" dirty="0" smtClean="0"/>
            <a:t>Risk Management</a:t>
          </a:r>
          <a:endParaRPr lang="en-US" b="1" dirty="0"/>
        </a:p>
      </dgm:t>
    </dgm:pt>
    <dgm:pt modelId="{CF7C19C9-F526-DB48-8360-C07BDF212A97}" type="parTrans" cxnId="{2F38822C-8FB9-E84C-AFD0-29028AE19903}">
      <dgm:prSet/>
      <dgm:spPr/>
      <dgm:t>
        <a:bodyPr/>
        <a:lstStyle/>
        <a:p>
          <a:endParaRPr lang="en-US"/>
        </a:p>
      </dgm:t>
    </dgm:pt>
    <dgm:pt modelId="{3A93AE35-9B61-E448-B659-3036A5F5DB3F}" type="sibTrans" cxnId="{2F38822C-8FB9-E84C-AFD0-29028AE19903}">
      <dgm:prSet/>
      <dgm:spPr/>
      <dgm:t>
        <a:bodyPr/>
        <a:lstStyle/>
        <a:p>
          <a:endParaRPr lang="en-US"/>
        </a:p>
      </dgm:t>
    </dgm:pt>
    <dgm:pt modelId="{14C22DAE-4764-3945-A267-59D5058F3153}">
      <dgm:prSet/>
      <dgm:spPr/>
      <dgm:t>
        <a:bodyPr/>
        <a:lstStyle/>
        <a:p>
          <a:r>
            <a:rPr lang="en-US" dirty="0" smtClean="0">
              <a:effectLst>
                <a:outerShdw blurRad="38100" dist="38100" dir="2700000" algn="tl">
                  <a:srgbClr val="000000">
                    <a:alpha val="43137"/>
                  </a:srgbClr>
                </a:outerShdw>
              </a:effectLst>
            </a:rPr>
            <a:t>Financial Services/</a:t>
          </a:r>
        </a:p>
        <a:p>
          <a:r>
            <a:rPr lang="en-US" dirty="0" smtClean="0">
              <a:effectLst>
                <a:outerShdw blurRad="38100" dist="38100" dir="2700000" algn="tl">
                  <a:srgbClr val="000000">
                    <a:alpha val="43137"/>
                  </a:srgbClr>
                </a:outerShdw>
              </a:effectLst>
            </a:rPr>
            <a:t>Procurement and Contracting</a:t>
          </a:r>
        </a:p>
        <a:p>
          <a:r>
            <a:rPr lang="en-US" dirty="0" smtClean="0"/>
            <a:t>Vendor Profiles</a:t>
          </a:r>
        </a:p>
        <a:p>
          <a:r>
            <a:rPr lang="en-US" dirty="0" smtClean="0"/>
            <a:t>Vendor Risk</a:t>
          </a:r>
        </a:p>
        <a:p>
          <a:r>
            <a:rPr lang="en-US" dirty="0" smtClean="0"/>
            <a:t>Open Requisitions/Purchase Orders</a:t>
          </a:r>
        </a:p>
        <a:p>
          <a:r>
            <a:rPr lang="en-US" dirty="0" smtClean="0"/>
            <a:t>Vendor Spend</a:t>
          </a:r>
          <a:endParaRPr lang="en-US" b="1" dirty="0"/>
        </a:p>
      </dgm:t>
    </dgm:pt>
    <dgm:pt modelId="{22F05BE7-1BFE-DA41-8D48-EEF201107288}" type="parTrans" cxnId="{AA9B0D1B-23D8-4346-AEB4-A40441C49577}">
      <dgm:prSet/>
      <dgm:spPr/>
      <dgm:t>
        <a:bodyPr/>
        <a:lstStyle/>
        <a:p>
          <a:endParaRPr lang="en-US"/>
        </a:p>
      </dgm:t>
    </dgm:pt>
    <dgm:pt modelId="{AD3BBE49-9DBD-ED40-81A9-C741F2CD6094}" type="sibTrans" cxnId="{AA9B0D1B-23D8-4346-AEB4-A40441C49577}">
      <dgm:prSet/>
      <dgm:spPr/>
      <dgm:t>
        <a:bodyPr/>
        <a:lstStyle/>
        <a:p>
          <a:endParaRPr lang="en-US"/>
        </a:p>
      </dgm:t>
    </dgm:pt>
    <dgm:pt modelId="{9FE91BFD-C72B-CE43-846E-3F4D528B0184}">
      <dgm:prSet/>
      <dgm:spPr/>
      <dgm:t>
        <a:bodyPr/>
        <a:lstStyle/>
        <a:p>
          <a:r>
            <a:rPr lang="en-US" b="1" dirty="0" smtClean="0"/>
            <a:t>Fact Book and Surveys</a:t>
          </a:r>
          <a:endParaRPr lang="en-US" b="1" dirty="0"/>
        </a:p>
      </dgm:t>
    </dgm:pt>
    <dgm:pt modelId="{BF993368-06DD-2B49-9841-623580DAA4E8}" type="parTrans" cxnId="{273C6997-555A-D34F-99EE-4A410E17994C}">
      <dgm:prSet/>
      <dgm:spPr/>
      <dgm:t>
        <a:bodyPr/>
        <a:lstStyle/>
        <a:p>
          <a:endParaRPr lang="en-US"/>
        </a:p>
      </dgm:t>
    </dgm:pt>
    <dgm:pt modelId="{61EDB37F-6220-6944-8E76-C9EF1399FAF3}" type="sibTrans" cxnId="{273C6997-555A-D34F-99EE-4A410E17994C}">
      <dgm:prSet/>
      <dgm:spPr/>
      <dgm:t>
        <a:bodyPr/>
        <a:lstStyle/>
        <a:p>
          <a:endParaRPr lang="en-US"/>
        </a:p>
      </dgm:t>
    </dgm:pt>
    <dgm:pt modelId="{6AED01C4-1C2D-D246-8F36-AD8A8CFF7D9C}">
      <dgm:prSet/>
      <dgm:spPr/>
      <dgm:t>
        <a:bodyPr/>
        <a:lstStyle/>
        <a:p>
          <a:r>
            <a:rPr lang="en-US" b="1" dirty="0" smtClean="0"/>
            <a:t>Financial Profiles</a:t>
          </a:r>
          <a:endParaRPr lang="en-US" b="1" dirty="0"/>
        </a:p>
      </dgm:t>
    </dgm:pt>
    <dgm:pt modelId="{00CF525D-E632-074A-BC9E-A05F7EDC32F3}" type="parTrans" cxnId="{C51D4F47-1ABA-DF4A-A1D0-C54DB2CFD8D8}">
      <dgm:prSet/>
      <dgm:spPr/>
      <dgm:t>
        <a:bodyPr/>
        <a:lstStyle/>
        <a:p>
          <a:endParaRPr lang="en-US"/>
        </a:p>
      </dgm:t>
    </dgm:pt>
    <dgm:pt modelId="{39EBDB3B-6947-3E4C-A44C-2B0C5016471A}" type="sibTrans" cxnId="{C51D4F47-1ABA-DF4A-A1D0-C54DB2CFD8D8}">
      <dgm:prSet/>
      <dgm:spPr/>
      <dgm:t>
        <a:bodyPr/>
        <a:lstStyle/>
        <a:p>
          <a:endParaRPr lang="en-US"/>
        </a:p>
      </dgm:t>
    </dgm:pt>
    <dgm:pt modelId="{8F63301C-42AE-0C48-AC31-0C762C09A55F}">
      <dgm:prSet/>
      <dgm:spPr/>
      <dgm:t>
        <a:bodyPr/>
        <a:lstStyle/>
        <a:p>
          <a:r>
            <a:rPr lang="en-US" b="1" dirty="0" smtClean="0"/>
            <a:t>Survey Data</a:t>
          </a:r>
          <a:endParaRPr lang="en-US" b="1" dirty="0"/>
        </a:p>
      </dgm:t>
    </dgm:pt>
    <dgm:pt modelId="{924A1F24-8D90-B14D-A3E9-F0EC60627EE7}" type="parTrans" cxnId="{5BF45C7D-C124-8042-BAD4-403DF3B08073}">
      <dgm:prSet/>
      <dgm:spPr/>
      <dgm:t>
        <a:bodyPr/>
        <a:lstStyle/>
        <a:p>
          <a:endParaRPr lang="en-US"/>
        </a:p>
      </dgm:t>
    </dgm:pt>
    <dgm:pt modelId="{425AE35A-9B2D-DF42-AB83-3E50CB15B676}" type="sibTrans" cxnId="{5BF45C7D-C124-8042-BAD4-403DF3B08073}">
      <dgm:prSet/>
      <dgm:spPr/>
      <dgm:t>
        <a:bodyPr/>
        <a:lstStyle/>
        <a:p>
          <a:endParaRPr lang="en-US"/>
        </a:p>
      </dgm:t>
    </dgm:pt>
    <dgm:pt modelId="{7BC3E180-6C93-7D42-9872-7E1BA288E4C4}">
      <dgm:prSet/>
      <dgm:spPr/>
      <dgm:t>
        <a:bodyPr/>
        <a:lstStyle/>
        <a:p>
          <a:r>
            <a:rPr lang="en-US" b="1" dirty="0" smtClean="0"/>
            <a:t>Internal Audit</a:t>
          </a:r>
          <a:endParaRPr lang="en-US" b="1" dirty="0"/>
        </a:p>
      </dgm:t>
    </dgm:pt>
    <dgm:pt modelId="{FD40595A-5F13-634A-9B17-878458C28A76}" type="parTrans" cxnId="{F3880150-24CC-4D45-976F-355E34BF197C}">
      <dgm:prSet/>
      <dgm:spPr/>
      <dgm:t>
        <a:bodyPr/>
        <a:lstStyle/>
        <a:p>
          <a:endParaRPr lang="en-US"/>
        </a:p>
      </dgm:t>
    </dgm:pt>
    <dgm:pt modelId="{62AC6CCA-74A4-B246-BED2-57E62618DC18}" type="sibTrans" cxnId="{F3880150-24CC-4D45-976F-355E34BF197C}">
      <dgm:prSet/>
      <dgm:spPr/>
      <dgm:t>
        <a:bodyPr/>
        <a:lstStyle/>
        <a:p>
          <a:endParaRPr lang="en-US"/>
        </a:p>
      </dgm:t>
    </dgm:pt>
    <dgm:pt modelId="{7789DD60-8EF2-F944-B28C-7344C7C8F31B}">
      <dgm:prSet/>
      <dgm:spPr/>
      <dgm:t>
        <a:bodyPr/>
        <a:lstStyle/>
        <a:p>
          <a:r>
            <a:rPr lang="en-US" b="1" dirty="0" smtClean="0"/>
            <a:t>Unit Assessments</a:t>
          </a:r>
          <a:endParaRPr lang="en-US" b="1" dirty="0"/>
        </a:p>
      </dgm:t>
    </dgm:pt>
    <dgm:pt modelId="{4C7F5366-D4BB-DD4F-B6E8-8C51BA828594}" type="parTrans" cxnId="{F53FBA33-BC49-0D40-8D8D-5AAF76E58AB1}">
      <dgm:prSet/>
      <dgm:spPr/>
      <dgm:t>
        <a:bodyPr/>
        <a:lstStyle/>
        <a:p>
          <a:endParaRPr lang="en-US"/>
        </a:p>
      </dgm:t>
    </dgm:pt>
    <dgm:pt modelId="{D09DF276-2BD6-4142-ABDE-EB263899ED29}" type="sibTrans" cxnId="{F53FBA33-BC49-0D40-8D8D-5AAF76E58AB1}">
      <dgm:prSet/>
      <dgm:spPr/>
      <dgm:t>
        <a:bodyPr/>
        <a:lstStyle/>
        <a:p>
          <a:endParaRPr lang="en-US"/>
        </a:p>
      </dgm:t>
    </dgm:pt>
    <dgm:pt modelId="{30A6AB49-4CF8-1F4D-AB41-D999641F8803}">
      <dgm:prSet/>
      <dgm:spPr/>
      <dgm:t>
        <a:bodyPr/>
        <a:lstStyle/>
        <a:p>
          <a:r>
            <a:rPr lang="en-US" b="1" dirty="0" smtClean="0"/>
            <a:t>Private Investigators Grant Spend</a:t>
          </a:r>
          <a:endParaRPr lang="en-US" b="1" dirty="0"/>
        </a:p>
      </dgm:t>
    </dgm:pt>
    <dgm:pt modelId="{D9F80C06-6DB3-2C41-BC84-3F1384FC6FFF}" type="parTrans" cxnId="{20F2B03D-74C5-3448-8CA7-30DDEDB8E227}">
      <dgm:prSet/>
      <dgm:spPr/>
      <dgm:t>
        <a:bodyPr/>
        <a:lstStyle/>
        <a:p>
          <a:endParaRPr lang="en-US"/>
        </a:p>
      </dgm:t>
    </dgm:pt>
    <dgm:pt modelId="{D03AB514-98D7-7F41-A76D-6F54A4CB147A}" type="sibTrans" cxnId="{20F2B03D-74C5-3448-8CA7-30DDEDB8E227}">
      <dgm:prSet/>
      <dgm:spPr/>
      <dgm:t>
        <a:bodyPr/>
        <a:lstStyle/>
        <a:p>
          <a:endParaRPr lang="en-US"/>
        </a:p>
      </dgm:t>
    </dgm:pt>
    <dgm:pt modelId="{51317379-18AA-7043-8936-25EB6C03ACCE}">
      <dgm:prSet/>
      <dgm:spPr/>
      <dgm:t>
        <a:bodyPr/>
        <a:lstStyle/>
        <a:p>
          <a:r>
            <a:rPr lang="en-US" b="1" dirty="0" smtClean="0"/>
            <a:t>Grant Expense and Reconciliation</a:t>
          </a:r>
          <a:endParaRPr lang="en-US" b="1" dirty="0"/>
        </a:p>
      </dgm:t>
    </dgm:pt>
    <dgm:pt modelId="{055C6ADF-727E-8F40-8F11-6552247E06F7}" type="parTrans" cxnId="{EE783C7C-1DE2-3A4E-98B1-DB16710A9BDA}">
      <dgm:prSet/>
      <dgm:spPr/>
      <dgm:t>
        <a:bodyPr/>
        <a:lstStyle/>
        <a:p>
          <a:endParaRPr lang="en-US"/>
        </a:p>
      </dgm:t>
    </dgm:pt>
    <dgm:pt modelId="{BC088708-4C94-314E-8A2B-F6688F16FB36}" type="sibTrans" cxnId="{EE783C7C-1DE2-3A4E-98B1-DB16710A9BDA}">
      <dgm:prSet/>
      <dgm:spPr/>
      <dgm:t>
        <a:bodyPr/>
        <a:lstStyle/>
        <a:p>
          <a:endParaRPr lang="en-US"/>
        </a:p>
      </dgm:t>
    </dgm:pt>
    <dgm:pt modelId="{3ABC56C6-21FC-CF4F-B2D9-C483BA3AA34F}">
      <dgm:prSet/>
      <dgm:spPr/>
      <dgm:t>
        <a:bodyPr/>
        <a:lstStyle/>
        <a:p>
          <a:r>
            <a:rPr lang="en-US" b="1" dirty="0" smtClean="0"/>
            <a:t>Fraud Detection</a:t>
          </a:r>
          <a:endParaRPr lang="en-US" b="1" dirty="0"/>
        </a:p>
      </dgm:t>
    </dgm:pt>
    <dgm:pt modelId="{4FC45E39-618B-6A42-A5ED-A17345F918A3}" type="parTrans" cxnId="{8FBA745F-16C9-B74D-9DCD-14748E28468C}">
      <dgm:prSet/>
      <dgm:spPr/>
      <dgm:t>
        <a:bodyPr/>
        <a:lstStyle/>
        <a:p>
          <a:endParaRPr lang="en-US"/>
        </a:p>
      </dgm:t>
    </dgm:pt>
    <dgm:pt modelId="{3C863856-4BF9-134E-AAB8-DEB9C643D951}" type="sibTrans" cxnId="{8FBA745F-16C9-B74D-9DCD-14748E28468C}">
      <dgm:prSet/>
      <dgm:spPr/>
      <dgm:t>
        <a:bodyPr/>
        <a:lstStyle/>
        <a:p>
          <a:endParaRPr lang="en-US"/>
        </a:p>
      </dgm:t>
    </dgm:pt>
    <dgm:pt modelId="{9C58570E-C41D-C844-A012-7DE7CB31F9B6}">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rgbClr val="FF0000"/>
              </a:solidFill>
            </a:rPr>
            <a:t>Budget Preparation</a:t>
          </a:r>
          <a:endParaRPr lang="en-US" sz="800" b="1" dirty="0">
            <a:solidFill>
              <a:srgbClr val="FF0000"/>
            </a:solidFill>
          </a:endParaRPr>
        </a:p>
      </dgm:t>
    </dgm:pt>
    <dgm:pt modelId="{B0EE068B-D7B4-5A40-8085-2D37390AB6C1}" type="parTrans" cxnId="{F6402E3F-0986-D047-B84C-6B87F0BB308F}">
      <dgm:prSet/>
      <dgm:spPr/>
      <dgm:t>
        <a:bodyPr/>
        <a:lstStyle/>
        <a:p>
          <a:endParaRPr lang="en-US"/>
        </a:p>
      </dgm:t>
    </dgm:pt>
    <dgm:pt modelId="{B4786CCE-BDF7-2E40-A832-2B2FB4608CDE}" type="sibTrans" cxnId="{F6402E3F-0986-D047-B84C-6B87F0BB308F}">
      <dgm:prSet/>
      <dgm:spPr/>
      <dgm:t>
        <a:bodyPr/>
        <a:lstStyle/>
        <a:p>
          <a:endParaRPr lang="en-US"/>
        </a:p>
      </dgm:t>
    </dgm:pt>
    <dgm:pt modelId="{85FDAAB2-9534-584B-A169-845EDF4C82B5}">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t>Budget to Actual &amp; Analytics</a:t>
          </a:r>
          <a:endParaRPr lang="en-US" sz="800" b="1" dirty="0"/>
        </a:p>
      </dgm:t>
    </dgm:pt>
    <dgm:pt modelId="{6C8533F5-A3C2-E647-91A3-504C55D962FC}" type="parTrans" cxnId="{9E4F10EF-8B52-0849-B5D2-6734F18C356D}">
      <dgm:prSet/>
      <dgm:spPr/>
      <dgm:t>
        <a:bodyPr/>
        <a:lstStyle/>
        <a:p>
          <a:endParaRPr lang="en-US"/>
        </a:p>
      </dgm:t>
    </dgm:pt>
    <dgm:pt modelId="{45A10F86-74D1-B148-99D5-FE4F3FB049BF}" type="sibTrans" cxnId="{9E4F10EF-8B52-0849-B5D2-6734F18C356D}">
      <dgm:prSet/>
      <dgm:spPr/>
      <dgm:t>
        <a:bodyPr/>
        <a:lstStyle/>
        <a:p>
          <a:endParaRPr lang="en-US"/>
        </a:p>
      </dgm:t>
    </dgm:pt>
    <dgm:pt modelId="{E6CF5568-4011-FC43-A862-ADDA7A1A9F55}">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rgbClr val="FF0000"/>
              </a:solidFill>
            </a:rPr>
            <a:t>Proposed Budgets</a:t>
          </a:r>
          <a:endParaRPr lang="en-US" sz="800" b="1" dirty="0">
            <a:solidFill>
              <a:srgbClr val="FF0000"/>
            </a:solidFill>
          </a:endParaRPr>
        </a:p>
      </dgm:t>
    </dgm:pt>
    <dgm:pt modelId="{5755902B-DCB0-974E-83C6-F15696CA1875}" type="parTrans" cxnId="{E4CAFB33-FA51-DB4B-B29B-948C616BFF41}">
      <dgm:prSet/>
      <dgm:spPr/>
      <dgm:t>
        <a:bodyPr/>
        <a:lstStyle/>
        <a:p>
          <a:endParaRPr lang="en-US"/>
        </a:p>
      </dgm:t>
    </dgm:pt>
    <dgm:pt modelId="{E3026563-D82E-8E43-9245-FC6F7D39F1C7}" type="sibTrans" cxnId="{E4CAFB33-FA51-DB4B-B29B-948C616BFF41}">
      <dgm:prSet/>
      <dgm:spPr/>
      <dgm:t>
        <a:bodyPr/>
        <a:lstStyle/>
        <a:p>
          <a:endParaRPr lang="en-US"/>
        </a:p>
      </dgm:t>
    </dgm:pt>
    <dgm:pt modelId="{111C683B-129C-5D4B-9896-492D3B3E425B}">
      <dgm:prSet/>
      <dgm:spPr/>
      <dgm:t>
        <a:bodyPr/>
        <a:lstStyle/>
        <a:p>
          <a:r>
            <a:rPr lang="en-US" b="1" dirty="0" smtClean="0"/>
            <a:t>Grant Billing (future)</a:t>
          </a:r>
          <a:endParaRPr lang="en-US" b="1" dirty="0"/>
        </a:p>
      </dgm:t>
    </dgm:pt>
    <dgm:pt modelId="{4984B926-1D25-9F4F-AAC9-AD15443B9349}" type="parTrans" cxnId="{CCC985F7-1345-8B45-AEB8-3CE5CC758D43}">
      <dgm:prSet/>
      <dgm:spPr/>
      <dgm:t>
        <a:bodyPr/>
        <a:lstStyle/>
        <a:p>
          <a:endParaRPr lang="en-US"/>
        </a:p>
      </dgm:t>
    </dgm:pt>
    <dgm:pt modelId="{7713337A-9305-164E-8867-D73A76380A93}" type="sibTrans" cxnId="{CCC985F7-1345-8B45-AEB8-3CE5CC758D43}">
      <dgm:prSet/>
      <dgm:spPr/>
      <dgm:t>
        <a:bodyPr/>
        <a:lstStyle/>
        <a:p>
          <a:endParaRPr lang="en-US"/>
        </a:p>
      </dgm:t>
    </dgm:pt>
    <dgm:pt modelId="{16E823AA-8C94-1544-B621-5EC127F7FD68}">
      <dgm:prSet/>
      <dgm:spPr/>
      <dgm:t>
        <a:bodyPr/>
        <a:lstStyle/>
        <a:p>
          <a:r>
            <a:rPr lang="en-US" b="1" dirty="0" smtClean="0"/>
            <a:t>Inventory Management</a:t>
          </a:r>
          <a:endParaRPr lang="en-US" b="1" dirty="0"/>
        </a:p>
      </dgm:t>
    </dgm:pt>
    <dgm:pt modelId="{663DB605-E23B-C741-8F4D-4C9A25B01ED3}" type="parTrans" cxnId="{752580F5-05C7-A44A-896D-64B07357490A}">
      <dgm:prSet/>
      <dgm:spPr/>
      <dgm:t>
        <a:bodyPr/>
        <a:lstStyle/>
        <a:p>
          <a:endParaRPr lang="en-US"/>
        </a:p>
      </dgm:t>
    </dgm:pt>
    <dgm:pt modelId="{BEA40510-CA89-4E47-A355-52BFEDBA96F2}" type="sibTrans" cxnId="{752580F5-05C7-A44A-896D-64B07357490A}">
      <dgm:prSet/>
      <dgm:spPr/>
      <dgm:t>
        <a:bodyPr/>
        <a:lstStyle/>
        <a:p>
          <a:endParaRPr lang="en-US"/>
        </a:p>
      </dgm:t>
    </dgm:pt>
    <dgm:pt modelId="{5F0805A9-91F9-964D-837E-08B05189F60E}">
      <dgm:prSet/>
      <dgm:spPr/>
      <dgm:t>
        <a:bodyPr/>
        <a:lstStyle/>
        <a:p>
          <a:r>
            <a:rPr lang="en-US" b="1" dirty="0" smtClean="0"/>
            <a:t>Distribution Analytics</a:t>
          </a:r>
          <a:endParaRPr lang="en-US" b="1" dirty="0"/>
        </a:p>
      </dgm:t>
    </dgm:pt>
    <dgm:pt modelId="{5869552E-E4E8-3342-A840-ED95086628B4}" type="parTrans" cxnId="{8F093618-9C5C-8841-8E77-231BA83DD9FE}">
      <dgm:prSet/>
      <dgm:spPr/>
      <dgm:t>
        <a:bodyPr/>
        <a:lstStyle/>
        <a:p>
          <a:endParaRPr lang="en-US"/>
        </a:p>
      </dgm:t>
    </dgm:pt>
    <dgm:pt modelId="{E5580A90-F1F2-2D41-BC14-6B6661FCDAEC}" type="sibTrans" cxnId="{8F093618-9C5C-8841-8E77-231BA83DD9FE}">
      <dgm:prSet/>
      <dgm:spPr/>
      <dgm:t>
        <a:bodyPr/>
        <a:lstStyle/>
        <a:p>
          <a:endParaRPr lang="en-US"/>
        </a:p>
      </dgm:t>
    </dgm:pt>
    <dgm:pt modelId="{9C5E4BD2-354B-E74E-B474-A6E17DB0A7C0}">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t>Vendor Spend</a:t>
          </a:r>
          <a:endParaRPr lang="en-US" sz="800" b="1" dirty="0"/>
        </a:p>
      </dgm:t>
    </dgm:pt>
    <dgm:pt modelId="{130F73CD-306E-D04D-8D7F-76CDBD453865}" type="parTrans" cxnId="{13F5ED6C-6F7B-664E-B112-B5D0ECEC35E8}">
      <dgm:prSet/>
      <dgm:spPr/>
      <dgm:t>
        <a:bodyPr/>
        <a:lstStyle/>
        <a:p>
          <a:endParaRPr lang="en-US"/>
        </a:p>
      </dgm:t>
    </dgm:pt>
    <dgm:pt modelId="{44F546B9-89C8-3E4E-B367-7D09B4E64F20}" type="sibTrans" cxnId="{13F5ED6C-6F7B-664E-B112-B5D0ECEC35E8}">
      <dgm:prSet/>
      <dgm:spPr/>
      <dgm:t>
        <a:bodyPr/>
        <a:lstStyle/>
        <a:p>
          <a:endParaRPr lang="en-US"/>
        </a:p>
      </dgm:t>
    </dgm:pt>
    <dgm:pt modelId="{7D1CBF55-1A82-47C8-BA1E-A1EDE8FFA9DA}">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rgbClr val="FF0000"/>
              </a:solidFill>
            </a:rPr>
            <a:t>Position Management</a:t>
          </a:r>
          <a:endParaRPr lang="en-US" sz="800" b="1" dirty="0">
            <a:solidFill>
              <a:srgbClr val="FF0000"/>
            </a:solidFill>
          </a:endParaRPr>
        </a:p>
      </dgm:t>
    </dgm:pt>
    <dgm:pt modelId="{00542153-694B-463A-A4D1-558F014ED8A7}" type="parTrans" cxnId="{8F8E35C5-4583-4FD0-8A57-7792322E0ED9}">
      <dgm:prSet/>
      <dgm:spPr/>
      <dgm:t>
        <a:bodyPr/>
        <a:lstStyle/>
        <a:p>
          <a:endParaRPr lang="en-US"/>
        </a:p>
      </dgm:t>
    </dgm:pt>
    <dgm:pt modelId="{7990B5D9-5F64-4D3F-8DD9-C1E9677D6ECB}" type="sibTrans" cxnId="{8F8E35C5-4583-4FD0-8A57-7792322E0ED9}">
      <dgm:prSet/>
      <dgm:spPr/>
      <dgm:t>
        <a:bodyPr/>
        <a:lstStyle/>
        <a:p>
          <a:endParaRPr lang="en-US"/>
        </a:p>
      </dgm:t>
    </dgm:pt>
    <dgm:pt modelId="{0D8F0053-457E-496A-9516-6DC2EB46C43D}">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rgbClr val="FF0000"/>
              </a:solidFill>
            </a:rPr>
            <a:t>Position Amendment</a:t>
          </a:r>
          <a:r>
            <a:rPr lang="en-US" sz="800" dirty="0" smtClean="0">
              <a:solidFill>
                <a:srgbClr val="FF0000"/>
              </a:solidFill>
            </a:rPr>
            <a:t>s</a:t>
          </a:r>
          <a:endParaRPr lang="en-US" sz="800" dirty="0">
            <a:solidFill>
              <a:srgbClr val="FF0000"/>
            </a:solidFill>
          </a:endParaRPr>
        </a:p>
      </dgm:t>
    </dgm:pt>
    <dgm:pt modelId="{C51C15EE-07DB-4CBE-8AE6-610978D2260D}" type="parTrans" cxnId="{1A607563-9CF3-4104-87BC-E37A6EC6B475}">
      <dgm:prSet/>
      <dgm:spPr/>
      <dgm:t>
        <a:bodyPr/>
        <a:lstStyle/>
        <a:p>
          <a:endParaRPr lang="en-US"/>
        </a:p>
      </dgm:t>
    </dgm:pt>
    <dgm:pt modelId="{E218F078-E870-41D0-AE49-066A347D0E81}" type="sibTrans" cxnId="{1A607563-9CF3-4104-87BC-E37A6EC6B475}">
      <dgm:prSet/>
      <dgm:spPr/>
      <dgm:t>
        <a:bodyPr/>
        <a:lstStyle/>
        <a:p>
          <a:endParaRPr lang="en-US"/>
        </a:p>
      </dgm:t>
    </dgm:pt>
    <dgm:pt modelId="{EE11B2EE-17A1-464E-917A-E49FF16E4880}">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t>Budget to Actuals</a:t>
          </a:r>
          <a:endParaRPr lang="en-US" sz="800" dirty="0"/>
        </a:p>
      </dgm:t>
    </dgm:pt>
    <dgm:pt modelId="{84EB899A-C0F5-4869-86F3-906311F26727}" type="parTrans" cxnId="{24523302-1CF9-45A3-86E8-15880ED32DDA}">
      <dgm:prSet/>
      <dgm:spPr/>
      <dgm:t>
        <a:bodyPr/>
        <a:lstStyle/>
        <a:p>
          <a:endParaRPr lang="en-US"/>
        </a:p>
      </dgm:t>
    </dgm:pt>
    <dgm:pt modelId="{D0B52775-46BF-4BA3-9868-990402C04802}" type="sibTrans" cxnId="{24523302-1CF9-45A3-86E8-15880ED32DDA}">
      <dgm:prSet/>
      <dgm:spPr/>
      <dgm:t>
        <a:bodyPr/>
        <a:lstStyle/>
        <a:p>
          <a:endParaRPr lang="en-US"/>
        </a:p>
      </dgm:t>
    </dgm:pt>
    <dgm:pt modelId="{C839BD36-1054-2D46-8A2E-A234D9CA0E04}" type="pres">
      <dgm:prSet presAssocID="{3BDEC507-BE4B-7947-A2D3-97006C47ECA1}" presName="composite" presStyleCnt="0">
        <dgm:presLayoutVars>
          <dgm:chMax val="1"/>
          <dgm:dir/>
          <dgm:resizeHandles val="exact"/>
        </dgm:presLayoutVars>
      </dgm:prSet>
      <dgm:spPr/>
      <dgm:t>
        <a:bodyPr/>
        <a:lstStyle/>
        <a:p>
          <a:endParaRPr lang="en-US"/>
        </a:p>
      </dgm:t>
    </dgm:pt>
    <dgm:pt modelId="{ECFC110D-3098-4843-BD4E-78516B2A02AD}" type="pres">
      <dgm:prSet presAssocID="{3BDEC507-BE4B-7947-A2D3-97006C47ECA1}" presName="radial" presStyleCnt="0">
        <dgm:presLayoutVars>
          <dgm:animLvl val="ctr"/>
        </dgm:presLayoutVars>
      </dgm:prSet>
      <dgm:spPr/>
      <dgm:t>
        <a:bodyPr/>
        <a:lstStyle/>
        <a:p>
          <a:endParaRPr lang="en-US"/>
        </a:p>
      </dgm:t>
    </dgm:pt>
    <dgm:pt modelId="{6BC64632-68C7-8647-83FD-E073CB5A3B29}" type="pres">
      <dgm:prSet presAssocID="{6834AB65-5284-A54A-ABEC-A59D2927C4FC}" presName="centerShape" presStyleLbl="vennNode1" presStyleIdx="0" presStyleCnt="8"/>
      <dgm:spPr/>
      <dgm:t>
        <a:bodyPr/>
        <a:lstStyle/>
        <a:p>
          <a:endParaRPr lang="en-US"/>
        </a:p>
      </dgm:t>
    </dgm:pt>
    <dgm:pt modelId="{3A2979B0-6E02-7A43-A30B-2A1D671E546D}" type="pres">
      <dgm:prSet presAssocID="{AE895AC4-C847-BC47-AE9C-6EB904281A1E}" presName="node" presStyleLbl="vennNode1" presStyleIdx="1" presStyleCnt="8" custScaleX="106842" custScaleY="104884" custRadScaleRad="102571" custRadScaleInc="-3181">
        <dgm:presLayoutVars>
          <dgm:bulletEnabled val="1"/>
        </dgm:presLayoutVars>
      </dgm:prSet>
      <dgm:spPr/>
      <dgm:t>
        <a:bodyPr/>
        <a:lstStyle/>
        <a:p>
          <a:endParaRPr lang="en-US"/>
        </a:p>
      </dgm:t>
    </dgm:pt>
    <dgm:pt modelId="{FF3ACF95-4918-1C47-A2FD-2339DF1D086E}" type="pres">
      <dgm:prSet presAssocID="{FD255C5B-81A1-2442-A4BC-DBC389166ED4}" presName="node" presStyleLbl="vennNode1" presStyleIdx="2" presStyleCnt="8" custScaleX="103669" custRadScaleRad="100463" custRadScaleInc="-1377">
        <dgm:presLayoutVars>
          <dgm:bulletEnabled val="1"/>
        </dgm:presLayoutVars>
      </dgm:prSet>
      <dgm:spPr/>
      <dgm:t>
        <a:bodyPr/>
        <a:lstStyle/>
        <a:p>
          <a:endParaRPr lang="en-US"/>
        </a:p>
      </dgm:t>
    </dgm:pt>
    <dgm:pt modelId="{5FC19D2D-B806-B941-AB84-2BAEFC8D31A0}" type="pres">
      <dgm:prSet presAssocID="{16E823AA-8C94-1544-B621-5EC127F7FD68}" presName="node" presStyleLbl="vennNode1" presStyleIdx="3" presStyleCnt="8">
        <dgm:presLayoutVars>
          <dgm:bulletEnabled val="1"/>
        </dgm:presLayoutVars>
      </dgm:prSet>
      <dgm:spPr/>
      <dgm:t>
        <a:bodyPr/>
        <a:lstStyle/>
        <a:p>
          <a:endParaRPr lang="en-US"/>
        </a:p>
      </dgm:t>
    </dgm:pt>
    <dgm:pt modelId="{69EDC614-05B7-8948-A59C-8C19CAEC3085}" type="pres">
      <dgm:prSet presAssocID="{B74168E8-06CA-8C4A-8040-498DFB05D98C}" presName="node" presStyleLbl="vennNode1" presStyleIdx="4" presStyleCnt="8">
        <dgm:presLayoutVars>
          <dgm:bulletEnabled val="1"/>
        </dgm:presLayoutVars>
      </dgm:prSet>
      <dgm:spPr/>
      <dgm:t>
        <a:bodyPr/>
        <a:lstStyle/>
        <a:p>
          <a:endParaRPr lang="en-US"/>
        </a:p>
      </dgm:t>
    </dgm:pt>
    <dgm:pt modelId="{8387D81E-3F11-F34B-8C17-BB5C267C075A}" type="pres">
      <dgm:prSet presAssocID="{7B0972E4-04D4-E34D-90AD-176CC2265F42}" presName="node" presStyleLbl="vennNode1" presStyleIdx="5" presStyleCnt="8">
        <dgm:presLayoutVars>
          <dgm:bulletEnabled val="1"/>
        </dgm:presLayoutVars>
      </dgm:prSet>
      <dgm:spPr/>
      <dgm:t>
        <a:bodyPr/>
        <a:lstStyle/>
        <a:p>
          <a:endParaRPr lang="en-US"/>
        </a:p>
      </dgm:t>
    </dgm:pt>
    <dgm:pt modelId="{02869250-E725-7F4C-8591-EA053F31E06F}" type="pres">
      <dgm:prSet presAssocID="{14C22DAE-4764-3945-A267-59D5058F3153}" presName="node" presStyleLbl="vennNode1" presStyleIdx="6" presStyleCnt="8">
        <dgm:presLayoutVars>
          <dgm:bulletEnabled val="1"/>
        </dgm:presLayoutVars>
      </dgm:prSet>
      <dgm:spPr/>
      <dgm:t>
        <a:bodyPr/>
        <a:lstStyle/>
        <a:p>
          <a:endParaRPr lang="en-US"/>
        </a:p>
      </dgm:t>
    </dgm:pt>
    <dgm:pt modelId="{DA0F001B-EC4B-634F-B100-EF3102DF9026}" type="pres">
      <dgm:prSet presAssocID="{9FE91BFD-C72B-CE43-846E-3F4D528B0184}" presName="node" presStyleLbl="vennNode1" presStyleIdx="7" presStyleCnt="8">
        <dgm:presLayoutVars>
          <dgm:bulletEnabled val="1"/>
        </dgm:presLayoutVars>
      </dgm:prSet>
      <dgm:spPr/>
      <dgm:t>
        <a:bodyPr/>
        <a:lstStyle/>
        <a:p>
          <a:endParaRPr lang="en-US"/>
        </a:p>
      </dgm:t>
    </dgm:pt>
  </dgm:ptLst>
  <dgm:cxnLst>
    <dgm:cxn modelId="{8A071CD8-35C5-4846-B83F-743DA71E2514}" type="presOf" srcId="{51317379-18AA-7043-8936-25EB6C03ACCE}" destId="{69EDC614-05B7-8948-A59C-8C19CAEC3085}" srcOrd="0" destOrd="2" presId="urn:microsoft.com/office/officeart/2005/8/layout/radial3"/>
    <dgm:cxn modelId="{BAC079C7-D667-C849-BF9B-7478C6600069}" type="presOf" srcId="{FD255C5B-81A1-2442-A4BC-DBC389166ED4}" destId="{FF3ACF95-4918-1C47-A2FD-2339DF1D086E}" srcOrd="0" destOrd="0" presId="urn:microsoft.com/office/officeart/2005/8/layout/radial3"/>
    <dgm:cxn modelId="{8F093618-9C5C-8841-8E77-231BA83DD9FE}" srcId="{16E823AA-8C94-1544-B621-5EC127F7FD68}" destId="{5F0805A9-91F9-964D-837E-08B05189F60E}" srcOrd="0" destOrd="0" parTransId="{5869552E-E4E8-3342-A840-ED95086628B4}" sibTransId="{E5580A90-F1F2-2D41-BC14-6B6661FCDAEC}"/>
    <dgm:cxn modelId="{906343A7-56E5-6347-B9A1-FF6216A1B26E}" type="presOf" srcId="{7BC3E180-6C93-7D42-9872-7E1BA288E4C4}" destId="{8387D81E-3F11-F34B-8C17-BB5C267C075A}" srcOrd="0" destOrd="1" presId="urn:microsoft.com/office/officeart/2005/8/layout/radial3"/>
    <dgm:cxn modelId="{AB8C9543-662A-6D4C-BCE4-24AD220668DB}" type="presOf" srcId="{9C5E4BD2-354B-E74E-B474-A6E17DB0A7C0}" destId="{FF3ACF95-4918-1C47-A2FD-2339DF1D086E}" srcOrd="0" destOrd="4" presId="urn:microsoft.com/office/officeart/2005/8/layout/radial3"/>
    <dgm:cxn modelId="{D8B01243-3CF5-354E-B307-FD69C7D13D0F}" type="presOf" srcId="{AE895AC4-C847-BC47-AE9C-6EB904281A1E}" destId="{3A2979B0-6E02-7A43-A30B-2A1D671E546D}" srcOrd="0" destOrd="0" presId="urn:microsoft.com/office/officeart/2005/8/layout/radial3"/>
    <dgm:cxn modelId="{B32AC0DD-0331-9A4A-9413-B92578FDE0D0}" type="presOf" srcId="{8F63301C-42AE-0C48-AC31-0C762C09A55F}" destId="{DA0F001B-EC4B-634F-B100-EF3102DF9026}" srcOrd="0" destOrd="2" presId="urn:microsoft.com/office/officeart/2005/8/layout/radial3"/>
    <dgm:cxn modelId="{EE783C7C-1DE2-3A4E-98B1-DB16710A9BDA}" srcId="{B74168E8-06CA-8C4A-8040-498DFB05D98C}" destId="{51317379-18AA-7043-8936-25EB6C03ACCE}" srcOrd="1" destOrd="0" parTransId="{055C6ADF-727E-8F40-8F11-6552247E06F7}" sibTransId="{BC088708-4C94-314E-8A2B-F6688F16FB36}"/>
    <dgm:cxn modelId="{B3A0D7F3-F949-4763-803A-D3746BD817C3}" type="presOf" srcId="{EE11B2EE-17A1-464E-917A-E49FF16E4880}" destId="{FF3ACF95-4918-1C47-A2FD-2339DF1D086E}" srcOrd="0" destOrd="3" presId="urn:microsoft.com/office/officeart/2005/8/layout/radial3"/>
    <dgm:cxn modelId="{752580F5-05C7-A44A-896D-64B07357490A}" srcId="{6834AB65-5284-A54A-ABEC-A59D2927C4FC}" destId="{16E823AA-8C94-1544-B621-5EC127F7FD68}" srcOrd="2" destOrd="0" parTransId="{663DB605-E23B-C741-8F4D-4C9A25B01ED3}" sibTransId="{BEA40510-CA89-4E47-A355-52BFEDBA96F2}"/>
    <dgm:cxn modelId="{7E853869-73B3-9248-99BC-401EB02CC043}" type="presOf" srcId="{B74168E8-06CA-8C4A-8040-498DFB05D98C}" destId="{69EDC614-05B7-8948-A59C-8C19CAEC3085}" srcOrd="0" destOrd="0" presId="urn:microsoft.com/office/officeart/2005/8/layout/radial3"/>
    <dgm:cxn modelId="{1FC3927D-265E-B749-8692-E9B9FFD22599}" type="presOf" srcId="{111C683B-129C-5D4B-9896-492D3B3E425B}" destId="{69EDC614-05B7-8948-A59C-8C19CAEC3085}" srcOrd="0" destOrd="3" presId="urn:microsoft.com/office/officeart/2005/8/layout/radial3"/>
    <dgm:cxn modelId="{E4824DF6-B4BD-4D40-B3D4-4E99C2610A7E}" type="presOf" srcId="{E6CF5568-4011-FC43-A862-ADDA7A1A9F55}" destId="{FF3ACF95-4918-1C47-A2FD-2339DF1D086E}" srcOrd="0" destOrd="1" presId="urn:microsoft.com/office/officeart/2005/8/layout/radial3"/>
    <dgm:cxn modelId="{20F2B03D-74C5-3448-8CA7-30DDEDB8E227}" srcId="{B74168E8-06CA-8C4A-8040-498DFB05D98C}" destId="{30A6AB49-4CF8-1F4D-AB41-D999641F8803}" srcOrd="0" destOrd="0" parTransId="{D9F80C06-6DB3-2C41-BC84-3F1384FC6FFF}" sibTransId="{D03AB514-98D7-7F41-A76D-6F54A4CB147A}"/>
    <dgm:cxn modelId="{A4AEB30F-A392-9444-BAAF-415868DE3F02}" type="presOf" srcId="{9FE91BFD-C72B-CE43-846E-3F4D528B0184}" destId="{DA0F001B-EC4B-634F-B100-EF3102DF9026}" srcOrd="0" destOrd="0" presId="urn:microsoft.com/office/officeart/2005/8/layout/radial3"/>
    <dgm:cxn modelId="{EC0EAEB7-CDBC-E84E-9F42-F7AC705EEAD8}" type="presOf" srcId="{16E823AA-8C94-1544-B621-5EC127F7FD68}" destId="{5FC19D2D-B806-B941-AB84-2BAEFC8D31A0}" srcOrd="0" destOrd="0" presId="urn:microsoft.com/office/officeart/2005/8/layout/radial3"/>
    <dgm:cxn modelId="{5F99F017-6A88-48B0-B2B6-3F81A44BDCEE}" type="presOf" srcId="{0D8F0053-457E-496A-9516-6DC2EB46C43D}" destId="{FF3ACF95-4918-1C47-A2FD-2339DF1D086E}" srcOrd="0" destOrd="2" presId="urn:microsoft.com/office/officeart/2005/8/layout/radial3"/>
    <dgm:cxn modelId="{2F38822C-8FB9-E84C-AFD0-29028AE19903}" srcId="{6834AB65-5284-A54A-ABEC-A59D2927C4FC}" destId="{7B0972E4-04D4-E34D-90AD-176CC2265F42}" srcOrd="4" destOrd="0" parTransId="{CF7C19C9-F526-DB48-8360-C07BDF212A97}" sibTransId="{3A93AE35-9B61-E448-B659-3036A5F5DB3F}"/>
    <dgm:cxn modelId="{4736BA28-5DAE-FC46-8A4B-B81A088C5F29}" type="presOf" srcId="{9C58570E-C41D-C844-A012-7DE7CB31F9B6}" destId="{3A2979B0-6E02-7A43-A30B-2A1D671E546D}" srcOrd="0" destOrd="1" presId="urn:microsoft.com/office/officeart/2005/8/layout/radial3"/>
    <dgm:cxn modelId="{273C6997-555A-D34F-99EE-4A410E17994C}" srcId="{6834AB65-5284-A54A-ABEC-A59D2927C4FC}" destId="{9FE91BFD-C72B-CE43-846E-3F4D528B0184}" srcOrd="6" destOrd="0" parTransId="{BF993368-06DD-2B49-9841-623580DAA4E8}" sibTransId="{61EDB37F-6220-6944-8E76-C9EF1399FAF3}"/>
    <dgm:cxn modelId="{CCC985F7-1345-8B45-AEB8-3CE5CC758D43}" srcId="{B74168E8-06CA-8C4A-8040-498DFB05D98C}" destId="{111C683B-129C-5D4B-9896-492D3B3E425B}" srcOrd="2" destOrd="0" parTransId="{4984B926-1D25-9F4F-AAC9-AD15443B9349}" sibTransId="{7713337A-9305-164E-8867-D73A76380A93}"/>
    <dgm:cxn modelId="{1A607563-9CF3-4104-87BC-E37A6EC6B475}" srcId="{FD255C5B-81A1-2442-A4BC-DBC389166ED4}" destId="{0D8F0053-457E-496A-9516-6DC2EB46C43D}" srcOrd="1" destOrd="0" parTransId="{C51C15EE-07DB-4CBE-8AE6-610978D2260D}" sibTransId="{E218F078-E870-41D0-AE49-066A347D0E81}"/>
    <dgm:cxn modelId="{1EC43A0F-F30A-4ECC-AACF-AABFC0909385}" type="presOf" srcId="{7D1CBF55-1A82-47C8-BA1E-A1EDE8FFA9DA}" destId="{3A2979B0-6E02-7A43-A30B-2A1D671E546D}" srcOrd="0" destOrd="2" presId="urn:microsoft.com/office/officeart/2005/8/layout/radial3"/>
    <dgm:cxn modelId="{3D9A6201-7616-0E4E-9524-FE11725E483C}" srcId="{6834AB65-5284-A54A-ABEC-A59D2927C4FC}" destId="{B74168E8-06CA-8C4A-8040-498DFB05D98C}" srcOrd="3" destOrd="0" parTransId="{54C9D06A-8D9D-1243-B13B-8B3EF1FC9C4F}" sibTransId="{86759930-D849-9446-B065-161E2086BA04}"/>
    <dgm:cxn modelId="{EDAA0034-9AA0-A840-B54E-36C28E8DD8D7}" type="presOf" srcId="{85FDAAB2-9534-584B-A169-845EDF4C82B5}" destId="{3A2979B0-6E02-7A43-A30B-2A1D671E546D}" srcOrd="0" destOrd="3" presId="urn:microsoft.com/office/officeart/2005/8/layout/radial3"/>
    <dgm:cxn modelId="{C51D4F47-1ABA-DF4A-A1D0-C54DB2CFD8D8}" srcId="{9FE91BFD-C72B-CE43-846E-3F4D528B0184}" destId="{6AED01C4-1C2D-D246-8F36-AD8A8CFF7D9C}" srcOrd="0" destOrd="0" parTransId="{00CF525D-E632-074A-BC9E-A05F7EDC32F3}" sibTransId="{39EBDB3B-6947-3E4C-A44C-2B0C5016471A}"/>
    <dgm:cxn modelId="{89EBA38A-75C9-4E44-A76E-50EFC842DFD9}" srcId="{6834AB65-5284-A54A-ABEC-A59D2927C4FC}" destId="{FD255C5B-81A1-2442-A4BC-DBC389166ED4}" srcOrd="1" destOrd="0" parTransId="{B73A38CE-11BB-7A4C-B417-40BE194B8164}" sibTransId="{F55506D9-77E2-E241-A990-C2460E911613}"/>
    <dgm:cxn modelId="{F6E60F29-3CA5-374E-BF64-95A59199C31D}" type="presOf" srcId="{30A6AB49-4CF8-1F4D-AB41-D999641F8803}" destId="{69EDC614-05B7-8948-A59C-8C19CAEC3085}" srcOrd="0" destOrd="1" presId="urn:microsoft.com/office/officeart/2005/8/layout/radial3"/>
    <dgm:cxn modelId="{13F5ED6C-6F7B-664E-B112-B5D0ECEC35E8}" srcId="{FD255C5B-81A1-2442-A4BC-DBC389166ED4}" destId="{9C5E4BD2-354B-E74E-B474-A6E17DB0A7C0}" srcOrd="3" destOrd="0" parTransId="{130F73CD-306E-D04D-8D7F-76CDBD453865}" sibTransId="{44F546B9-89C8-3E4E-B367-7D09B4E64F20}"/>
    <dgm:cxn modelId="{5BF45C7D-C124-8042-BAD4-403DF3B08073}" srcId="{9FE91BFD-C72B-CE43-846E-3F4D528B0184}" destId="{8F63301C-42AE-0C48-AC31-0C762C09A55F}" srcOrd="1" destOrd="0" parTransId="{924A1F24-8D90-B14D-A3E9-F0EC60627EE7}" sibTransId="{425AE35A-9B2D-DF42-AB83-3E50CB15B676}"/>
    <dgm:cxn modelId="{1ECE7080-4B70-5841-93F5-91170C0E6503}" srcId="{6834AB65-5284-A54A-ABEC-A59D2927C4FC}" destId="{AE895AC4-C847-BC47-AE9C-6EB904281A1E}" srcOrd="0" destOrd="0" parTransId="{B6006BF8-D872-E74D-BC2C-6632037D096E}" sibTransId="{5364BFA3-9A88-384C-8A87-F592B18970A6}"/>
    <dgm:cxn modelId="{41242272-3364-684A-A5F5-A64149CB7D1E}" srcId="{3BDEC507-BE4B-7947-A2D3-97006C47ECA1}" destId="{6834AB65-5284-A54A-ABEC-A59D2927C4FC}" srcOrd="0" destOrd="0" parTransId="{72CA3AB0-C9BB-F84A-B54A-BF7491EB0647}" sibTransId="{7F673535-1C45-D443-B6C1-81CF33EEA2BC}"/>
    <dgm:cxn modelId="{74BF5234-4C61-5246-B18B-A6018B882FA4}" type="presOf" srcId="{3BDEC507-BE4B-7947-A2D3-97006C47ECA1}" destId="{C839BD36-1054-2D46-8A2E-A234D9CA0E04}" srcOrd="0" destOrd="0" presId="urn:microsoft.com/office/officeart/2005/8/layout/radial3"/>
    <dgm:cxn modelId="{C1DF7BAF-B762-AC4B-B487-613CEC5D7402}" type="presOf" srcId="{7789DD60-8EF2-F944-B28C-7344C7C8F31B}" destId="{8387D81E-3F11-F34B-8C17-BB5C267C075A}" srcOrd="0" destOrd="2" presId="urn:microsoft.com/office/officeart/2005/8/layout/radial3"/>
    <dgm:cxn modelId="{24523302-1CF9-45A3-86E8-15880ED32DDA}" srcId="{FD255C5B-81A1-2442-A4BC-DBC389166ED4}" destId="{EE11B2EE-17A1-464E-917A-E49FF16E4880}" srcOrd="2" destOrd="0" parTransId="{84EB899A-C0F5-4869-86F3-906311F26727}" sibTransId="{D0B52775-46BF-4BA3-9868-990402C04802}"/>
    <dgm:cxn modelId="{AA9B0D1B-23D8-4346-AEB4-A40441C49577}" srcId="{6834AB65-5284-A54A-ABEC-A59D2927C4FC}" destId="{14C22DAE-4764-3945-A267-59D5058F3153}" srcOrd="5" destOrd="0" parTransId="{22F05BE7-1BFE-DA41-8D48-EEF201107288}" sibTransId="{AD3BBE49-9DBD-ED40-81A9-C741F2CD6094}"/>
    <dgm:cxn modelId="{6485BEE7-BE41-9E43-825D-B6F14F2B17C0}" type="presOf" srcId="{6834AB65-5284-A54A-ABEC-A59D2927C4FC}" destId="{6BC64632-68C7-8647-83FD-E073CB5A3B29}" srcOrd="0" destOrd="0" presId="urn:microsoft.com/office/officeart/2005/8/layout/radial3"/>
    <dgm:cxn modelId="{F3880150-24CC-4D45-976F-355E34BF197C}" srcId="{7B0972E4-04D4-E34D-90AD-176CC2265F42}" destId="{7BC3E180-6C93-7D42-9872-7E1BA288E4C4}" srcOrd="0" destOrd="0" parTransId="{FD40595A-5F13-634A-9B17-878458C28A76}" sibTransId="{62AC6CCA-74A4-B246-BED2-57E62618DC18}"/>
    <dgm:cxn modelId="{E4CAFB33-FA51-DB4B-B29B-948C616BFF41}" srcId="{FD255C5B-81A1-2442-A4BC-DBC389166ED4}" destId="{E6CF5568-4011-FC43-A862-ADDA7A1A9F55}" srcOrd="0" destOrd="0" parTransId="{5755902B-DCB0-974E-83C6-F15696CA1875}" sibTransId="{E3026563-D82E-8E43-9245-FC6F7D39F1C7}"/>
    <dgm:cxn modelId="{8FBA745F-16C9-B74D-9DCD-14748E28468C}" srcId="{7B0972E4-04D4-E34D-90AD-176CC2265F42}" destId="{3ABC56C6-21FC-CF4F-B2D9-C483BA3AA34F}" srcOrd="2" destOrd="0" parTransId="{4FC45E39-618B-6A42-A5ED-A17345F918A3}" sibTransId="{3C863856-4BF9-134E-AAB8-DEB9C643D951}"/>
    <dgm:cxn modelId="{7947CEFA-2D8F-CA4E-B0D6-622BDE9EA443}" type="presOf" srcId="{7B0972E4-04D4-E34D-90AD-176CC2265F42}" destId="{8387D81E-3F11-F34B-8C17-BB5C267C075A}" srcOrd="0" destOrd="0" presId="urn:microsoft.com/office/officeart/2005/8/layout/radial3"/>
    <dgm:cxn modelId="{F6402E3F-0986-D047-B84C-6B87F0BB308F}" srcId="{AE895AC4-C847-BC47-AE9C-6EB904281A1E}" destId="{9C58570E-C41D-C844-A012-7DE7CB31F9B6}" srcOrd="0" destOrd="0" parTransId="{B0EE068B-D7B4-5A40-8085-2D37390AB6C1}" sibTransId="{B4786CCE-BDF7-2E40-A832-2B2FB4608CDE}"/>
    <dgm:cxn modelId="{F35DAF8A-E50B-7341-AE6A-24FACE91ACB2}" type="presOf" srcId="{6AED01C4-1C2D-D246-8F36-AD8A8CFF7D9C}" destId="{DA0F001B-EC4B-634F-B100-EF3102DF9026}" srcOrd="0" destOrd="1" presId="urn:microsoft.com/office/officeart/2005/8/layout/radial3"/>
    <dgm:cxn modelId="{5A9A53EF-D736-5249-BE51-A7EB7011E020}" type="presOf" srcId="{3ABC56C6-21FC-CF4F-B2D9-C483BA3AA34F}" destId="{8387D81E-3F11-F34B-8C17-BB5C267C075A}" srcOrd="0" destOrd="3" presId="urn:microsoft.com/office/officeart/2005/8/layout/radial3"/>
    <dgm:cxn modelId="{3835FD83-5DAB-7642-BDEA-B422F1D184A2}" type="presOf" srcId="{5F0805A9-91F9-964D-837E-08B05189F60E}" destId="{5FC19D2D-B806-B941-AB84-2BAEFC8D31A0}" srcOrd="0" destOrd="1" presId="urn:microsoft.com/office/officeart/2005/8/layout/radial3"/>
    <dgm:cxn modelId="{8F8E35C5-4583-4FD0-8A57-7792322E0ED9}" srcId="{AE895AC4-C847-BC47-AE9C-6EB904281A1E}" destId="{7D1CBF55-1A82-47C8-BA1E-A1EDE8FFA9DA}" srcOrd="1" destOrd="0" parTransId="{00542153-694B-463A-A4D1-558F014ED8A7}" sibTransId="{7990B5D9-5F64-4D3F-8DD9-C1E9677D6ECB}"/>
    <dgm:cxn modelId="{F53FBA33-BC49-0D40-8D8D-5AAF76E58AB1}" srcId="{7B0972E4-04D4-E34D-90AD-176CC2265F42}" destId="{7789DD60-8EF2-F944-B28C-7344C7C8F31B}" srcOrd="1" destOrd="0" parTransId="{4C7F5366-D4BB-DD4F-B6E8-8C51BA828594}" sibTransId="{D09DF276-2BD6-4142-ABDE-EB263899ED29}"/>
    <dgm:cxn modelId="{9E4F10EF-8B52-0849-B5D2-6734F18C356D}" srcId="{AE895AC4-C847-BC47-AE9C-6EB904281A1E}" destId="{85FDAAB2-9534-584B-A169-845EDF4C82B5}" srcOrd="2" destOrd="0" parTransId="{6C8533F5-A3C2-E647-91A3-504C55D962FC}" sibTransId="{45A10F86-74D1-B148-99D5-FE4F3FB049BF}"/>
    <dgm:cxn modelId="{17EE7B97-7284-9749-946C-07E10FC16A1E}" type="presOf" srcId="{14C22DAE-4764-3945-A267-59D5058F3153}" destId="{02869250-E725-7F4C-8591-EA053F31E06F}" srcOrd="0" destOrd="0" presId="urn:microsoft.com/office/officeart/2005/8/layout/radial3"/>
    <dgm:cxn modelId="{47902EEC-977F-2241-8373-505B7E7A321C}" type="presParOf" srcId="{C839BD36-1054-2D46-8A2E-A234D9CA0E04}" destId="{ECFC110D-3098-4843-BD4E-78516B2A02AD}" srcOrd="0" destOrd="0" presId="urn:microsoft.com/office/officeart/2005/8/layout/radial3"/>
    <dgm:cxn modelId="{F0308DDD-A281-2A4F-A4DC-5685813DEFFB}" type="presParOf" srcId="{ECFC110D-3098-4843-BD4E-78516B2A02AD}" destId="{6BC64632-68C7-8647-83FD-E073CB5A3B29}" srcOrd="0" destOrd="0" presId="urn:microsoft.com/office/officeart/2005/8/layout/radial3"/>
    <dgm:cxn modelId="{B7936D6B-913D-4642-B83D-E82D966EDA3E}" type="presParOf" srcId="{ECFC110D-3098-4843-BD4E-78516B2A02AD}" destId="{3A2979B0-6E02-7A43-A30B-2A1D671E546D}" srcOrd="1" destOrd="0" presId="urn:microsoft.com/office/officeart/2005/8/layout/radial3"/>
    <dgm:cxn modelId="{41A0ACCC-9D97-EF45-9E6D-79B94D646E15}" type="presParOf" srcId="{ECFC110D-3098-4843-BD4E-78516B2A02AD}" destId="{FF3ACF95-4918-1C47-A2FD-2339DF1D086E}" srcOrd="2" destOrd="0" presId="urn:microsoft.com/office/officeart/2005/8/layout/radial3"/>
    <dgm:cxn modelId="{99122FBB-FE86-B546-9E75-50DC359E11A9}" type="presParOf" srcId="{ECFC110D-3098-4843-BD4E-78516B2A02AD}" destId="{5FC19D2D-B806-B941-AB84-2BAEFC8D31A0}" srcOrd="3" destOrd="0" presId="urn:microsoft.com/office/officeart/2005/8/layout/radial3"/>
    <dgm:cxn modelId="{378FB0B6-2965-2848-9E98-973242AFE50C}" type="presParOf" srcId="{ECFC110D-3098-4843-BD4E-78516B2A02AD}" destId="{69EDC614-05B7-8948-A59C-8C19CAEC3085}" srcOrd="4" destOrd="0" presId="urn:microsoft.com/office/officeart/2005/8/layout/radial3"/>
    <dgm:cxn modelId="{E6EAE6A5-7C36-9049-BC1C-65F14355AE40}" type="presParOf" srcId="{ECFC110D-3098-4843-BD4E-78516B2A02AD}" destId="{8387D81E-3F11-F34B-8C17-BB5C267C075A}" srcOrd="5" destOrd="0" presId="urn:microsoft.com/office/officeart/2005/8/layout/radial3"/>
    <dgm:cxn modelId="{3E0576FF-9E97-1E4E-8AF0-BABB412D9A94}" type="presParOf" srcId="{ECFC110D-3098-4843-BD4E-78516B2A02AD}" destId="{02869250-E725-7F4C-8591-EA053F31E06F}" srcOrd="6" destOrd="0" presId="urn:microsoft.com/office/officeart/2005/8/layout/radial3"/>
    <dgm:cxn modelId="{2E5184AE-A0F7-E24C-B3C2-A5516EF1C233}" type="presParOf" srcId="{ECFC110D-3098-4843-BD4E-78516B2A02AD}" destId="{DA0F001B-EC4B-634F-B100-EF3102DF9026}" srcOrd="7"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63A67A-AE2E-4428-A21A-59FB30897CF5}" type="doc">
      <dgm:prSet loTypeId="urn:microsoft.com/office/officeart/2005/8/layout/vList2" loCatId="list" qsTypeId="urn:microsoft.com/office/officeart/2005/8/quickstyle/3D4" qsCatId="3D" csTypeId="urn:microsoft.com/office/officeart/2005/8/colors/accent4_2" csCatId="accent4" phldr="1"/>
      <dgm:spPr/>
      <dgm:t>
        <a:bodyPr/>
        <a:lstStyle/>
        <a:p>
          <a:endParaRPr lang="en-US"/>
        </a:p>
      </dgm:t>
    </dgm:pt>
    <dgm:pt modelId="{CD5B40C4-2DC2-4233-8028-08D6B1945218}">
      <dgm:prSet custT="1"/>
      <dgm:spPr>
        <a:solidFill>
          <a:schemeClr val="bg2">
            <a:lumMod val="50000"/>
          </a:schemeClr>
        </a:solidFill>
      </dgm:spPr>
      <dgm:t>
        <a:bodyPr/>
        <a:lstStyle/>
        <a:p>
          <a:pPr rtl="0"/>
          <a:r>
            <a:rPr lang="en-US" sz="2900" i="0" u="none" dirty="0" smtClean="0"/>
            <a:t>Limitations:</a:t>
          </a:r>
          <a:endParaRPr lang="en-US" sz="2900" i="0" u="none" dirty="0"/>
        </a:p>
      </dgm:t>
    </dgm:pt>
    <dgm:pt modelId="{765320CA-B87A-494F-B9C0-982CE376C294}" type="parTrans" cxnId="{D750ED98-D692-439B-B78C-AD87161BB561}">
      <dgm:prSet/>
      <dgm:spPr/>
      <dgm:t>
        <a:bodyPr/>
        <a:lstStyle/>
        <a:p>
          <a:endParaRPr lang="en-US"/>
        </a:p>
      </dgm:t>
    </dgm:pt>
    <dgm:pt modelId="{36922313-0D75-480D-8913-195AA2DF0113}" type="sibTrans" cxnId="{D750ED98-D692-439B-B78C-AD87161BB561}">
      <dgm:prSet/>
      <dgm:spPr/>
      <dgm:t>
        <a:bodyPr/>
        <a:lstStyle/>
        <a:p>
          <a:endParaRPr lang="en-US"/>
        </a:p>
      </dgm:t>
    </dgm:pt>
    <dgm:pt modelId="{2AB3BE6E-45C4-4052-AB97-AF0D17D2AC21}">
      <dgm:prSet custT="1"/>
      <dgm:spPr/>
      <dgm:t>
        <a:bodyPr/>
        <a:lstStyle/>
        <a:p>
          <a:pPr rtl="0">
            <a:lnSpc>
              <a:spcPct val="150000"/>
            </a:lnSpc>
          </a:pPr>
          <a:r>
            <a:rPr lang="en-US" sz="2300" dirty="0" smtClean="0"/>
            <a:t>Limited turn around time   </a:t>
          </a:r>
          <a:endParaRPr lang="en-US" sz="2300" dirty="0"/>
        </a:p>
      </dgm:t>
    </dgm:pt>
    <dgm:pt modelId="{F2F14910-1D91-4A54-BC01-AE48546BFFEC}" type="parTrans" cxnId="{6D8B06DE-E81E-4DCC-BD0B-6A3170F66879}">
      <dgm:prSet/>
      <dgm:spPr/>
      <dgm:t>
        <a:bodyPr/>
        <a:lstStyle/>
        <a:p>
          <a:endParaRPr lang="en-US"/>
        </a:p>
      </dgm:t>
    </dgm:pt>
    <dgm:pt modelId="{C5C6490A-7EE2-4D60-B2AA-FAB13C9909E9}" type="sibTrans" cxnId="{6D8B06DE-E81E-4DCC-BD0B-6A3170F66879}">
      <dgm:prSet/>
      <dgm:spPr/>
      <dgm:t>
        <a:bodyPr/>
        <a:lstStyle/>
        <a:p>
          <a:endParaRPr lang="en-US"/>
        </a:p>
      </dgm:t>
    </dgm:pt>
    <dgm:pt modelId="{8A221BDF-6B76-4B4E-92AA-C9090F040AA5}">
      <dgm:prSet custT="1"/>
      <dgm:spPr/>
      <dgm:t>
        <a:bodyPr/>
        <a:lstStyle/>
        <a:p>
          <a:pPr rtl="0">
            <a:lnSpc>
              <a:spcPct val="150000"/>
            </a:lnSpc>
          </a:pPr>
          <a:r>
            <a:rPr lang="en-US" sz="2300" dirty="0" smtClean="0"/>
            <a:t>Large volume of data</a:t>
          </a:r>
          <a:endParaRPr lang="en-US" sz="2300" dirty="0"/>
        </a:p>
      </dgm:t>
    </dgm:pt>
    <dgm:pt modelId="{9C8C3CA2-F4DB-4879-8E22-FF94F8045137}" type="parTrans" cxnId="{F19875FD-8C4B-4E8B-B26E-0E1C58E5F1BF}">
      <dgm:prSet/>
      <dgm:spPr/>
      <dgm:t>
        <a:bodyPr/>
        <a:lstStyle/>
        <a:p>
          <a:endParaRPr lang="en-US"/>
        </a:p>
      </dgm:t>
    </dgm:pt>
    <dgm:pt modelId="{1B87D9A0-50C1-42FE-9457-15B60E05B88A}" type="sibTrans" cxnId="{F19875FD-8C4B-4E8B-B26E-0E1C58E5F1BF}">
      <dgm:prSet/>
      <dgm:spPr/>
      <dgm:t>
        <a:bodyPr/>
        <a:lstStyle/>
        <a:p>
          <a:endParaRPr lang="en-US"/>
        </a:p>
      </dgm:t>
    </dgm:pt>
    <dgm:pt modelId="{A7AC14EC-3BE3-4F12-88DC-7C6B94F725D4}">
      <dgm:prSet custT="1"/>
      <dgm:spPr/>
      <dgm:t>
        <a:bodyPr/>
        <a:lstStyle/>
        <a:p>
          <a:pPr rtl="0">
            <a:lnSpc>
              <a:spcPct val="150000"/>
            </a:lnSpc>
          </a:pPr>
          <a:r>
            <a:rPr lang="en-US" sz="2300" dirty="0" smtClean="0"/>
            <a:t>Insufficient summary or aggregate information</a:t>
          </a:r>
          <a:endParaRPr lang="en-US" sz="2300" dirty="0"/>
        </a:p>
      </dgm:t>
    </dgm:pt>
    <dgm:pt modelId="{3A0A64EA-D8B5-4BB3-9FE1-D9975808ABF6}" type="parTrans" cxnId="{078777AB-0F48-4208-BCE7-C282A49D47AC}">
      <dgm:prSet/>
      <dgm:spPr/>
      <dgm:t>
        <a:bodyPr/>
        <a:lstStyle/>
        <a:p>
          <a:endParaRPr lang="en-US"/>
        </a:p>
      </dgm:t>
    </dgm:pt>
    <dgm:pt modelId="{879FC06C-095D-463D-815C-5E97C43FD381}" type="sibTrans" cxnId="{078777AB-0F48-4208-BCE7-C282A49D47AC}">
      <dgm:prSet/>
      <dgm:spPr/>
      <dgm:t>
        <a:bodyPr/>
        <a:lstStyle/>
        <a:p>
          <a:endParaRPr lang="en-US"/>
        </a:p>
      </dgm:t>
    </dgm:pt>
    <dgm:pt modelId="{5AED1E89-3718-4414-ADCD-A074B5F08273}">
      <dgm:prSet custT="1"/>
      <dgm:spPr/>
      <dgm:t>
        <a:bodyPr/>
        <a:lstStyle/>
        <a:p>
          <a:pPr rtl="0">
            <a:lnSpc>
              <a:spcPct val="150000"/>
            </a:lnSpc>
          </a:pPr>
          <a:r>
            <a:rPr lang="en-US" sz="2300" dirty="0" smtClean="0"/>
            <a:t>Difficult to balance funds and units within fund groups</a:t>
          </a:r>
          <a:endParaRPr lang="en-US" sz="2300" dirty="0"/>
        </a:p>
      </dgm:t>
    </dgm:pt>
    <dgm:pt modelId="{13528CB8-31D4-44AC-A423-3BB8CDF6FB6C}" type="parTrans" cxnId="{C039C316-E143-456F-A1E3-49F6D9461E67}">
      <dgm:prSet/>
      <dgm:spPr/>
      <dgm:t>
        <a:bodyPr/>
        <a:lstStyle/>
        <a:p>
          <a:endParaRPr lang="en-US"/>
        </a:p>
      </dgm:t>
    </dgm:pt>
    <dgm:pt modelId="{E027A224-0E64-49EB-A8A8-B685F63362F6}" type="sibTrans" cxnId="{C039C316-E143-456F-A1E3-49F6D9461E67}">
      <dgm:prSet/>
      <dgm:spPr/>
      <dgm:t>
        <a:bodyPr/>
        <a:lstStyle/>
        <a:p>
          <a:endParaRPr lang="en-US"/>
        </a:p>
      </dgm:t>
    </dgm:pt>
    <dgm:pt modelId="{D84A66A3-29CC-4C9E-A92C-E8D170396C19}">
      <dgm:prSet custT="1"/>
      <dgm:spPr/>
      <dgm:t>
        <a:bodyPr/>
        <a:lstStyle/>
        <a:p>
          <a:pPr rtl="0">
            <a:lnSpc>
              <a:spcPct val="150000"/>
            </a:lnSpc>
          </a:pPr>
          <a:r>
            <a:rPr lang="en-US" sz="2300" dirty="0" smtClean="0"/>
            <a:t>Dissemination of proposed budget schedules labor-intensive</a:t>
          </a:r>
          <a:endParaRPr lang="en-US" sz="2300" dirty="0"/>
        </a:p>
      </dgm:t>
    </dgm:pt>
    <dgm:pt modelId="{3DB428C3-36A5-44F0-9FE1-BA417BA4AAA9}" type="parTrans" cxnId="{F0CA2067-3830-42E2-BD4F-4DB55B1D3243}">
      <dgm:prSet/>
      <dgm:spPr/>
      <dgm:t>
        <a:bodyPr/>
        <a:lstStyle/>
        <a:p>
          <a:endParaRPr lang="en-US"/>
        </a:p>
      </dgm:t>
    </dgm:pt>
    <dgm:pt modelId="{FDD92484-95DB-48BD-8365-CD6DFA24A693}" type="sibTrans" cxnId="{F0CA2067-3830-42E2-BD4F-4DB55B1D3243}">
      <dgm:prSet/>
      <dgm:spPr/>
      <dgm:t>
        <a:bodyPr/>
        <a:lstStyle/>
        <a:p>
          <a:endParaRPr lang="en-US"/>
        </a:p>
      </dgm:t>
    </dgm:pt>
    <dgm:pt modelId="{46F5340A-B606-441D-8B2F-1F7050C05950}">
      <dgm:prSet custT="1"/>
      <dgm:spPr/>
      <dgm:t>
        <a:bodyPr/>
        <a:lstStyle/>
        <a:p>
          <a:pPr rtl="0">
            <a:lnSpc>
              <a:spcPct val="150000"/>
            </a:lnSpc>
          </a:pPr>
          <a:r>
            <a:rPr lang="en-US" sz="2300" dirty="0" smtClean="0"/>
            <a:t>Time consuming data collection and summarization for BOR &amp; OPB schedules</a:t>
          </a:r>
          <a:endParaRPr lang="en-US" sz="2300" dirty="0"/>
        </a:p>
      </dgm:t>
    </dgm:pt>
    <dgm:pt modelId="{2B767B6B-9B7B-4C82-8EC5-2F65D100E6F5}" type="parTrans" cxnId="{7849B48C-D4FF-4AEB-A936-2F20A0C182AE}">
      <dgm:prSet/>
      <dgm:spPr/>
      <dgm:t>
        <a:bodyPr/>
        <a:lstStyle/>
        <a:p>
          <a:endParaRPr lang="en-US"/>
        </a:p>
      </dgm:t>
    </dgm:pt>
    <dgm:pt modelId="{4B982113-08B8-47EC-BFD6-D9F99F15836F}" type="sibTrans" cxnId="{7849B48C-D4FF-4AEB-A936-2F20A0C182AE}">
      <dgm:prSet/>
      <dgm:spPr/>
      <dgm:t>
        <a:bodyPr/>
        <a:lstStyle/>
        <a:p>
          <a:endParaRPr lang="en-US"/>
        </a:p>
      </dgm:t>
    </dgm:pt>
    <dgm:pt modelId="{3A7E18BF-7649-4FDD-95AF-5A44DDF7891A}" type="pres">
      <dgm:prSet presAssocID="{3163A67A-AE2E-4428-A21A-59FB30897CF5}" presName="linear" presStyleCnt="0">
        <dgm:presLayoutVars>
          <dgm:animLvl val="lvl"/>
          <dgm:resizeHandles val="exact"/>
        </dgm:presLayoutVars>
      </dgm:prSet>
      <dgm:spPr/>
      <dgm:t>
        <a:bodyPr/>
        <a:lstStyle/>
        <a:p>
          <a:endParaRPr lang="en-US"/>
        </a:p>
      </dgm:t>
    </dgm:pt>
    <dgm:pt modelId="{20802ACD-0195-44AE-8C51-865587D40D97}" type="pres">
      <dgm:prSet presAssocID="{CD5B40C4-2DC2-4233-8028-08D6B1945218}" presName="parentText" presStyleLbl="node1" presStyleIdx="0" presStyleCnt="1" custScaleY="71456" custLinFactNeighborX="-926" custLinFactNeighborY="-26033">
        <dgm:presLayoutVars>
          <dgm:chMax val="0"/>
          <dgm:bulletEnabled val="1"/>
        </dgm:presLayoutVars>
      </dgm:prSet>
      <dgm:spPr/>
      <dgm:t>
        <a:bodyPr/>
        <a:lstStyle/>
        <a:p>
          <a:endParaRPr lang="en-US"/>
        </a:p>
      </dgm:t>
    </dgm:pt>
    <dgm:pt modelId="{F1504F0B-45E9-4CC9-A028-C2271E8448A7}" type="pres">
      <dgm:prSet presAssocID="{CD5B40C4-2DC2-4233-8028-08D6B1945218}" presName="childText" presStyleLbl="revTx" presStyleIdx="0" presStyleCnt="1" custScaleY="156025" custLinFactNeighborY="68790">
        <dgm:presLayoutVars>
          <dgm:bulletEnabled val="1"/>
        </dgm:presLayoutVars>
      </dgm:prSet>
      <dgm:spPr/>
      <dgm:t>
        <a:bodyPr/>
        <a:lstStyle/>
        <a:p>
          <a:endParaRPr lang="en-US"/>
        </a:p>
      </dgm:t>
    </dgm:pt>
  </dgm:ptLst>
  <dgm:cxnLst>
    <dgm:cxn modelId="{6E849C69-3F6C-49CC-8306-F8D7ECC6D2E1}" type="presOf" srcId="{3163A67A-AE2E-4428-A21A-59FB30897CF5}" destId="{3A7E18BF-7649-4FDD-95AF-5A44DDF7891A}" srcOrd="0" destOrd="0" presId="urn:microsoft.com/office/officeart/2005/8/layout/vList2"/>
    <dgm:cxn modelId="{C039C316-E143-456F-A1E3-49F6D9461E67}" srcId="{CD5B40C4-2DC2-4233-8028-08D6B1945218}" destId="{5AED1E89-3718-4414-ADCD-A074B5F08273}" srcOrd="3" destOrd="0" parTransId="{13528CB8-31D4-44AC-A423-3BB8CDF6FB6C}" sibTransId="{E027A224-0E64-49EB-A8A8-B685F63362F6}"/>
    <dgm:cxn modelId="{F0CA2067-3830-42E2-BD4F-4DB55B1D3243}" srcId="{CD5B40C4-2DC2-4233-8028-08D6B1945218}" destId="{D84A66A3-29CC-4C9E-A92C-E8D170396C19}" srcOrd="4" destOrd="0" parTransId="{3DB428C3-36A5-44F0-9FE1-BA417BA4AAA9}" sibTransId="{FDD92484-95DB-48BD-8365-CD6DFA24A693}"/>
    <dgm:cxn modelId="{CD86A644-7FCD-4A4C-9701-7CB260394E1A}" type="presOf" srcId="{2AB3BE6E-45C4-4052-AB97-AF0D17D2AC21}" destId="{F1504F0B-45E9-4CC9-A028-C2271E8448A7}" srcOrd="0" destOrd="0" presId="urn:microsoft.com/office/officeart/2005/8/layout/vList2"/>
    <dgm:cxn modelId="{86423D24-A93E-4846-B803-5B6012249AB0}" type="presOf" srcId="{46F5340A-B606-441D-8B2F-1F7050C05950}" destId="{F1504F0B-45E9-4CC9-A028-C2271E8448A7}" srcOrd="0" destOrd="5" presId="urn:microsoft.com/office/officeart/2005/8/layout/vList2"/>
    <dgm:cxn modelId="{7849B48C-D4FF-4AEB-A936-2F20A0C182AE}" srcId="{CD5B40C4-2DC2-4233-8028-08D6B1945218}" destId="{46F5340A-B606-441D-8B2F-1F7050C05950}" srcOrd="5" destOrd="0" parTransId="{2B767B6B-9B7B-4C82-8EC5-2F65D100E6F5}" sibTransId="{4B982113-08B8-47EC-BFD6-D9F99F15836F}"/>
    <dgm:cxn modelId="{D4EEC29F-CFE8-45C3-A135-1E33012AC0BC}" type="presOf" srcId="{8A221BDF-6B76-4B4E-92AA-C9090F040AA5}" destId="{F1504F0B-45E9-4CC9-A028-C2271E8448A7}" srcOrd="0" destOrd="1" presId="urn:microsoft.com/office/officeart/2005/8/layout/vList2"/>
    <dgm:cxn modelId="{8721347E-A7C2-4964-9135-1200E89B6099}" type="presOf" srcId="{D84A66A3-29CC-4C9E-A92C-E8D170396C19}" destId="{F1504F0B-45E9-4CC9-A028-C2271E8448A7}" srcOrd="0" destOrd="4" presId="urn:microsoft.com/office/officeart/2005/8/layout/vList2"/>
    <dgm:cxn modelId="{B4E3D4CC-85A2-476E-B72A-648F70DB2C4B}" type="presOf" srcId="{5AED1E89-3718-4414-ADCD-A074B5F08273}" destId="{F1504F0B-45E9-4CC9-A028-C2271E8448A7}" srcOrd="0" destOrd="3" presId="urn:microsoft.com/office/officeart/2005/8/layout/vList2"/>
    <dgm:cxn modelId="{6D8B06DE-E81E-4DCC-BD0B-6A3170F66879}" srcId="{CD5B40C4-2DC2-4233-8028-08D6B1945218}" destId="{2AB3BE6E-45C4-4052-AB97-AF0D17D2AC21}" srcOrd="0" destOrd="0" parTransId="{F2F14910-1D91-4A54-BC01-AE48546BFFEC}" sibTransId="{C5C6490A-7EE2-4D60-B2AA-FAB13C9909E9}"/>
    <dgm:cxn modelId="{078777AB-0F48-4208-BCE7-C282A49D47AC}" srcId="{CD5B40C4-2DC2-4233-8028-08D6B1945218}" destId="{A7AC14EC-3BE3-4F12-88DC-7C6B94F725D4}" srcOrd="2" destOrd="0" parTransId="{3A0A64EA-D8B5-4BB3-9FE1-D9975808ABF6}" sibTransId="{879FC06C-095D-463D-815C-5E97C43FD381}"/>
    <dgm:cxn modelId="{F19875FD-8C4B-4E8B-B26E-0E1C58E5F1BF}" srcId="{CD5B40C4-2DC2-4233-8028-08D6B1945218}" destId="{8A221BDF-6B76-4B4E-92AA-C9090F040AA5}" srcOrd="1" destOrd="0" parTransId="{9C8C3CA2-F4DB-4879-8E22-FF94F8045137}" sibTransId="{1B87D9A0-50C1-42FE-9457-15B60E05B88A}"/>
    <dgm:cxn modelId="{7FA8E7C4-7AE9-4AA4-95DC-91C38D4EC792}" type="presOf" srcId="{CD5B40C4-2DC2-4233-8028-08D6B1945218}" destId="{20802ACD-0195-44AE-8C51-865587D40D97}" srcOrd="0" destOrd="0" presId="urn:microsoft.com/office/officeart/2005/8/layout/vList2"/>
    <dgm:cxn modelId="{00D0EFC8-312B-49E2-8EAA-D13C9AA37FE4}" type="presOf" srcId="{A7AC14EC-3BE3-4F12-88DC-7C6B94F725D4}" destId="{F1504F0B-45E9-4CC9-A028-C2271E8448A7}" srcOrd="0" destOrd="2" presId="urn:microsoft.com/office/officeart/2005/8/layout/vList2"/>
    <dgm:cxn modelId="{D750ED98-D692-439B-B78C-AD87161BB561}" srcId="{3163A67A-AE2E-4428-A21A-59FB30897CF5}" destId="{CD5B40C4-2DC2-4233-8028-08D6B1945218}" srcOrd="0" destOrd="0" parTransId="{765320CA-B87A-494F-B9C0-982CE376C294}" sibTransId="{36922313-0D75-480D-8913-195AA2DF0113}"/>
    <dgm:cxn modelId="{E3F4AE56-100D-479C-81F3-1A0FAF25D6A1}" type="presParOf" srcId="{3A7E18BF-7649-4FDD-95AF-5A44DDF7891A}" destId="{20802ACD-0195-44AE-8C51-865587D40D97}" srcOrd="0" destOrd="0" presId="urn:microsoft.com/office/officeart/2005/8/layout/vList2"/>
    <dgm:cxn modelId="{4AE240F8-EEED-42BA-B8B9-8E94895A3715}" type="presParOf" srcId="{3A7E18BF-7649-4FDD-95AF-5A44DDF7891A}" destId="{F1504F0B-45E9-4CC9-A028-C2271E8448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63A67A-AE2E-4428-A21A-59FB30897CF5}" type="doc">
      <dgm:prSet loTypeId="urn:microsoft.com/office/officeart/2005/8/layout/vList2" loCatId="list" qsTypeId="urn:microsoft.com/office/officeart/2005/8/quickstyle/3D4" qsCatId="3D" csTypeId="urn:microsoft.com/office/officeart/2005/8/colors/accent4_2" csCatId="accent4" phldr="1"/>
      <dgm:spPr/>
      <dgm:t>
        <a:bodyPr/>
        <a:lstStyle/>
        <a:p>
          <a:endParaRPr lang="en-US"/>
        </a:p>
      </dgm:t>
    </dgm:pt>
    <dgm:pt modelId="{CD5B40C4-2DC2-4233-8028-08D6B1945218}">
      <dgm:prSet custT="1"/>
      <dgm:spPr>
        <a:solidFill>
          <a:schemeClr val="bg2">
            <a:lumMod val="50000"/>
          </a:schemeClr>
        </a:solidFill>
      </dgm:spPr>
      <dgm:t>
        <a:bodyPr/>
        <a:lstStyle/>
        <a:p>
          <a:pPr rtl="0"/>
          <a:r>
            <a:rPr lang="en-US" sz="2900" i="0" u="none" dirty="0" smtClean="0"/>
            <a:t>SAS Solution:</a:t>
          </a:r>
          <a:endParaRPr lang="en-US" sz="2900" i="0" u="none" dirty="0"/>
        </a:p>
      </dgm:t>
    </dgm:pt>
    <dgm:pt modelId="{765320CA-B87A-494F-B9C0-982CE376C294}" type="parTrans" cxnId="{D750ED98-D692-439B-B78C-AD87161BB561}">
      <dgm:prSet/>
      <dgm:spPr/>
      <dgm:t>
        <a:bodyPr/>
        <a:lstStyle/>
        <a:p>
          <a:endParaRPr lang="en-US"/>
        </a:p>
      </dgm:t>
    </dgm:pt>
    <dgm:pt modelId="{36922313-0D75-480D-8913-195AA2DF0113}" type="sibTrans" cxnId="{D750ED98-D692-439B-B78C-AD87161BB561}">
      <dgm:prSet/>
      <dgm:spPr/>
      <dgm:t>
        <a:bodyPr/>
        <a:lstStyle/>
        <a:p>
          <a:endParaRPr lang="en-US"/>
        </a:p>
      </dgm:t>
    </dgm:pt>
    <dgm:pt modelId="{2AB3BE6E-45C4-4052-AB97-AF0D17D2AC21}">
      <dgm:prSet custT="1"/>
      <dgm:spPr/>
      <dgm:t>
        <a:bodyPr/>
        <a:lstStyle/>
        <a:p>
          <a:pPr rtl="0">
            <a:lnSpc>
              <a:spcPct val="150000"/>
            </a:lnSpc>
          </a:pPr>
          <a:r>
            <a:rPr lang="en-US" sz="2300" dirty="0" smtClean="0"/>
            <a:t>Provide summary and drill through to detail capability</a:t>
          </a:r>
          <a:endParaRPr lang="en-US" sz="2300" dirty="0"/>
        </a:p>
      </dgm:t>
    </dgm:pt>
    <dgm:pt modelId="{F2F14910-1D91-4A54-BC01-AE48546BFFEC}" type="parTrans" cxnId="{6D8B06DE-E81E-4DCC-BD0B-6A3170F66879}">
      <dgm:prSet/>
      <dgm:spPr/>
      <dgm:t>
        <a:bodyPr/>
        <a:lstStyle/>
        <a:p>
          <a:endParaRPr lang="en-US"/>
        </a:p>
      </dgm:t>
    </dgm:pt>
    <dgm:pt modelId="{C5C6490A-7EE2-4D60-B2AA-FAB13C9909E9}" type="sibTrans" cxnId="{6D8B06DE-E81E-4DCC-BD0B-6A3170F66879}">
      <dgm:prSet/>
      <dgm:spPr/>
      <dgm:t>
        <a:bodyPr/>
        <a:lstStyle/>
        <a:p>
          <a:endParaRPr lang="en-US"/>
        </a:p>
      </dgm:t>
    </dgm:pt>
    <dgm:pt modelId="{A7AC14EC-3BE3-4F12-88DC-7C6B94F725D4}">
      <dgm:prSet custT="1"/>
      <dgm:spPr/>
      <dgm:t>
        <a:bodyPr/>
        <a:lstStyle/>
        <a:p>
          <a:pPr rtl="0">
            <a:lnSpc>
              <a:spcPct val="150000"/>
            </a:lnSpc>
          </a:pPr>
          <a:r>
            <a:rPr lang="en-US" sz="2300" dirty="0" smtClean="0"/>
            <a:t>Aggregate data at multiple levels </a:t>
          </a:r>
          <a:r>
            <a:rPr lang="en-US" sz="1200" dirty="0" smtClean="0"/>
            <a:t>(Fund, unit, class, department and position #))</a:t>
          </a:r>
          <a:endParaRPr lang="en-US" sz="1200" dirty="0"/>
        </a:p>
      </dgm:t>
    </dgm:pt>
    <dgm:pt modelId="{3A0A64EA-D8B5-4BB3-9FE1-D9975808ABF6}" type="parTrans" cxnId="{078777AB-0F48-4208-BCE7-C282A49D47AC}">
      <dgm:prSet/>
      <dgm:spPr/>
      <dgm:t>
        <a:bodyPr/>
        <a:lstStyle/>
        <a:p>
          <a:endParaRPr lang="en-US"/>
        </a:p>
      </dgm:t>
    </dgm:pt>
    <dgm:pt modelId="{879FC06C-095D-463D-815C-5E97C43FD381}" type="sibTrans" cxnId="{078777AB-0F48-4208-BCE7-C282A49D47AC}">
      <dgm:prSet/>
      <dgm:spPr/>
      <dgm:t>
        <a:bodyPr/>
        <a:lstStyle/>
        <a:p>
          <a:endParaRPr lang="en-US"/>
        </a:p>
      </dgm:t>
    </dgm:pt>
    <dgm:pt modelId="{5AED1E89-3718-4414-ADCD-A074B5F08273}">
      <dgm:prSet custT="1"/>
      <dgm:spPr/>
      <dgm:t>
        <a:bodyPr/>
        <a:lstStyle/>
        <a:p>
          <a:pPr rtl="0">
            <a:lnSpc>
              <a:spcPct val="150000"/>
            </a:lnSpc>
          </a:pPr>
          <a:r>
            <a:rPr lang="en-US" sz="2300" dirty="0" smtClean="0"/>
            <a:t>Identify and summarize data by category</a:t>
          </a:r>
          <a:r>
            <a:rPr lang="en-US" sz="1200" dirty="0" smtClean="0"/>
            <a:t>(vacant, lump-sum, inactive and sponsored)</a:t>
          </a:r>
          <a:endParaRPr lang="en-US" sz="1200" dirty="0"/>
        </a:p>
      </dgm:t>
    </dgm:pt>
    <dgm:pt modelId="{13528CB8-31D4-44AC-A423-3BB8CDF6FB6C}" type="parTrans" cxnId="{C039C316-E143-456F-A1E3-49F6D9461E67}">
      <dgm:prSet/>
      <dgm:spPr/>
      <dgm:t>
        <a:bodyPr/>
        <a:lstStyle/>
        <a:p>
          <a:endParaRPr lang="en-US"/>
        </a:p>
      </dgm:t>
    </dgm:pt>
    <dgm:pt modelId="{E027A224-0E64-49EB-A8A8-B685F63362F6}" type="sibTrans" cxnId="{C039C316-E143-456F-A1E3-49F6D9461E67}">
      <dgm:prSet/>
      <dgm:spPr/>
      <dgm:t>
        <a:bodyPr/>
        <a:lstStyle/>
        <a:p>
          <a:endParaRPr lang="en-US"/>
        </a:p>
      </dgm:t>
    </dgm:pt>
    <dgm:pt modelId="{5D721B07-9964-4600-8659-DCD3A1F14767}">
      <dgm:prSet custT="1"/>
      <dgm:spPr/>
      <dgm:t>
        <a:bodyPr/>
        <a:lstStyle/>
        <a:p>
          <a:pPr rtl="0">
            <a:lnSpc>
              <a:spcPct val="150000"/>
            </a:lnSpc>
          </a:pPr>
          <a:r>
            <a:rPr lang="en-US" sz="2300" dirty="0" smtClean="0"/>
            <a:t>ALLOWS US TO DO THE FOLLOWING:	</a:t>
          </a:r>
          <a:endParaRPr lang="en-US" sz="2300" dirty="0"/>
        </a:p>
      </dgm:t>
    </dgm:pt>
    <dgm:pt modelId="{F4EA440A-3370-4356-8450-B0B8A7705F19}" type="parTrans" cxnId="{CF85CB02-471E-4512-8A74-EB5D925AF7FA}">
      <dgm:prSet/>
      <dgm:spPr/>
      <dgm:t>
        <a:bodyPr/>
        <a:lstStyle/>
        <a:p>
          <a:endParaRPr lang="en-US"/>
        </a:p>
      </dgm:t>
    </dgm:pt>
    <dgm:pt modelId="{10F6AF0A-5238-4C58-9BFB-3FBDB04F9574}" type="sibTrans" cxnId="{CF85CB02-471E-4512-8A74-EB5D925AF7FA}">
      <dgm:prSet/>
      <dgm:spPr/>
      <dgm:t>
        <a:bodyPr/>
        <a:lstStyle/>
        <a:p>
          <a:endParaRPr lang="en-US"/>
        </a:p>
      </dgm:t>
    </dgm:pt>
    <dgm:pt modelId="{EF85E04F-9397-4600-BFED-7C341EB9B950}">
      <dgm:prSet custT="1"/>
      <dgm:spPr/>
      <dgm:t>
        <a:bodyPr/>
        <a:lstStyle/>
        <a:p>
          <a:pPr rtl="0">
            <a:lnSpc>
              <a:spcPct val="150000"/>
            </a:lnSpc>
          </a:pPr>
          <a:r>
            <a:rPr lang="en-US" sz="1600" b="1" cap="none" spc="0" dirty="0" smtClean="0">
              <a:ln w="1905">
                <a:solidFill>
                  <a:schemeClr val="tx1"/>
                </a:solidFill>
              </a:ln>
              <a:solidFill>
                <a:srgbClr val="CC9900"/>
              </a:solidFill>
              <a:effectLst>
                <a:innerShdw blurRad="69850" dist="43180" dir="5400000">
                  <a:srgbClr val="000000">
                    <a:alpha val="65000"/>
                  </a:srgbClr>
                </a:innerShdw>
              </a:effectLst>
            </a:rPr>
            <a:t>Quickly balance fund groups  and revenue -generating departments/units</a:t>
          </a:r>
          <a:endParaRPr lang="en-US" sz="1600" b="1" cap="none" spc="0" dirty="0">
            <a:ln w="1905">
              <a:solidFill>
                <a:schemeClr val="tx1"/>
              </a:solidFill>
            </a:ln>
            <a:solidFill>
              <a:srgbClr val="CC9900"/>
            </a:solidFill>
            <a:effectLst>
              <a:innerShdw blurRad="69850" dist="43180" dir="5400000">
                <a:srgbClr val="000000">
                  <a:alpha val="65000"/>
                </a:srgbClr>
              </a:innerShdw>
            </a:effectLst>
          </a:endParaRPr>
        </a:p>
      </dgm:t>
    </dgm:pt>
    <dgm:pt modelId="{F26A6507-9516-4615-B996-12C631177B80}" type="parTrans" cxnId="{B73EE1E4-DC47-4F27-9829-68FE82479086}">
      <dgm:prSet/>
      <dgm:spPr/>
      <dgm:t>
        <a:bodyPr/>
        <a:lstStyle/>
        <a:p>
          <a:endParaRPr lang="en-US"/>
        </a:p>
      </dgm:t>
    </dgm:pt>
    <dgm:pt modelId="{D3D0ED0F-EAAA-4D98-B84F-1C362F86D920}" type="sibTrans" cxnId="{B73EE1E4-DC47-4F27-9829-68FE82479086}">
      <dgm:prSet/>
      <dgm:spPr/>
      <dgm:t>
        <a:bodyPr/>
        <a:lstStyle/>
        <a:p>
          <a:endParaRPr lang="en-US"/>
        </a:p>
      </dgm:t>
    </dgm:pt>
    <dgm:pt modelId="{E02D2D28-1FA9-48CD-89E8-8544AD582F02}">
      <dgm:prSet custT="1"/>
      <dgm:spPr/>
      <dgm:t>
        <a:bodyPr/>
        <a:lstStyle/>
        <a:p>
          <a:pPr rtl="0">
            <a:lnSpc>
              <a:spcPct val="150000"/>
            </a:lnSpc>
          </a:pPr>
          <a:r>
            <a:rPr lang="en-US" sz="1600" b="1" cap="none" spc="0" dirty="0" smtClean="0">
              <a:ln w="1905">
                <a:solidFill>
                  <a:schemeClr val="tx1"/>
                </a:solidFill>
              </a:ln>
              <a:solidFill>
                <a:srgbClr val="CC9900"/>
              </a:solidFill>
              <a:effectLst>
                <a:innerShdw blurRad="69850" dist="43180" dir="5400000">
                  <a:srgbClr val="000000">
                    <a:alpha val="65000"/>
                  </a:srgbClr>
                </a:innerShdw>
              </a:effectLst>
            </a:rPr>
            <a:t>Report development (OPB, BOR and Dept Mgrs)</a:t>
          </a:r>
          <a:endParaRPr lang="en-US" sz="1600" b="1" cap="none" spc="0" dirty="0">
            <a:ln w="1905">
              <a:solidFill>
                <a:schemeClr val="tx1"/>
              </a:solidFill>
            </a:ln>
            <a:solidFill>
              <a:srgbClr val="CC9900"/>
            </a:solidFill>
            <a:effectLst>
              <a:innerShdw blurRad="69850" dist="43180" dir="5400000">
                <a:srgbClr val="000000">
                  <a:alpha val="65000"/>
                </a:srgbClr>
              </a:innerShdw>
            </a:effectLst>
          </a:endParaRPr>
        </a:p>
      </dgm:t>
    </dgm:pt>
    <dgm:pt modelId="{8ACC0DD0-9727-4D1B-88AE-DAFFFE1CE24F}" type="sibTrans" cxnId="{D6E7CD54-9572-4F23-B1C8-9438BBFE3EE3}">
      <dgm:prSet/>
      <dgm:spPr/>
      <dgm:t>
        <a:bodyPr/>
        <a:lstStyle/>
        <a:p>
          <a:endParaRPr lang="en-US"/>
        </a:p>
      </dgm:t>
    </dgm:pt>
    <dgm:pt modelId="{E3D7EDBB-C934-4251-8D38-78576786E003}" type="parTrans" cxnId="{D6E7CD54-9572-4F23-B1C8-9438BBFE3EE3}">
      <dgm:prSet/>
      <dgm:spPr/>
      <dgm:t>
        <a:bodyPr/>
        <a:lstStyle/>
        <a:p>
          <a:endParaRPr lang="en-US"/>
        </a:p>
      </dgm:t>
    </dgm:pt>
    <dgm:pt modelId="{BDE2ADEE-B58D-492B-BD3C-69426563BCD0}">
      <dgm:prSet custT="1"/>
      <dgm:spPr/>
      <dgm:t>
        <a:bodyPr/>
        <a:lstStyle/>
        <a:p>
          <a:pPr rtl="0">
            <a:lnSpc>
              <a:spcPct val="150000"/>
            </a:lnSpc>
          </a:pPr>
          <a:r>
            <a:rPr lang="en-US" sz="1600" b="1" cap="none" spc="0" dirty="0" smtClean="0">
              <a:ln w="1905">
                <a:solidFill>
                  <a:schemeClr val="tx1"/>
                </a:solidFill>
              </a:ln>
              <a:solidFill>
                <a:srgbClr val="CC9900"/>
              </a:solidFill>
              <a:effectLst>
                <a:innerShdw blurRad="69850" dist="43180" dir="5400000">
                  <a:srgbClr val="000000">
                    <a:alpha val="65000"/>
                  </a:srgbClr>
                </a:innerShdw>
              </a:effectLst>
            </a:rPr>
            <a:t>Identify  anomalies</a:t>
          </a:r>
          <a:endParaRPr lang="en-US" sz="1600" b="1" cap="none" spc="0" dirty="0">
            <a:ln w="1905">
              <a:solidFill>
                <a:schemeClr val="tx1"/>
              </a:solidFill>
            </a:ln>
            <a:solidFill>
              <a:srgbClr val="CC9900"/>
            </a:solidFill>
            <a:effectLst>
              <a:innerShdw blurRad="69850" dist="43180" dir="5400000">
                <a:srgbClr val="000000">
                  <a:alpha val="65000"/>
                </a:srgbClr>
              </a:innerShdw>
            </a:effectLst>
          </a:endParaRPr>
        </a:p>
      </dgm:t>
    </dgm:pt>
    <dgm:pt modelId="{45D96208-3095-44DE-A659-3343F102F192}" type="sibTrans" cxnId="{9677B1BE-EB42-4FD0-9D7C-40B3DD464232}">
      <dgm:prSet/>
      <dgm:spPr/>
      <dgm:t>
        <a:bodyPr/>
        <a:lstStyle/>
        <a:p>
          <a:endParaRPr lang="en-US"/>
        </a:p>
      </dgm:t>
    </dgm:pt>
    <dgm:pt modelId="{4DB81C96-FE46-4342-BE47-64631D98F28A}" type="parTrans" cxnId="{9677B1BE-EB42-4FD0-9D7C-40B3DD464232}">
      <dgm:prSet/>
      <dgm:spPr/>
      <dgm:t>
        <a:bodyPr/>
        <a:lstStyle/>
        <a:p>
          <a:endParaRPr lang="en-US"/>
        </a:p>
      </dgm:t>
    </dgm:pt>
    <dgm:pt modelId="{0FC24D6A-4E3C-48A2-875D-90139C91C53F}">
      <dgm:prSet custT="1"/>
      <dgm:spPr/>
      <dgm:t>
        <a:bodyPr/>
        <a:lstStyle/>
        <a:p>
          <a:pPr rtl="0">
            <a:lnSpc>
              <a:spcPct val="150000"/>
            </a:lnSpc>
          </a:pPr>
          <a:r>
            <a:rPr lang="en-US" sz="1600" b="1" cap="none" spc="0" dirty="0" smtClean="0">
              <a:ln w="1905">
                <a:solidFill>
                  <a:schemeClr val="tx1"/>
                </a:solidFill>
              </a:ln>
              <a:solidFill>
                <a:srgbClr val="CC9900"/>
              </a:solidFill>
              <a:effectLst>
                <a:innerShdw blurRad="69850" dist="43180" dir="5400000">
                  <a:srgbClr val="000000">
                    <a:alpha val="65000"/>
                  </a:srgbClr>
                </a:innerShdw>
              </a:effectLst>
            </a:rPr>
            <a:t>Maximize time for analysis</a:t>
          </a:r>
          <a:endParaRPr lang="en-US" sz="1600" b="1" cap="none" spc="0" dirty="0">
            <a:ln w="1905">
              <a:solidFill>
                <a:schemeClr val="tx1"/>
              </a:solidFill>
            </a:ln>
            <a:solidFill>
              <a:srgbClr val="CC9900"/>
            </a:solidFill>
            <a:effectLst>
              <a:innerShdw blurRad="69850" dist="43180" dir="5400000">
                <a:srgbClr val="000000">
                  <a:alpha val="65000"/>
                </a:srgbClr>
              </a:innerShdw>
            </a:effectLst>
          </a:endParaRPr>
        </a:p>
      </dgm:t>
    </dgm:pt>
    <dgm:pt modelId="{D53F6057-A9A9-46E6-BB79-4E10198005FA}" type="parTrans" cxnId="{F991C176-5E6D-4908-8AFE-8BBC8F386C92}">
      <dgm:prSet/>
      <dgm:spPr/>
      <dgm:t>
        <a:bodyPr/>
        <a:lstStyle/>
        <a:p>
          <a:endParaRPr lang="en-US"/>
        </a:p>
      </dgm:t>
    </dgm:pt>
    <dgm:pt modelId="{38AC0917-E63C-440C-B556-7F6F0A1C5AC5}" type="sibTrans" cxnId="{F991C176-5E6D-4908-8AFE-8BBC8F386C92}">
      <dgm:prSet/>
      <dgm:spPr/>
      <dgm:t>
        <a:bodyPr/>
        <a:lstStyle/>
        <a:p>
          <a:endParaRPr lang="en-US"/>
        </a:p>
      </dgm:t>
    </dgm:pt>
    <dgm:pt modelId="{C50E3613-1962-48D6-96C5-6BBD8CCFA42D}">
      <dgm:prSet custT="1"/>
      <dgm:spPr/>
      <dgm:t>
        <a:bodyPr/>
        <a:lstStyle/>
        <a:p>
          <a:pPr rtl="0">
            <a:lnSpc>
              <a:spcPct val="150000"/>
            </a:lnSpc>
          </a:pPr>
          <a:r>
            <a:rPr lang="en-US" sz="1600" b="1" cap="none" spc="0" dirty="0" smtClean="0">
              <a:ln w="1905">
                <a:solidFill>
                  <a:schemeClr val="tx1"/>
                </a:solidFill>
              </a:ln>
              <a:solidFill>
                <a:srgbClr val="CC9900"/>
              </a:solidFill>
              <a:effectLst>
                <a:innerShdw blurRad="69850" dist="43180" dir="5400000">
                  <a:srgbClr val="000000">
                    <a:alpha val="65000"/>
                  </a:srgbClr>
                </a:innerShdw>
              </a:effectLst>
            </a:rPr>
            <a:t>Identify Year to year  variances		</a:t>
          </a:r>
          <a:endParaRPr lang="en-US" sz="1600" b="1" cap="none" spc="0" dirty="0">
            <a:ln w="1905">
              <a:solidFill>
                <a:schemeClr val="tx1"/>
              </a:solidFill>
            </a:ln>
            <a:solidFill>
              <a:srgbClr val="CC9900"/>
            </a:solidFill>
            <a:effectLst>
              <a:innerShdw blurRad="69850" dist="43180" dir="5400000">
                <a:srgbClr val="000000">
                  <a:alpha val="65000"/>
                </a:srgbClr>
              </a:innerShdw>
            </a:effectLst>
          </a:endParaRPr>
        </a:p>
      </dgm:t>
    </dgm:pt>
    <dgm:pt modelId="{BAF34A70-8574-4ECC-A958-EAFBB63B6F20}" type="parTrans" cxnId="{C0C47DB0-8706-4F1C-AE5C-E640D6F17672}">
      <dgm:prSet/>
      <dgm:spPr/>
      <dgm:t>
        <a:bodyPr/>
        <a:lstStyle/>
        <a:p>
          <a:endParaRPr lang="en-US"/>
        </a:p>
      </dgm:t>
    </dgm:pt>
    <dgm:pt modelId="{D148057F-60DE-470D-A567-881F9393C762}" type="sibTrans" cxnId="{C0C47DB0-8706-4F1C-AE5C-E640D6F17672}">
      <dgm:prSet/>
      <dgm:spPr/>
      <dgm:t>
        <a:bodyPr/>
        <a:lstStyle/>
        <a:p>
          <a:endParaRPr lang="en-US"/>
        </a:p>
      </dgm:t>
    </dgm:pt>
    <dgm:pt modelId="{3A7E18BF-7649-4FDD-95AF-5A44DDF7891A}" type="pres">
      <dgm:prSet presAssocID="{3163A67A-AE2E-4428-A21A-59FB30897CF5}" presName="linear" presStyleCnt="0">
        <dgm:presLayoutVars>
          <dgm:animLvl val="lvl"/>
          <dgm:resizeHandles val="exact"/>
        </dgm:presLayoutVars>
      </dgm:prSet>
      <dgm:spPr/>
      <dgm:t>
        <a:bodyPr/>
        <a:lstStyle/>
        <a:p>
          <a:endParaRPr lang="en-US"/>
        </a:p>
      </dgm:t>
    </dgm:pt>
    <dgm:pt modelId="{20802ACD-0195-44AE-8C51-865587D40D97}" type="pres">
      <dgm:prSet presAssocID="{CD5B40C4-2DC2-4233-8028-08D6B1945218}" presName="parentText" presStyleLbl="node1" presStyleIdx="0" presStyleCnt="1" custScaleY="79586" custLinFactNeighborX="-926" custLinFactNeighborY="-26033">
        <dgm:presLayoutVars>
          <dgm:chMax val="0"/>
          <dgm:bulletEnabled val="1"/>
        </dgm:presLayoutVars>
      </dgm:prSet>
      <dgm:spPr/>
      <dgm:t>
        <a:bodyPr/>
        <a:lstStyle/>
        <a:p>
          <a:endParaRPr lang="en-US"/>
        </a:p>
      </dgm:t>
    </dgm:pt>
    <dgm:pt modelId="{F1504F0B-45E9-4CC9-A028-C2271E8448A7}" type="pres">
      <dgm:prSet presAssocID="{CD5B40C4-2DC2-4233-8028-08D6B1945218}" presName="childText" presStyleLbl="revTx" presStyleIdx="0" presStyleCnt="1" custScaleY="156025">
        <dgm:presLayoutVars>
          <dgm:bulletEnabled val="1"/>
        </dgm:presLayoutVars>
      </dgm:prSet>
      <dgm:spPr/>
      <dgm:t>
        <a:bodyPr/>
        <a:lstStyle/>
        <a:p>
          <a:endParaRPr lang="en-US"/>
        </a:p>
      </dgm:t>
    </dgm:pt>
  </dgm:ptLst>
  <dgm:cxnLst>
    <dgm:cxn modelId="{C039C316-E143-456F-A1E3-49F6D9461E67}" srcId="{CD5B40C4-2DC2-4233-8028-08D6B1945218}" destId="{5AED1E89-3718-4414-ADCD-A074B5F08273}" srcOrd="2" destOrd="0" parTransId="{13528CB8-31D4-44AC-A423-3BB8CDF6FB6C}" sibTransId="{E027A224-0E64-49EB-A8A8-B685F63362F6}"/>
    <dgm:cxn modelId="{884BE0CF-8250-4E0F-B908-907977020AF1}" type="presOf" srcId="{5D721B07-9964-4600-8659-DCD3A1F14767}" destId="{F1504F0B-45E9-4CC9-A028-C2271E8448A7}" srcOrd="0" destOrd="3" presId="urn:microsoft.com/office/officeart/2005/8/layout/vList2"/>
    <dgm:cxn modelId="{D6E7CD54-9572-4F23-B1C8-9438BBFE3EE3}" srcId="{5D721B07-9964-4600-8659-DCD3A1F14767}" destId="{E02D2D28-1FA9-48CD-89E8-8544AD582F02}" srcOrd="4" destOrd="0" parTransId="{E3D7EDBB-C934-4251-8D38-78576786E003}" sibTransId="{8ACC0DD0-9727-4D1B-88AE-DAFFFE1CE24F}"/>
    <dgm:cxn modelId="{B513F032-A800-4CFA-A087-B64E9FBBDC6B}" type="presOf" srcId="{5AED1E89-3718-4414-ADCD-A074B5F08273}" destId="{F1504F0B-45E9-4CC9-A028-C2271E8448A7}" srcOrd="0" destOrd="2" presId="urn:microsoft.com/office/officeart/2005/8/layout/vList2"/>
    <dgm:cxn modelId="{3B978D19-4B68-457D-AC40-C12E80541C73}" type="presOf" srcId="{2AB3BE6E-45C4-4052-AB97-AF0D17D2AC21}" destId="{F1504F0B-45E9-4CC9-A028-C2271E8448A7}" srcOrd="0" destOrd="0" presId="urn:microsoft.com/office/officeart/2005/8/layout/vList2"/>
    <dgm:cxn modelId="{14383101-A4CB-4A59-93AA-03D52B6B30C9}" type="presOf" srcId="{A7AC14EC-3BE3-4F12-88DC-7C6B94F725D4}" destId="{F1504F0B-45E9-4CC9-A028-C2271E8448A7}" srcOrd="0" destOrd="1" presId="urn:microsoft.com/office/officeart/2005/8/layout/vList2"/>
    <dgm:cxn modelId="{9677B1BE-EB42-4FD0-9D7C-40B3DD464232}" srcId="{5D721B07-9964-4600-8659-DCD3A1F14767}" destId="{BDE2ADEE-B58D-492B-BD3C-69426563BCD0}" srcOrd="3" destOrd="0" parTransId="{4DB81C96-FE46-4342-BE47-64631D98F28A}" sibTransId="{45D96208-3095-44DE-A659-3343F102F192}"/>
    <dgm:cxn modelId="{5EC432D6-86A8-49DA-9146-0B56BF733516}" type="presOf" srcId="{CD5B40C4-2DC2-4233-8028-08D6B1945218}" destId="{20802ACD-0195-44AE-8C51-865587D40D97}" srcOrd="0" destOrd="0" presId="urn:microsoft.com/office/officeart/2005/8/layout/vList2"/>
    <dgm:cxn modelId="{CF85CB02-471E-4512-8A74-EB5D925AF7FA}" srcId="{CD5B40C4-2DC2-4233-8028-08D6B1945218}" destId="{5D721B07-9964-4600-8659-DCD3A1F14767}" srcOrd="3" destOrd="0" parTransId="{F4EA440A-3370-4356-8450-B0B8A7705F19}" sibTransId="{10F6AF0A-5238-4C58-9BFB-3FBDB04F9574}"/>
    <dgm:cxn modelId="{6D8B06DE-E81E-4DCC-BD0B-6A3170F66879}" srcId="{CD5B40C4-2DC2-4233-8028-08D6B1945218}" destId="{2AB3BE6E-45C4-4052-AB97-AF0D17D2AC21}" srcOrd="0" destOrd="0" parTransId="{F2F14910-1D91-4A54-BC01-AE48546BFFEC}" sibTransId="{C5C6490A-7EE2-4D60-B2AA-FAB13C9909E9}"/>
    <dgm:cxn modelId="{B73EE1E4-DC47-4F27-9829-68FE82479086}" srcId="{5D721B07-9964-4600-8659-DCD3A1F14767}" destId="{EF85E04F-9397-4600-BFED-7C341EB9B950}" srcOrd="0" destOrd="0" parTransId="{F26A6507-9516-4615-B996-12C631177B80}" sibTransId="{D3D0ED0F-EAAA-4D98-B84F-1C362F86D920}"/>
    <dgm:cxn modelId="{DF7CCCD7-1FF7-48E5-90F0-3E337D9A7822}" type="presOf" srcId="{C50E3613-1962-48D6-96C5-6BBD8CCFA42D}" destId="{F1504F0B-45E9-4CC9-A028-C2271E8448A7}" srcOrd="0" destOrd="5" presId="urn:microsoft.com/office/officeart/2005/8/layout/vList2"/>
    <dgm:cxn modelId="{60350851-28BA-4770-85E8-9873E3A72440}" type="presOf" srcId="{BDE2ADEE-B58D-492B-BD3C-69426563BCD0}" destId="{F1504F0B-45E9-4CC9-A028-C2271E8448A7}" srcOrd="0" destOrd="7" presId="urn:microsoft.com/office/officeart/2005/8/layout/vList2"/>
    <dgm:cxn modelId="{EF621629-EA8A-4E23-AE34-3C928B3CCE83}" type="presOf" srcId="{E02D2D28-1FA9-48CD-89E8-8544AD582F02}" destId="{F1504F0B-45E9-4CC9-A028-C2271E8448A7}" srcOrd="0" destOrd="8" presId="urn:microsoft.com/office/officeart/2005/8/layout/vList2"/>
    <dgm:cxn modelId="{3D039442-7103-4C4C-9CA5-77B76C02286E}" type="presOf" srcId="{0FC24D6A-4E3C-48A2-875D-90139C91C53F}" destId="{F1504F0B-45E9-4CC9-A028-C2271E8448A7}" srcOrd="0" destOrd="6" presId="urn:microsoft.com/office/officeart/2005/8/layout/vList2"/>
    <dgm:cxn modelId="{62AA84B6-0433-47AA-99AD-2965338A7501}" type="presOf" srcId="{3163A67A-AE2E-4428-A21A-59FB30897CF5}" destId="{3A7E18BF-7649-4FDD-95AF-5A44DDF7891A}" srcOrd="0" destOrd="0" presId="urn:microsoft.com/office/officeart/2005/8/layout/vList2"/>
    <dgm:cxn modelId="{078777AB-0F48-4208-BCE7-C282A49D47AC}" srcId="{CD5B40C4-2DC2-4233-8028-08D6B1945218}" destId="{A7AC14EC-3BE3-4F12-88DC-7C6B94F725D4}" srcOrd="1" destOrd="0" parTransId="{3A0A64EA-D8B5-4BB3-9FE1-D9975808ABF6}" sibTransId="{879FC06C-095D-463D-815C-5E97C43FD381}"/>
    <dgm:cxn modelId="{C0C47DB0-8706-4F1C-AE5C-E640D6F17672}" srcId="{5D721B07-9964-4600-8659-DCD3A1F14767}" destId="{C50E3613-1962-48D6-96C5-6BBD8CCFA42D}" srcOrd="1" destOrd="0" parTransId="{BAF34A70-8574-4ECC-A958-EAFBB63B6F20}" sibTransId="{D148057F-60DE-470D-A567-881F9393C762}"/>
    <dgm:cxn modelId="{19D9A8DE-FD60-45A3-9463-CDE217F2DBCE}" type="presOf" srcId="{EF85E04F-9397-4600-BFED-7C341EB9B950}" destId="{F1504F0B-45E9-4CC9-A028-C2271E8448A7}" srcOrd="0" destOrd="4" presId="urn:microsoft.com/office/officeart/2005/8/layout/vList2"/>
    <dgm:cxn modelId="{F991C176-5E6D-4908-8AFE-8BBC8F386C92}" srcId="{5D721B07-9964-4600-8659-DCD3A1F14767}" destId="{0FC24D6A-4E3C-48A2-875D-90139C91C53F}" srcOrd="2" destOrd="0" parTransId="{D53F6057-A9A9-46E6-BB79-4E10198005FA}" sibTransId="{38AC0917-E63C-440C-B556-7F6F0A1C5AC5}"/>
    <dgm:cxn modelId="{D750ED98-D692-439B-B78C-AD87161BB561}" srcId="{3163A67A-AE2E-4428-A21A-59FB30897CF5}" destId="{CD5B40C4-2DC2-4233-8028-08D6B1945218}" srcOrd="0" destOrd="0" parTransId="{765320CA-B87A-494F-B9C0-982CE376C294}" sibTransId="{36922313-0D75-480D-8913-195AA2DF0113}"/>
    <dgm:cxn modelId="{A93AF914-99C6-45BB-A590-C8675366D87D}" type="presParOf" srcId="{3A7E18BF-7649-4FDD-95AF-5A44DDF7891A}" destId="{20802ACD-0195-44AE-8C51-865587D40D97}" srcOrd="0" destOrd="0" presId="urn:microsoft.com/office/officeart/2005/8/layout/vList2"/>
    <dgm:cxn modelId="{B3A4AC1A-88D9-4601-9775-67663F41840B}" type="presParOf" srcId="{3A7E18BF-7649-4FDD-95AF-5A44DDF7891A}" destId="{F1504F0B-45E9-4CC9-A028-C2271E8448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63A67A-AE2E-4428-A21A-59FB30897CF5}" type="doc">
      <dgm:prSet loTypeId="urn:microsoft.com/office/officeart/2005/8/layout/vList2" loCatId="list" qsTypeId="urn:microsoft.com/office/officeart/2005/8/quickstyle/3D4" qsCatId="3D" csTypeId="urn:microsoft.com/office/officeart/2005/8/colors/accent4_2" csCatId="accent4" phldr="1"/>
      <dgm:spPr/>
      <dgm:t>
        <a:bodyPr/>
        <a:lstStyle/>
        <a:p>
          <a:endParaRPr lang="en-US"/>
        </a:p>
      </dgm:t>
    </dgm:pt>
    <dgm:pt modelId="{CD5B40C4-2DC2-4233-8028-08D6B1945218}">
      <dgm:prSet custT="1"/>
      <dgm:spPr>
        <a:solidFill>
          <a:schemeClr val="bg2">
            <a:lumMod val="50000"/>
          </a:schemeClr>
        </a:solidFill>
      </dgm:spPr>
      <dgm:t>
        <a:bodyPr/>
        <a:lstStyle/>
        <a:p>
          <a:pPr rtl="0"/>
          <a:r>
            <a:rPr lang="en-US" sz="2900" i="0" u="none" dirty="0" smtClean="0"/>
            <a:t>Limitations:</a:t>
          </a:r>
          <a:endParaRPr lang="en-US" sz="2900" i="0" u="none" dirty="0"/>
        </a:p>
      </dgm:t>
    </dgm:pt>
    <dgm:pt modelId="{765320CA-B87A-494F-B9C0-982CE376C294}" type="parTrans" cxnId="{D750ED98-D692-439B-B78C-AD87161BB561}">
      <dgm:prSet/>
      <dgm:spPr/>
      <dgm:t>
        <a:bodyPr/>
        <a:lstStyle/>
        <a:p>
          <a:endParaRPr lang="en-US"/>
        </a:p>
      </dgm:t>
    </dgm:pt>
    <dgm:pt modelId="{36922313-0D75-480D-8913-195AA2DF0113}" type="sibTrans" cxnId="{D750ED98-D692-439B-B78C-AD87161BB561}">
      <dgm:prSet/>
      <dgm:spPr/>
      <dgm:t>
        <a:bodyPr/>
        <a:lstStyle/>
        <a:p>
          <a:endParaRPr lang="en-US"/>
        </a:p>
      </dgm:t>
    </dgm:pt>
    <dgm:pt modelId="{2AB3BE6E-45C4-4052-AB97-AF0D17D2AC21}">
      <dgm:prSet custT="1"/>
      <dgm:spPr/>
      <dgm:t>
        <a:bodyPr/>
        <a:lstStyle/>
        <a:p>
          <a:pPr rtl="0">
            <a:lnSpc>
              <a:spcPct val="100000"/>
            </a:lnSpc>
          </a:pPr>
          <a:r>
            <a:rPr lang="en-US" sz="2300" dirty="0" smtClean="0"/>
            <a:t>Inability to track funding changes during the fiscal year</a:t>
          </a:r>
          <a:endParaRPr lang="en-US" sz="2300" dirty="0"/>
        </a:p>
      </dgm:t>
    </dgm:pt>
    <dgm:pt modelId="{F2F14910-1D91-4A54-BC01-AE48546BFFEC}" type="parTrans" cxnId="{6D8B06DE-E81E-4DCC-BD0B-6A3170F66879}">
      <dgm:prSet/>
      <dgm:spPr/>
      <dgm:t>
        <a:bodyPr/>
        <a:lstStyle/>
        <a:p>
          <a:endParaRPr lang="en-US"/>
        </a:p>
      </dgm:t>
    </dgm:pt>
    <dgm:pt modelId="{C5C6490A-7EE2-4D60-B2AA-FAB13C9909E9}" type="sibTrans" cxnId="{6D8B06DE-E81E-4DCC-BD0B-6A3170F66879}">
      <dgm:prSet/>
      <dgm:spPr/>
      <dgm:t>
        <a:bodyPr/>
        <a:lstStyle/>
        <a:p>
          <a:endParaRPr lang="en-US"/>
        </a:p>
      </dgm:t>
    </dgm:pt>
    <dgm:pt modelId="{A7AC14EC-3BE3-4F12-88DC-7C6B94F725D4}">
      <dgm:prSet custT="1"/>
      <dgm:spPr/>
      <dgm:t>
        <a:bodyPr/>
        <a:lstStyle/>
        <a:p>
          <a:pPr rtl="0">
            <a:lnSpc>
              <a:spcPct val="100000"/>
            </a:lnSpc>
          </a:pPr>
          <a:r>
            <a:rPr lang="en-US" sz="2300" dirty="0" smtClean="0"/>
            <a:t>Inability to determine variance between budget &amp; actual</a:t>
          </a:r>
          <a:endParaRPr lang="en-US" sz="2300" dirty="0"/>
        </a:p>
      </dgm:t>
    </dgm:pt>
    <dgm:pt modelId="{3A0A64EA-D8B5-4BB3-9FE1-D9975808ABF6}" type="parTrans" cxnId="{078777AB-0F48-4208-BCE7-C282A49D47AC}">
      <dgm:prSet/>
      <dgm:spPr/>
      <dgm:t>
        <a:bodyPr/>
        <a:lstStyle/>
        <a:p>
          <a:endParaRPr lang="en-US"/>
        </a:p>
      </dgm:t>
    </dgm:pt>
    <dgm:pt modelId="{879FC06C-095D-463D-815C-5E97C43FD381}" type="sibTrans" cxnId="{078777AB-0F48-4208-BCE7-C282A49D47AC}">
      <dgm:prSet/>
      <dgm:spPr/>
      <dgm:t>
        <a:bodyPr/>
        <a:lstStyle/>
        <a:p>
          <a:endParaRPr lang="en-US"/>
        </a:p>
      </dgm:t>
    </dgm:pt>
    <dgm:pt modelId="{5AED1E89-3718-4414-ADCD-A074B5F08273}">
      <dgm:prSet custT="1"/>
      <dgm:spPr/>
      <dgm:t>
        <a:bodyPr/>
        <a:lstStyle/>
        <a:p>
          <a:pPr rtl="0">
            <a:lnSpc>
              <a:spcPct val="100000"/>
            </a:lnSpc>
          </a:pPr>
          <a:r>
            <a:rPr lang="en-US" sz="2300" dirty="0" smtClean="0"/>
            <a:t>Difficult to track new positions</a:t>
          </a:r>
          <a:endParaRPr lang="en-US" sz="2300" dirty="0"/>
        </a:p>
      </dgm:t>
    </dgm:pt>
    <dgm:pt modelId="{13528CB8-31D4-44AC-A423-3BB8CDF6FB6C}" type="parTrans" cxnId="{C039C316-E143-456F-A1E3-49F6D9461E67}">
      <dgm:prSet/>
      <dgm:spPr/>
      <dgm:t>
        <a:bodyPr/>
        <a:lstStyle/>
        <a:p>
          <a:endParaRPr lang="en-US"/>
        </a:p>
      </dgm:t>
    </dgm:pt>
    <dgm:pt modelId="{E027A224-0E64-49EB-A8A8-B685F63362F6}" type="sibTrans" cxnId="{C039C316-E143-456F-A1E3-49F6D9461E67}">
      <dgm:prSet/>
      <dgm:spPr/>
      <dgm:t>
        <a:bodyPr/>
        <a:lstStyle/>
        <a:p>
          <a:endParaRPr lang="en-US"/>
        </a:p>
      </dgm:t>
    </dgm:pt>
    <dgm:pt modelId="{D84A66A3-29CC-4C9E-A92C-E8D170396C19}">
      <dgm:prSet custT="1"/>
      <dgm:spPr/>
      <dgm:t>
        <a:bodyPr/>
        <a:lstStyle/>
        <a:p>
          <a:pPr rtl="0">
            <a:lnSpc>
              <a:spcPct val="100000"/>
            </a:lnSpc>
          </a:pPr>
          <a:r>
            <a:rPr lang="en-US" sz="2300" dirty="0" smtClean="0"/>
            <a:t>Difficult to identify vacant positions and calculate lag</a:t>
          </a:r>
          <a:endParaRPr lang="en-US" sz="2300" dirty="0"/>
        </a:p>
      </dgm:t>
    </dgm:pt>
    <dgm:pt modelId="{3DB428C3-36A5-44F0-9FE1-BA417BA4AAA9}" type="parTrans" cxnId="{F0CA2067-3830-42E2-BD4F-4DB55B1D3243}">
      <dgm:prSet/>
      <dgm:spPr/>
      <dgm:t>
        <a:bodyPr/>
        <a:lstStyle/>
        <a:p>
          <a:endParaRPr lang="en-US"/>
        </a:p>
      </dgm:t>
    </dgm:pt>
    <dgm:pt modelId="{FDD92484-95DB-48BD-8365-CD6DFA24A693}" type="sibTrans" cxnId="{F0CA2067-3830-42E2-BD4F-4DB55B1D3243}">
      <dgm:prSet/>
      <dgm:spPr/>
      <dgm:t>
        <a:bodyPr/>
        <a:lstStyle/>
        <a:p>
          <a:endParaRPr lang="en-US"/>
        </a:p>
      </dgm:t>
    </dgm:pt>
    <dgm:pt modelId="{AB88026F-2F3D-8441-B219-B974522DACFC}">
      <dgm:prSet custT="1"/>
      <dgm:spPr/>
      <dgm:t>
        <a:bodyPr/>
        <a:lstStyle/>
        <a:p>
          <a:pPr rtl="0">
            <a:lnSpc>
              <a:spcPct val="100000"/>
            </a:lnSpc>
          </a:pPr>
          <a:r>
            <a:rPr lang="en-US" sz="2300" dirty="0" smtClean="0"/>
            <a:t>Inability to hold department manager accountable due to insufficient reporting of personal services detail</a:t>
          </a:r>
          <a:endParaRPr lang="en-US" sz="2300" dirty="0"/>
        </a:p>
      </dgm:t>
    </dgm:pt>
    <dgm:pt modelId="{DFD4DC6A-378F-3643-BCEB-3A0CDB311067}" type="parTrans" cxnId="{76945F00-BC07-DA40-AC56-7B57FC23ED78}">
      <dgm:prSet/>
      <dgm:spPr/>
      <dgm:t>
        <a:bodyPr/>
        <a:lstStyle/>
        <a:p>
          <a:endParaRPr lang="en-US"/>
        </a:p>
      </dgm:t>
    </dgm:pt>
    <dgm:pt modelId="{80F96C50-F541-F947-9726-E6BA30CF4877}" type="sibTrans" cxnId="{76945F00-BC07-DA40-AC56-7B57FC23ED78}">
      <dgm:prSet/>
      <dgm:spPr/>
      <dgm:t>
        <a:bodyPr/>
        <a:lstStyle/>
        <a:p>
          <a:endParaRPr lang="en-US"/>
        </a:p>
      </dgm:t>
    </dgm:pt>
    <dgm:pt modelId="{2F706047-4805-4D66-839C-DC11798CA7EC}">
      <dgm:prSet custT="1"/>
      <dgm:spPr/>
      <dgm:t>
        <a:bodyPr/>
        <a:lstStyle/>
        <a:p>
          <a:pPr rtl="0">
            <a:lnSpc>
              <a:spcPct val="100000"/>
            </a:lnSpc>
          </a:pPr>
          <a:endParaRPr lang="en-US" sz="2300" dirty="0"/>
        </a:p>
      </dgm:t>
    </dgm:pt>
    <dgm:pt modelId="{17A87F27-B9D8-4732-8842-F1A594E06EE1}" type="parTrans" cxnId="{DC199659-924F-4633-AF1C-814B147203DE}">
      <dgm:prSet/>
      <dgm:spPr/>
      <dgm:t>
        <a:bodyPr/>
        <a:lstStyle/>
        <a:p>
          <a:endParaRPr lang="en-US"/>
        </a:p>
      </dgm:t>
    </dgm:pt>
    <dgm:pt modelId="{3D1DAD68-A815-41E8-9D54-DF67498B4729}" type="sibTrans" cxnId="{DC199659-924F-4633-AF1C-814B147203DE}">
      <dgm:prSet/>
      <dgm:spPr/>
      <dgm:t>
        <a:bodyPr/>
        <a:lstStyle/>
        <a:p>
          <a:endParaRPr lang="en-US"/>
        </a:p>
      </dgm:t>
    </dgm:pt>
    <dgm:pt modelId="{0FE60F6E-0699-4B60-B2FF-1BB55281DFCA}">
      <dgm:prSet custT="1"/>
      <dgm:spPr/>
      <dgm:t>
        <a:bodyPr/>
        <a:lstStyle/>
        <a:p>
          <a:pPr rtl="0">
            <a:lnSpc>
              <a:spcPct val="100000"/>
            </a:lnSpc>
          </a:pPr>
          <a:endParaRPr lang="en-US" sz="2300" dirty="0"/>
        </a:p>
      </dgm:t>
    </dgm:pt>
    <dgm:pt modelId="{0CBD68B3-8FAE-4DF8-89F9-92A93FE86630}" type="parTrans" cxnId="{1A2C8F73-C6A3-45AA-8C2A-D169683D239B}">
      <dgm:prSet/>
      <dgm:spPr/>
      <dgm:t>
        <a:bodyPr/>
        <a:lstStyle/>
        <a:p>
          <a:endParaRPr lang="en-US"/>
        </a:p>
      </dgm:t>
    </dgm:pt>
    <dgm:pt modelId="{F9C42795-F090-4BA0-8A66-B125F8DDCC27}" type="sibTrans" cxnId="{1A2C8F73-C6A3-45AA-8C2A-D169683D239B}">
      <dgm:prSet/>
      <dgm:spPr/>
      <dgm:t>
        <a:bodyPr/>
        <a:lstStyle/>
        <a:p>
          <a:endParaRPr lang="en-US"/>
        </a:p>
      </dgm:t>
    </dgm:pt>
    <dgm:pt modelId="{34BCD269-80A3-4586-AAC7-3614DD7B7E07}">
      <dgm:prSet custT="1"/>
      <dgm:spPr/>
      <dgm:t>
        <a:bodyPr/>
        <a:lstStyle/>
        <a:p>
          <a:pPr rtl="0">
            <a:lnSpc>
              <a:spcPct val="100000"/>
            </a:lnSpc>
          </a:pPr>
          <a:endParaRPr lang="en-US" sz="2300" dirty="0"/>
        </a:p>
      </dgm:t>
    </dgm:pt>
    <dgm:pt modelId="{DF31A31F-F51D-4FB2-856C-784398F15DE4}" type="parTrans" cxnId="{1DBBB70B-F938-4090-8B51-67B2017CC109}">
      <dgm:prSet/>
      <dgm:spPr/>
      <dgm:t>
        <a:bodyPr/>
        <a:lstStyle/>
        <a:p>
          <a:endParaRPr lang="en-US"/>
        </a:p>
      </dgm:t>
    </dgm:pt>
    <dgm:pt modelId="{A430AA27-D13A-4842-B4C9-EC5C470B7023}" type="sibTrans" cxnId="{1DBBB70B-F938-4090-8B51-67B2017CC109}">
      <dgm:prSet/>
      <dgm:spPr/>
      <dgm:t>
        <a:bodyPr/>
        <a:lstStyle/>
        <a:p>
          <a:endParaRPr lang="en-US"/>
        </a:p>
      </dgm:t>
    </dgm:pt>
    <dgm:pt modelId="{2B64C3B2-E679-4F1C-BDA9-B08C66C0A453}">
      <dgm:prSet custT="1"/>
      <dgm:spPr/>
      <dgm:t>
        <a:bodyPr/>
        <a:lstStyle/>
        <a:p>
          <a:pPr rtl="0">
            <a:lnSpc>
              <a:spcPct val="100000"/>
            </a:lnSpc>
          </a:pPr>
          <a:endParaRPr lang="en-US" sz="2300" dirty="0"/>
        </a:p>
      </dgm:t>
    </dgm:pt>
    <dgm:pt modelId="{0D4943D4-656A-4FFA-A397-7906FD98ACF6}" type="parTrans" cxnId="{4D1E37BA-5966-4C62-AB95-045902676A3C}">
      <dgm:prSet/>
      <dgm:spPr/>
      <dgm:t>
        <a:bodyPr/>
        <a:lstStyle/>
        <a:p>
          <a:endParaRPr lang="en-US"/>
        </a:p>
      </dgm:t>
    </dgm:pt>
    <dgm:pt modelId="{70CF9ADF-3113-48E7-9FF8-E021F3650D5C}" type="sibTrans" cxnId="{4D1E37BA-5966-4C62-AB95-045902676A3C}">
      <dgm:prSet/>
      <dgm:spPr/>
      <dgm:t>
        <a:bodyPr/>
        <a:lstStyle/>
        <a:p>
          <a:endParaRPr lang="en-US"/>
        </a:p>
      </dgm:t>
    </dgm:pt>
    <dgm:pt modelId="{3A7E18BF-7649-4FDD-95AF-5A44DDF7891A}" type="pres">
      <dgm:prSet presAssocID="{3163A67A-AE2E-4428-A21A-59FB30897CF5}" presName="linear" presStyleCnt="0">
        <dgm:presLayoutVars>
          <dgm:animLvl val="lvl"/>
          <dgm:resizeHandles val="exact"/>
        </dgm:presLayoutVars>
      </dgm:prSet>
      <dgm:spPr/>
      <dgm:t>
        <a:bodyPr/>
        <a:lstStyle/>
        <a:p>
          <a:endParaRPr lang="en-US"/>
        </a:p>
      </dgm:t>
    </dgm:pt>
    <dgm:pt modelId="{20802ACD-0195-44AE-8C51-865587D40D97}" type="pres">
      <dgm:prSet presAssocID="{CD5B40C4-2DC2-4233-8028-08D6B1945218}" presName="parentText" presStyleLbl="node1" presStyleIdx="0" presStyleCnt="1" custScaleY="71456" custLinFactNeighborX="-926" custLinFactNeighborY="-26033">
        <dgm:presLayoutVars>
          <dgm:chMax val="0"/>
          <dgm:bulletEnabled val="1"/>
        </dgm:presLayoutVars>
      </dgm:prSet>
      <dgm:spPr/>
      <dgm:t>
        <a:bodyPr/>
        <a:lstStyle/>
        <a:p>
          <a:endParaRPr lang="en-US"/>
        </a:p>
      </dgm:t>
    </dgm:pt>
    <dgm:pt modelId="{F1504F0B-45E9-4CC9-A028-C2271E8448A7}" type="pres">
      <dgm:prSet presAssocID="{CD5B40C4-2DC2-4233-8028-08D6B1945218}" presName="childText" presStyleLbl="revTx" presStyleIdx="0" presStyleCnt="1" custScaleY="153192">
        <dgm:presLayoutVars>
          <dgm:bulletEnabled val="1"/>
        </dgm:presLayoutVars>
      </dgm:prSet>
      <dgm:spPr/>
      <dgm:t>
        <a:bodyPr/>
        <a:lstStyle/>
        <a:p>
          <a:endParaRPr lang="en-US"/>
        </a:p>
      </dgm:t>
    </dgm:pt>
  </dgm:ptLst>
  <dgm:cxnLst>
    <dgm:cxn modelId="{8AF5BC46-E3F4-4FD9-A3D6-61C6C44B43B3}" type="presOf" srcId="{AB88026F-2F3D-8441-B219-B974522DACFC}" destId="{F1504F0B-45E9-4CC9-A028-C2271E8448A7}" srcOrd="0" destOrd="8" presId="urn:microsoft.com/office/officeart/2005/8/layout/vList2"/>
    <dgm:cxn modelId="{C039C316-E143-456F-A1E3-49F6D9461E67}" srcId="{CD5B40C4-2DC2-4233-8028-08D6B1945218}" destId="{5AED1E89-3718-4414-ADCD-A074B5F08273}" srcOrd="4" destOrd="0" parTransId="{13528CB8-31D4-44AC-A423-3BB8CDF6FB6C}" sibTransId="{E027A224-0E64-49EB-A8A8-B685F63362F6}"/>
    <dgm:cxn modelId="{F0CA2067-3830-42E2-BD4F-4DB55B1D3243}" srcId="{CD5B40C4-2DC2-4233-8028-08D6B1945218}" destId="{D84A66A3-29CC-4C9E-A92C-E8D170396C19}" srcOrd="6" destOrd="0" parTransId="{3DB428C3-36A5-44F0-9FE1-BA417BA4AAA9}" sibTransId="{FDD92484-95DB-48BD-8365-CD6DFA24A693}"/>
    <dgm:cxn modelId="{D87523D6-3BD5-4B6F-8A71-6B0810C32FB8}" type="presOf" srcId="{2AB3BE6E-45C4-4052-AB97-AF0D17D2AC21}" destId="{F1504F0B-45E9-4CC9-A028-C2271E8448A7}" srcOrd="0" destOrd="0" presId="urn:microsoft.com/office/officeart/2005/8/layout/vList2"/>
    <dgm:cxn modelId="{52F4F606-822D-4353-BC1E-24AE7D70D217}" type="presOf" srcId="{CD5B40C4-2DC2-4233-8028-08D6B1945218}" destId="{20802ACD-0195-44AE-8C51-865587D40D97}" srcOrd="0" destOrd="0" presId="urn:microsoft.com/office/officeart/2005/8/layout/vList2"/>
    <dgm:cxn modelId="{D05C5AC0-F2AF-4D5C-9460-03FF5434C3CB}" type="presOf" srcId="{2B64C3B2-E679-4F1C-BDA9-B08C66C0A453}" destId="{F1504F0B-45E9-4CC9-A028-C2271E8448A7}" srcOrd="0" destOrd="7" presId="urn:microsoft.com/office/officeart/2005/8/layout/vList2"/>
    <dgm:cxn modelId="{B138C586-495C-4EC5-A5D0-79A3EDC7089C}" type="presOf" srcId="{3163A67A-AE2E-4428-A21A-59FB30897CF5}" destId="{3A7E18BF-7649-4FDD-95AF-5A44DDF7891A}" srcOrd="0" destOrd="0" presId="urn:microsoft.com/office/officeart/2005/8/layout/vList2"/>
    <dgm:cxn modelId="{4D1E37BA-5966-4C62-AB95-045902676A3C}" srcId="{CD5B40C4-2DC2-4233-8028-08D6B1945218}" destId="{2B64C3B2-E679-4F1C-BDA9-B08C66C0A453}" srcOrd="7" destOrd="0" parTransId="{0D4943D4-656A-4FFA-A397-7906FD98ACF6}" sibTransId="{70CF9ADF-3113-48E7-9FF8-E021F3650D5C}"/>
    <dgm:cxn modelId="{37935BAE-3A4E-4BA4-8DC1-88D02B9CDE95}" type="presOf" srcId="{5AED1E89-3718-4414-ADCD-A074B5F08273}" destId="{F1504F0B-45E9-4CC9-A028-C2271E8448A7}" srcOrd="0" destOrd="4" presId="urn:microsoft.com/office/officeart/2005/8/layout/vList2"/>
    <dgm:cxn modelId="{1A2C8F73-C6A3-45AA-8C2A-D169683D239B}" srcId="{CD5B40C4-2DC2-4233-8028-08D6B1945218}" destId="{0FE60F6E-0699-4B60-B2FF-1BB55281DFCA}" srcOrd="5" destOrd="0" parTransId="{0CBD68B3-8FAE-4DF8-89F9-92A93FE86630}" sibTransId="{F9C42795-F090-4BA0-8A66-B125F8DDCC27}"/>
    <dgm:cxn modelId="{40DDBFEE-F290-47B3-AF03-0F624069058D}" type="presOf" srcId="{2F706047-4805-4D66-839C-DC11798CA7EC}" destId="{F1504F0B-45E9-4CC9-A028-C2271E8448A7}" srcOrd="0" destOrd="1" presId="urn:microsoft.com/office/officeart/2005/8/layout/vList2"/>
    <dgm:cxn modelId="{76945F00-BC07-DA40-AC56-7B57FC23ED78}" srcId="{CD5B40C4-2DC2-4233-8028-08D6B1945218}" destId="{AB88026F-2F3D-8441-B219-B974522DACFC}" srcOrd="8" destOrd="0" parTransId="{DFD4DC6A-378F-3643-BCEB-3A0CDB311067}" sibTransId="{80F96C50-F541-F947-9726-E6BA30CF4877}"/>
    <dgm:cxn modelId="{A4CC4258-20CF-4597-B52E-5F734C76481C}" type="presOf" srcId="{D84A66A3-29CC-4C9E-A92C-E8D170396C19}" destId="{F1504F0B-45E9-4CC9-A028-C2271E8448A7}" srcOrd="0" destOrd="6" presId="urn:microsoft.com/office/officeart/2005/8/layout/vList2"/>
    <dgm:cxn modelId="{C4D9FE6E-8DE7-4CF9-88B7-DE08AF9E6C85}" type="presOf" srcId="{A7AC14EC-3BE3-4F12-88DC-7C6B94F725D4}" destId="{F1504F0B-45E9-4CC9-A028-C2271E8448A7}" srcOrd="0" destOrd="2" presId="urn:microsoft.com/office/officeart/2005/8/layout/vList2"/>
    <dgm:cxn modelId="{DC199659-924F-4633-AF1C-814B147203DE}" srcId="{CD5B40C4-2DC2-4233-8028-08D6B1945218}" destId="{2F706047-4805-4D66-839C-DC11798CA7EC}" srcOrd="1" destOrd="0" parTransId="{17A87F27-B9D8-4732-8842-F1A594E06EE1}" sibTransId="{3D1DAD68-A815-41E8-9D54-DF67498B4729}"/>
    <dgm:cxn modelId="{913DBE1C-B11D-4F09-B962-20D1665D83BA}" type="presOf" srcId="{0FE60F6E-0699-4B60-B2FF-1BB55281DFCA}" destId="{F1504F0B-45E9-4CC9-A028-C2271E8448A7}" srcOrd="0" destOrd="5" presId="urn:microsoft.com/office/officeart/2005/8/layout/vList2"/>
    <dgm:cxn modelId="{6D8B06DE-E81E-4DCC-BD0B-6A3170F66879}" srcId="{CD5B40C4-2DC2-4233-8028-08D6B1945218}" destId="{2AB3BE6E-45C4-4052-AB97-AF0D17D2AC21}" srcOrd="0" destOrd="0" parTransId="{F2F14910-1D91-4A54-BC01-AE48546BFFEC}" sibTransId="{C5C6490A-7EE2-4D60-B2AA-FAB13C9909E9}"/>
    <dgm:cxn modelId="{CB50B437-16E7-43D2-A70A-A6039229233E}" type="presOf" srcId="{34BCD269-80A3-4586-AAC7-3614DD7B7E07}" destId="{F1504F0B-45E9-4CC9-A028-C2271E8448A7}" srcOrd="0" destOrd="3" presId="urn:microsoft.com/office/officeart/2005/8/layout/vList2"/>
    <dgm:cxn modelId="{078777AB-0F48-4208-BCE7-C282A49D47AC}" srcId="{CD5B40C4-2DC2-4233-8028-08D6B1945218}" destId="{A7AC14EC-3BE3-4F12-88DC-7C6B94F725D4}" srcOrd="2" destOrd="0" parTransId="{3A0A64EA-D8B5-4BB3-9FE1-D9975808ABF6}" sibTransId="{879FC06C-095D-463D-815C-5E97C43FD381}"/>
    <dgm:cxn modelId="{1DBBB70B-F938-4090-8B51-67B2017CC109}" srcId="{CD5B40C4-2DC2-4233-8028-08D6B1945218}" destId="{34BCD269-80A3-4586-AAC7-3614DD7B7E07}" srcOrd="3" destOrd="0" parTransId="{DF31A31F-F51D-4FB2-856C-784398F15DE4}" sibTransId="{A430AA27-D13A-4842-B4C9-EC5C470B7023}"/>
    <dgm:cxn modelId="{D750ED98-D692-439B-B78C-AD87161BB561}" srcId="{3163A67A-AE2E-4428-A21A-59FB30897CF5}" destId="{CD5B40C4-2DC2-4233-8028-08D6B1945218}" srcOrd="0" destOrd="0" parTransId="{765320CA-B87A-494F-B9C0-982CE376C294}" sibTransId="{36922313-0D75-480D-8913-195AA2DF0113}"/>
    <dgm:cxn modelId="{A1B42DEF-76E2-42FD-91C3-95960CC5FAA7}" type="presParOf" srcId="{3A7E18BF-7649-4FDD-95AF-5A44DDF7891A}" destId="{20802ACD-0195-44AE-8C51-865587D40D97}" srcOrd="0" destOrd="0" presId="urn:microsoft.com/office/officeart/2005/8/layout/vList2"/>
    <dgm:cxn modelId="{D59A5431-7969-4BB2-8A2A-952D915A67C0}" type="presParOf" srcId="{3A7E18BF-7649-4FDD-95AF-5A44DDF7891A}" destId="{F1504F0B-45E9-4CC9-A028-C2271E8448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63A67A-AE2E-4428-A21A-59FB30897CF5}" type="doc">
      <dgm:prSet loTypeId="urn:microsoft.com/office/officeart/2005/8/layout/vList2" loCatId="list" qsTypeId="urn:microsoft.com/office/officeart/2005/8/quickstyle/3D4" qsCatId="3D" csTypeId="urn:microsoft.com/office/officeart/2005/8/colors/accent4_2" csCatId="accent4" phldr="1"/>
      <dgm:spPr/>
      <dgm:t>
        <a:bodyPr/>
        <a:lstStyle/>
        <a:p>
          <a:endParaRPr lang="en-US"/>
        </a:p>
      </dgm:t>
    </dgm:pt>
    <dgm:pt modelId="{CD5B40C4-2DC2-4233-8028-08D6B1945218}">
      <dgm:prSet custT="1"/>
      <dgm:spPr>
        <a:solidFill>
          <a:schemeClr val="bg2">
            <a:lumMod val="50000"/>
          </a:schemeClr>
        </a:solidFill>
      </dgm:spPr>
      <dgm:t>
        <a:bodyPr/>
        <a:lstStyle/>
        <a:p>
          <a:pPr rtl="0"/>
          <a:r>
            <a:rPr lang="en-US" sz="2900" i="0" u="none" dirty="0" smtClean="0"/>
            <a:t>SAS® Solution:</a:t>
          </a:r>
          <a:endParaRPr lang="en-US" sz="2900" i="0" u="none" dirty="0"/>
        </a:p>
      </dgm:t>
    </dgm:pt>
    <dgm:pt modelId="{765320CA-B87A-494F-B9C0-982CE376C294}" type="parTrans" cxnId="{D750ED98-D692-439B-B78C-AD87161BB561}">
      <dgm:prSet/>
      <dgm:spPr/>
      <dgm:t>
        <a:bodyPr/>
        <a:lstStyle/>
        <a:p>
          <a:endParaRPr lang="en-US"/>
        </a:p>
      </dgm:t>
    </dgm:pt>
    <dgm:pt modelId="{36922313-0D75-480D-8913-195AA2DF0113}" type="sibTrans" cxnId="{D750ED98-D692-439B-B78C-AD87161BB561}">
      <dgm:prSet/>
      <dgm:spPr/>
      <dgm:t>
        <a:bodyPr/>
        <a:lstStyle/>
        <a:p>
          <a:endParaRPr lang="en-US"/>
        </a:p>
      </dgm:t>
    </dgm:pt>
    <dgm:pt modelId="{2AB3BE6E-45C4-4052-AB97-AF0D17D2AC21}">
      <dgm:prSet custT="1"/>
      <dgm:spPr/>
      <dgm:t>
        <a:bodyPr/>
        <a:lstStyle/>
        <a:p>
          <a:pPr rtl="0">
            <a:lnSpc>
              <a:spcPct val="100000"/>
            </a:lnSpc>
          </a:pPr>
          <a:r>
            <a:rPr lang="en-US" sz="2300" b="1" dirty="0" smtClean="0"/>
            <a:t>Ability to track amendments during the year, b</a:t>
          </a:r>
          <a:r>
            <a:rPr lang="en-US" sz="2300" b="1" dirty="0" smtClean="0">
              <a:solidFill>
                <a:schemeClr val="tx1"/>
              </a:solidFill>
            </a:rPr>
            <a:t>oth permanent and temporary amendments</a:t>
          </a:r>
          <a:endParaRPr lang="en-US" sz="2300" b="1" dirty="0"/>
        </a:p>
      </dgm:t>
    </dgm:pt>
    <dgm:pt modelId="{F2F14910-1D91-4A54-BC01-AE48546BFFEC}" type="parTrans" cxnId="{6D8B06DE-E81E-4DCC-BD0B-6A3170F66879}">
      <dgm:prSet/>
      <dgm:spPr/>
      <dgm:t>
        <a:bodyPr/>
        <a:lstStyle/>
        <a:p>
          <a:endParaRPr lang="en-US"/>
        </a:p>
      </dgm:t>
    </dgm:pt>
    <dgm:pt modelId="{C5C6490A-7EE2-4D60-B2AA-FAB13C9909E9}" type="sibTrans" cxnId="{6D8B06DE-E81E-4DCC-BD0B-6A3170F66879}">
      <dgm:prSet/>
      <dgm:spPr/>
      <dgm:t>
        <a:bodyPr/>
        <a:lstStyle/>
        <a:p>
          <a:endParaRPr lang="en-US"/>
        </a:p>
      </dgm:t>
    </dgm:pt>
    <dgm:pt modelId="{C659E4E2-DCBF-2A43-BF7B-A1FF4EAC8AAA}">
      <dgm:prSet custT="1"/>
      <dgm:spPr/>
      <dgm:t>
        <a:bodyPr/>
        <a:lstStyle/>
        <a:p>
          <a:pPr rtl="0">
            <a:lnSpc>
              <a:spcPct val="90000"/>
            </a:lnSpc>
          </a:pPr>
          <a:endParaRPr lang="en-US" sz="2300" dirty="0"/>
        </a:p>
      </dgm:t>
    </dgm:pt>
    <dgm:pt modelId="{A61642AD-2A03-8443-9255-8B97F94D97ED}" type="parTrans" cxnId="{FDA9B5D5-A614-6D46-B3DC-6EE37C0B724B}">
      <dgm:prSet/>
      <dgm:spPr/>
      <dgm:t>
        <a:bodyPr/>
        <a:lstStyle/>
        <a:p>
          <a:endParaRPr lang="en-US"/>
        </a:p>
      </dgm:t>
    </dgm:pt>
    <dgm:pt modelId="{52696E65-0E1B-AB43-9244-C0D73013A789}" type="sibTrans" cxnId="{FDA9B5D5-A614-6D46-B3DC-6EE37C0B724B}">
      <dgm:prSet/>
      <dgm:spPr/>
      <dgm:t>
        <a:bodyPr/>
        <a:lstStyle/>
        <a:p>
          <a:endParaRPr lang="en-US"/>
        </a:p>
      </dgm:t>
    </dgm:pt>
    <dgm:pt modelId="{95BD6C45-65F7-DF4F-9FC6-1BD21007B19D}">
      <dgm:prSet custT="1"/>
      <dgm:spPr/>
      <dgm:t>
        <a:bodyPr/>
        <a:lstStyle/>
        <a:p>
          <a:pPr rtl="0">
            <a:lnSpc>
              <a:spcPct val="90000"/>
            </a:lnSpc>
          </a:pPr>
          <a:endParaRPr lang="en-US" sz="2300" dirty="0"/>
        </a:p>
      </dgm:t>
    </dgm:pt>
    <dgm:pt modelId="{0EC94F30-51DD-174B-8091-4F1A5094D567}" type="parTrans" cxnId="{9602E5EF-04AC-AF4B-87B4-D8E87D54F8EF}">
      <dgm:prSet/>
      <dgm:spPr/>
      <dgm:t>
        <a:bodyPr/>
        <a:lstStyle/>
        <a:p>
          <a:endParaRPr lang="en-US"/>
        </a:p>
      </dgm:t>
    </dgm:pt>
    <dgm:pt modelId="{08F28E44-1753-2D49-ACCF-33D8806F1DFF}" type="sibTrans" cxnId="{9602E5EF-04AC-AF4B-87B4-D8E87D54F8EF}">
      <dgm:prSet/>
      <dgm:spPr/>
      <dgm:t>
        <a:bodyPr/>
        <a:lstStyle/>
        <a:p>
          <a:endParaRPr lang="en-US"/>
        </a:p>
      </dgm:t>
    </dgm:pt>
    <dgm:pt modelId="{525076A3-4AFA-0C47-B56A-42C6F292D0B9}">
      <dgm:prSet custT="1"/>
      <dgm:spPr/>
      <dgm:t>
        <a:bodyPr/>
        <a:lstStyle/>
        <a:p>
          <a:pPr rtl="0">
            <a:lnSpc>
              <a:spcPct val="90000"/>
            </a:lnSpc>
          </a:pPr>
          <a:endParaRPr lang="en-US" sz="2300" dirty="0"/>
        </a:p>
      </dgm:t>
    </dgm:pt>
    <dgm:pt modelId="{288DB8D3-1DF3-C34D-A500-1C101D926ABD}" type="parTrans" cxnId="{B8FFDFCF-4C37-A445-95CF-62316CC0A597}">
      <dgm:prSet/>
      <dgm:spPr/>
      <dgm:t>
        <a:bodyPr/>
        <a:lstStyle/>
        <a:p>
          <a:endParaRPr lang="en-US"/>
        </a:p>
      </dgm:t>
    </dgm:pt>
    <dgm:pt modelId="{5CA0239A-DBC1-E943-82B0-30787848ED4D}" type="sibTrans" cxnId="{B8FFDFCF-4C37-A445-95CF-62316CC0A597}">
      <dgm:prSet/>
      <dgm:spPr/>
      <dgm:t>
        <a:bodyPr/>
        <a:lstStyle/>
        <a:p>
          <a:endParaRPr lang="en-US"/>
        </a:p>
      </dgm:t>
    </dgm:pt>
    <dgm:pt modelId="{AB88026F-2F3D-8441-B219-B974522DACFC}">
      <dgm:prSet custT="1"/>
      <dgm:spPr/>
      <dgm:t>
        <a:bodyPr/>
        <a:lstStyle/>
        <a:p>
          <a:pPr rtl="0">
            <a:lnSpc>
              <a:spcPct val="90000"/>
            </a:lnSpc>
          </a:pPr>
          <a:endParaRPr lang="en-US" sz="2300" dirty="0"/>
        </a:p>
      </dgm:t>
    </dgm:pt>
    <dgm:pt modelId="{DFD4DC6A-378F-3643-BCEB-3A0CDB311067}" type="parTrans" cxnId="{76945F00-BC07-DA40-AC56-7B57FC23ED78}">
      <dgm:prSet/>
      <dgm:spPr/>
      <dgm:t>
        <a:bodyPr/>
        <a:lstStyle/>
        <a:p>
          <a:endParaRPr lang="en-US"/>
        </a:p>
      </dgm:t>
    </dgm:pt>
    <dgm:pt modelId="{80F96C50-F541-F947-9726-E6BA30CF4877}" type="sibTrans" cxnId="{76945F00-BC07-DA40-AC56-7B57FC23ED78}">
      <dgm:prSet/>
      <dgm:spPr/>
      <dgm:t>
        <a:bodyPr/>
        <a:lstStyle/>
        <a:p>
          <a:endParaRPr lang="en-US"/>
        </a:p>
      </dgm:t>
    </dgm:pt>
    <dgm:pt modelId="{69B7B55A-733D-414A-9AE6-2537BD937F0E}">
      <dgm:prSet custT="1"/>
      <dgm:spPr/>
      <dgm:t>
        <a:bodyPr/>
        <a:lstStyle/>
        <a:p>
          <a:pPr rtl="0">
            <a:lnSpc>
              <a:spcPct val="100000"/>
            </a:lnSpc>
          </a:pPr>
          <a:r>
            <a:rPr lang="en-US" sz="2300" b="1" dirty="0" smtClean="0"/>
            <a:t>Pull salary and expense data from ADP to compare</a:t>
          </a:r>
          <a:endParaRPr lang="en-US" sz="2300" b="1" dirty="0"/>
        </a:p>
      </dgm:t>
    </dgm:pt>
    <dgm:pt modelId="{D4FD84E1-5E14-4E45-8E68-9A4A1F0384BA}" type="parTrans" cxnId="{58274C2B-2802-4AF1-93FC-3708EED95ABB}">
      <dgm:prSet/>
      <dgm:spPr/>
      <dgm:t>
        <a:bodyPr/>
        <a:lstStyle/>
        <a:p>
          <a:endParaRPr lang="en-US"/>
        </a:p>
      </dgm:t>
    </dgm:pt>
    <dgm:pt modelId="{0138F916-ABF2-46F4-8DDF-B57AC7630D31}" type="sibTrans" cxnId="{58274C2B-2802-4AF1-93FC-3708EED95ABB}">
      <dgm:prSet/>
      <dgm:spPr/>
      <dgm:t>
        <a:bodyPr/>
        <a:lstStyle/>
        <a:p>
          <a:endParaRPr lang="en-US"/>
        </a:p>
      </dgm:t>
    </dgm:pt>
    <dgm:pt modelId="{0BAD5B30-C2D9-4594-87ED-8E597EB51D6A}">
      <dgm:prSet custT="1"/>
      <dgm:spPr/>
      <dgm:t>
        <a:bodyPr/>
        <a:lstStyle/>
        <a:p>
          <a:pPr rtl="0">
            <a:lnSpc>
              <a:spcPct val="90000"/>
            </a:lnSpc>
          </a:pPr>
          <a:endParaRPr lang="en-US" sz="2300" dirty="0"/>
        </a:p>
      </dgm:t>
    </dgm:pt>
    <dgm:pt modelId="{609A4172-6CB5-4343-BE45-66366CED70ED}" type="parTrans" cxnId="{6CF81B9F-3466-4BDA-87B4-CACA60D424C8}">
      <dgm:prSet/>
      <dgm:spPr/>
      <dgm:t>
        <a:bodyPr/>
        <a:lstStyle/>
        <a:p>
          <a:endParaRPr lang="en-US"/>
        </a:p>
      </dgm:t>
    </dgm:pt>
    <dgm:pt modelId="{968FF0C2-60A2-4989-B170-4332E9829AB3}" type="sibTrans" cxnId="{6CF81B9F-3466-4BDA-87B4-CACA60D424C8}">
      <dgm:prSet/>
      <dgm:spPr/>
      <dgm:t>
        <a:bodyPr/>
        <a:lstStyle/>
        <a:p>
          <a:endParaRPr lang="en-US"/>
        </a:p>
      </dgm:t>
    </dgm:pt>
    <dgm:pt modelId="{48A22D53-0FD4-4BFD-BAE2-7462B7E73DE9}">
      <dgm:prSet custT="1"/>
      <dgm:spPr/>
      <dgm:t>
        <a:bodyPr/>
        <a:lstStyle/>
        <a:p>
          <a:pPr rtl="0">
            <a:lnSpc>
              <a:spcPct val="100000"/>
            </a:lnSpc>
          </a:pPr>
          <a:r>
            <a:rPr lang="en-US" sz="2400" i="1" dirty="0" smtClean="0">
              <a:solidFill>
                <a:srgbClr val="FF0000"/>
              </a:solidFill>
            </a:rPr>
            <a:t>How did we do this?</a:t>
          </a:r>
          <a:endParaRPr lang="en-US" sz="2400" i="1" dirty="0">
            <a:solidFill>
              <a:srgbClr val="FF0000"/>
            </a:solidFill>
          </a:endParaRPr>
        </a:p>
      </dgm:t>
    </dgm:pt>
    <dgm:pt modelId="{ACD6BD4C-9029-468D-928F-8319A2F3977D}" type="parTrans" cxnId="{CC4FE268-064B-4255-B7A3-9967AE96B21E}">
      <dgm:prSet/>
      <dgm:spPr/>
      <dgm:t>
        <a:bodyPr/>
        <a:lstStyle/>
        <a:p>
          <a:endParaRPr lang="en-US"/>
        </a:p>
      </dgm:t>
    </dgm:pt>
    <dgm:pt modelId="{56222854-33E9-4709-B794-F003613F4B41}" type="sibTrans" cxnId="{CC4FE268-064B-4255-B7A3-9967AE96B21E}">
      <dgm:prSet/>
      <dgm:spPr/>
      <dgm:t>
        <a:bodyPr/>
        <a:lstStyle/>
        <a:p>
          <a:endParaRPr lang="en-US"/>
        </a:p>
      </dgm:t>
    </dgm:pt>
    <dgm:pt modelId="{3AD54252-CE3C-4B94-83A5-1A1CF5B7DAF1}">
      <dgm:prSet custT="1"/>
      <dgm:spPr/>
      <dgm:t>
        <a:bodyPr/>
        <a:lstStyle/>
        <a:p>
          <a:pPr rtl="0">
            <a:lnSpc>
              <a:spcPct val="90000"/>
            </a:lnSpc>
          </a:pPr>
          <a:endParaRPr lang="en-US" sz="2300" dirty="0"/>
        </a:p>
      </dgm:t>
    </dgm:pt>
    <dgm:pt modelId="{4AAB5524-8730-4580-A5C7-DCA5690319C6}" type="parTrans" cxnId="{2352C611-F4BF-4956-8F18-3A5D0ED84432}">
      <dgm:prSet/>
      <dgm:spPr/>
      <dgm:t>
        <a:bodyPr/>
        <a:lstStyle/>
        <a:p>
          <a:endParaRPr lang="en-US"/>
        </a:p>
      </dgm:t>
    </dgm:pt>
    <dgm:pt modelId="{3905471E-2B02-47B2-89FA-9AF5E4E3B89D}" type="sibTrans" cxnId="{2352C611-F4BF-4956-8F18-3A5D0ED84432}">
      <dgm:prSet/>
      <dgm:spPr/>
      <dgm:t>
        <a:bodyPr/>
        <a:lstStyle/>
        <a:p>
          <a:endParaRPr lang="en-US"/>
        </a:p>
      </dgm:t>
    </dgm:pt>
    <dgm:pt modelId="{E6348F71-66D0-4E2A-AC59-B7AAB0E09F1D}">
      <dgm:prSet custT="1"/>
      <dgm:spPr/>
      <dgm:t>
        <a:bodyPr/>
        <a:lstStyle/>
        <a:p>
          <a:pPr rtl="0">
            <a:lnSpc>
              <a:spcPct val="100000"/>
            </a:lnSpc>
          </a:pPr>
          <a:r>
            <a:rPr lang="en-US" sz="2400" dirty="0" smtClean="0">
              <a:solidFill>
                <a:schemeClr val="accent3">
                  <a:lumMod val="75000"/>
                </a:schemeClr>
              </a:solidFill>
            </a:rPr>
            <a:t>Use of position number in journal line description field within PeopleSoft Financials</a:t>
          </a:r>
          <a:endParaRPr lang="en-US" sz="2400" dirty="0">
            <a:solidFill>
              <a:schemeClr val="accent3">
                <a:lumMod val="75000"/>
              </a:schemeClr>
            </a:solidFill>
          </a:endParaRPr>
        </a:p>
      </dgm:t>
    </dgm:pt>
    <dgm:pt modelId="{42D4262F-C722-47AA-A0D9-DD093471E597}" type="parTrans" cxnId="{111B6C3D-C262-4B83-AAB6-343842BB6BBD}">
      <dgm:prSet/>
      <dgm:spPr/>
      <dgm:t>
        <a:bodyPr/>
        <a:lstStyle/>
        <a:p>
          <a:endParaRPr lang="en-US"/>
        </a:p>
      </dgm:t>
    </dgm:pt>
    <dgm:pt modelId="{CCF97566-0B87-4A6F-B19D-B6E6D87C7566}" type="sibTrans" cxnId="{111B6C3D-C262-4B83-AAB6-343842BB6BBD}">
      <dgm:prSet/>
      <dgm:spPr/>
      <dgm:t>
        <a:bodyPr/>
        <a:lstStyle/>
        <a:p>
          <a:endParaRPr lang="en-US"/>
        </a:p>
      </dgm:t>
    </dgm:pt>
    <dgm:pt modelId="{FBEF2B54-9A90-467F-876D-F69704D6C48D}">
      <dgm:prSet custT="1"/>
      <dgm:spPr/>
      <dgm:t>
        <a:bodyPr/>
        <a:lstStyle/>
        <a:p>
          <a:pPr rtl="0">
            <a:lnSpc>
              <a:spcPct val="100000"/>
            </a:lnSpc>
          </a:pPr>
          <a:endParaRPr lang="en-US" sz="2300" dirty="0"/>
        </a:p>
      </dgm:t>
    </dgm:pt>
    <dgm:pt modelId="{E596AA52-6932-4A35-86F9-C0F9BFE467DF}" type="parTrans" cxnId="{E3B8D83B-2229-43D7-9F42-B43F19E7A673}">
      <dgm:prSet/>
      <dgm:spPr/>
      <dgm:t>
        <a:bodyPr/>
        <a:lstStyle/>
        <a:p>
          <a:endParaRPr lang="en-US"/>
        </a:p>
      </dgm:t>
    </dgm:pt>
    <dgm:pt modelId="{1E5B4A8D-F0E4-4EBE-A1B1-6D7EF91A7322}" type="sibTrans" cxnId="{E3B8D83B-2229-43D7-9F42-B43F19E7A673}">
      <dgm:prSet/>
      <dgm:spPr/>
      <dgm:t>
        <a:bodyPr/>
        <a:lstStyle/>
        <a:p>
          <a:endParaRPr lang="en-US"/>
        </a:p>
      </dgm:t>
    </dgm:pt>
    <dgm:pt modelId="{55FB511F-34A2-4438-B9DD-05E46C357DD6}">
      <dgm:prSet custT="1"/>
      <dgm:spPr/>
      <dgm:t>
        <a:bodyPr/>
        <a:lstStyle/>
        <a:p>
          <a:pPr rtl="0">
            <a:lnSpc>
              <a:spcPct val="100000"/>
            </a:lnSpc>
          </a:pPr>
          <a:r>
            <a:rPr lang="en-US" sz="2300" i="1" dirty="0" smtClean="0">
              <a:solidFill>
                <a:srgbClr val="FF0000"/>
              </a:solidFill>
            </a:rPr>
            <a:t>How did we do this?</a:t>
          </a:r>
          <a:endParaRPr lang="en-US" sz="2300" b="1" dirty="0"/>
        </a:p>
      </dgm:t>
    </dgm:pt>
    <dgm:pt modelId="{63087424-49BA-4404-99A1-04AD237EBE31}" type="parTrans" cxnId="{46A2D30C-9946-4EF1-9897-8BA420A5DB81}">
      <dgm:prSet/>
      <dgm:spPr/>
      <dgm:t>
        <a:bodyPr/>
        <a:lstStyle/>
        <a:p>
          <a:endParaRPr lang="en-US"/>
        </a:p>
      </dgm:t>
    </dgm:pt>
    <dgm:pt modelId="{CDE9007C-517F-4019-94C8-EFA03A092BA0}" type="sibTrans" cxnId="{46A2D30C-9946-4EF1-9897-8BA420A5DB81}">
      <dgm:prSet/>
      <dgm:spPr/>
      <dgm:t>
        <a:bodyPr/>
        <a:lstStyle/>
        <a:p>
          <a:endParaRPr lang="en-US"/>
        </a:p>
      </dgm:t>
    </dgm:pt>
    <dgm:pt modelId="{6BA6EAAB-54A9-40E0-A170-E2A96C2F067B}">
      <dgm:prSet custT="1"/>
      <dgm:spPr/>
      <dgm:t>
        <a:bodyPr/>
        <a:lstStyle/>
        <a:p>
          <a:pPr rtl="0"/>
          <a:r>
            <a:rPr lang="en-US" sz="2400" dirty="0" smtClean="0">
              <a:solidFill>
                <a:schemeClr val="accent3">
                  <a:lumMod val="75000"/>
                </a:schemeClr>
              </a:solidFill>
            </a:rPr>
            <a:t>Not easily – but position number created the link</a:t>
          </a:r>
          <a:endParaRPr lang="en-US" sz="2400" dirty="0">
            <a:solidFill>
              <a:schemeClr val="accent3">
                <a:lumMod val="75000"/>
              </a:schemeClr>
            </a:solidFill>
          </a:endParaRPr>
        </a:p>
      </dgm:t>
    </dgm:pt>
    <dgm:pt modelId="{CC2F6BD3-8FC2-4907-9C7E-EE0178F6BBD7}" type="parTrans" cxnId="{11DEC817-FBA6-47D7-A379-75908A300A1F}">
      <dgm:prSet/>
      <dgm:spPr/>
      <dgm:t>
        <a:bodyPr/>
        <a:lstStyle/>
        <a:p>
          <a:endParaRPr lang="en-US"/>
        </a:p>
      </dgm:t>
    </dgm:pt>
    <dgm:pt modelId="{D8B5403D-82EE-4A70-AF87-6ECA6BF90AD5}" type="sibTrans" cxnId="{11DEC817-FBA6-47D7-A379-75908A300A1F}">
      <dgm:prSet/>
      <dgm:spPr/>
      <dgm:t>
        <a:bodyPr/>
        <a:lstStyle/>
        <a:p>
          <a:endParaRPr lang="en-US"/>
        </a:p>
      </dgm:t>
    </dgm:pt>
    <dgm:pt modelId="{3A7E18BF-7649-4FDD-95AF-5A44DDF7891A}" type="pres">
      <dgm:prSet presAssocID="{3163A67A-AE2E-4428-A21A-59FB30897CF5}" presName="linear" presStyleCnt="0">
        <dgm:presLayoutVars>
          <dgm:animLvl val="lvl"/>
          <dgm:resizeHandles val="exact"/>
        </dgm:presLayoutVars>
      </dgm:prSet>
      <dgm:spPr/>
      <dgm:t>
        <a:bodyPr/>
        <a:lstStyle/>
        <a:p>
          <a:endParaRPr lang="en-US"/>
        </a:p>
      </dgm:t>
    </dgm:pt>
    <dgm:pt modelId="{20802ACD-0195-44AE-8C51-865587D40D97}" type="pres">
      <dgm:prSet presAssocID="{CD5B40C4-2DC2-4233-8028-08D6B1945218}" presName="parentText" presStyleLbl="node1" presStyleIdx="0" presStyleCnt="1" custScaleY="137281" custLinFactNeighborY="-150">
        <dgm:presLayoutVars>
          <dgm:chMax val="0"/>
          <dgm:bulletEnabled val="1"/>
        </dgm:presLayoutVars>
      </dgm:prSet>
      <dgm:spPr/>
      <dgm:t>
        <a:bodyPr/>
        <a:lstStyle/>
        <a:p>
          <a:endParaRPr lang="en-US"/>
        </a:p>
      </dgm:t>
    </dgm:pt>
    <dgm:pt modelId="{F1504F0B-45E9-4CC9-A028-C2271E8448A7}" type="pres">
      <dgm:prSet presAssocID="{CD5B40C4-2DC2-4233-8028-08D6B1945218}" presName="childText" presStyleLbl="revTx" presStyleIdx="0" presStyleCnt="1" custScaleY="156025">
        <dgm:presLayoutVars>
          <dgm:bulletEnabled val="1"/>
        </dgm:presLayoutVars>
      </dgm:prSet>
      <dgm:spPr/>
      <dgm:t>
        <a:bodyPr/>
        <a:lstStyle/>
        <a:p>
          <a:endParaRPr lang="en-US"/>
        </a:p>
      </dgm:t>
    </dgm:pt>
  </dgm:ptLst>
  <dgm:cxnLst>
    <dgm:cxn modelId="{FDA9B5D5-A614-6D46-B3DC-6EE37C0B724B}" srcId="{CD5B40C4-2DC2-4233-8028-08D6B1945218}" destId="{C659E4E2-DCBF-2A43-BF7B-A1FF4EAC8AAA}" srcOrd="5" destOrd="0" parTransId="{A61642AD-2A03-8443-9255-8B97F94D97ED}" sibTransId="{52696E65-0E1B-AB43-9244-C0D73013A789}"/>
    <dgm:cxn modelId="{9602E5EF-04AC-AF4B-87B4-D8E87D54F8EF}" srcId="{CD5B40C4-2DC2-4233-8028-08D6B1945218}" destId="{95BD6C45-65F7-DF4F-9FC6-1BD21007B19D}" srcOrd="6" destOrd="0" parTransId="{0EC94F30-51DD-174B-8091-4F1A5094D567}" sibTransId="{08F28E44-1753-2D49-ACCF-33D8806F1DFF}"/>
    <dgm:cxn modelId="{E3B8D83B-2229-43D7-9F42-B43F19E7A673}" srcId="{CD5B40C4-2DC2-4233-8028-08D6B1945218}" destId="{FBEF2B54-9A90-467F-876D-F69704D6C48D}" srcOrd="1" destOrd="0" parTransId="{E596AA52-6932-4A35-86F9-C0F9BFE467DF}" sibTransId="{1E5B4A8D-F0E4-4EBE-A1B1-6D7EF91A7322}"/>
    <dgm:cxn modelId="{DC5E8AD0-701E-4C51-A8EB-9C276F61814E}" type="presOf" srcId="{95BD6C45-65F7-DF4F-9FC6-1BD21007B19D}" destId="{F1504F0B-45E9-4CC9-A028-C2271E8448A7}" srcOrd="0" destOrd="10" presId="urn:microsoft.com/office/officeart/2005/8/layout/vList2"/>
    <dgm:cxn modelId="{547866C1-A5F3-4E96-A31B-0E332501E65E}" type="presOf" srcId="{55FB511F-34A2-4438-B9DD-05E46C357DD6}" destId="{F1504F0B-45E9-4CC9-A028-C2271E8448A7}" srcOrd="0" destOrd="5" presId="urn:microsoft.com/office/officeart/2005/8/layout/vList2"/>
    <dgm:cxn modelId="{2E65CB27-FC63-4A48-98EE-BE117198A985}" type="presOf" srcId="{525076A3-4AFA-0C47-B56A-42C6F292D0B9}" destId="{F1504F0B-45E9-4CC9-A028-C2271E8448A7}" srcOrd="0" destOrd="11" presId="urn:microsoft.com/office/officeart/2005/8/layout/vList2"/>
    <dgm:cxn modelId="{CC4FE268-064B-4255-B7A3-9967AE96B21E}" srcId="{2AB3BE6E-45C4-4052-AB97-AF0D17D2AC21}" destId="{48A22D53-0FD4-4BFD-BAE2-7462B7E73DE9}" srcOrd="0" destOrd="0" parTransId="{ACD6BD4C-9029-468D-928F-8319A2F3977D}" sibTransId="{56222854-33E9-4709-B794-F003613F4B41}"/>
    <dgm:cxn modelId="{2352C611-F4BF-4956-8F18-3A5D0ED84432}" srcId="{CD5B40C4-2DC2-4233-8028-08D6B1945218}" destId="{3AD54252-CE3C-4B94-83A5-1A1CF5B7DAF1}" srcOrd="3" destOrd="0" parTransId="{4AAB5524-8730-4580-A5C7-DCA5690319C6}" sibTransId="{3905471E-2B02-47B2-89FA-9AF5E4E3B89D}"/>
    <dgm:cxn modelId="{AFCB76ED-0234-4325-8331-943D8C288BAD}" type="presOf" srcId="{3AD54252-CE3C-4B94-83A5-1A1CF5B7DAF1}" destId="{F1504F0B-45E9-4CC9-A028-C2271E8448A7}" srcOrd="0" destOrd="7" presId="urn:microsoft.com/office/officeart/2005/8/layout/vList2"/>
    <dgm:cxn modelId="{DB326FC6-6F48-4539-97D5-46F80292B384}" type="presOf" srcId="{FBEF2B54-9A90-467F-876D-F69704D6C48D}" destId="{F1504F0B-45E9-4CC9-A028-C2271E8448A7}" srcOrd="0" destOrd="3" presId="urn:microsoft.com/office/officeart/2005/8/layout/vList2"/>
    <dgm:cxn modelId="{76945F00-BC07-DA40-AC56-7B57FC23ED78}" srcId="{CD5B40C4-2DC2-4233-8028-08D6B1945218}" destId="{AB88026F-2F3D-8441-B219-B974522DACFC}" srcOrd="8" destOrd="0" parTransId="{DFD4DC6A-378F-3643-BCEB-3A0CDB311067}" sibTransId="{80F96C50-F541-F947-9726-E6BA30CF4877}"/>
    <dgm:cxn modelId="{6CF81B9F-3466-4BDA-87B4-CACA60D424C8}" srcId="{CD5B40C4-2DC2-4233-8028-08D6B1945218}" destId="{0BAD5B30-C2D9-4594-87ED-8E597EB51D6A}" srcOrd="4" destOrd="0" parTransId="{609A4172-6CB5-4343-BE45-66366CED70ED}" sibTransId="{968FF0C2-60A2-4989-B170-4332E9829AB3}"/>
    <dgm:cxn modelId="{13A2D2F3-15FF-4A95-8693-7F035F975613}" type="presOf" srcId="{AB88026F-2F3D-8441-B219-B974522DACFC}" destId="{F1504F0B-45E9-4CC9-A028-C2271E8448A7}" srcOrd="0" destOrd="12" presId="urn:microsoft.com/office/officeart/2005/8/layout/vList2"/>
    <dgm:cxn modelId="{DE33C42F-CEE7-4D99-A660-DAF2DF08F70A}" type="presOf" srcId="{2AB3BE6E-45C4-4052-AB97-AF0D17D2AC21}" destId="{F1504F0B-45E9-4CC9-A028-C2271E8448A7}" srcOrd="0" destOrd="0" presId="urn:microsoft.com/office/officeart/2005/8/layout/vList2"/>
    <dgm:cxn modelId="{6BE064B2-6187-450E-A482-6D09726DC20B}" type="presOf" srcId="{E6348F71-66D0-4E2A-AC59-B7AAB0E09F1D}" destId="{F1504F0B-45E9-4CC9-A028-C2271E8448A7}" srcOrd="0" destOrd="2" presId="urn:microsoft.com/office/officeart/2005/8/layout/vList2"/>
    <dgm:cxn modelId="{F350583A-8134-47C8-8435-6EBB09D4F291}" type="presOf" srcId="{69B7B55A-733D-414A-9AE6-2537BD937F0E}" destId="{F1504F0B-45E9-4CC9-A028-C2271E8448A7}" srcOrd="0" destOrd="4" presId="urn:microsoft.com/office/officeart/2005/8/layout/vList2"/>
    <dgm:cxn modelId="{46A2D30C-9946-4EF1-9897-8BA420A5DB81}" srcId="{69B7B55A-733D-414A-9AE6-2537BD937F0E}" destId="{55FB511F-34A2-4438-B9DD-05E46C357DD6}" srcOrd="0" destOrd="0" parTransId="{63087424-49BA-4404-99A1-04AD237EBE31}" sibTransId="{CDE9007C-517F-4019-94C8-EFA03A092BA0}"/>
    <dgm:cxn modelId="{6D8B06DE-E81E-4DCC-BD0B-6A3170F66879}" srcId="{CD5B40C4-2DC2-4233-8028-08D6B1945218}" destId="{2AB3BE6E-45C4-4052-AB97-AF0D17D2AC21}" srcOrd="0" destOrd="0" parTransId="{F2F14910-1D91-4A54-BC01-AE48546BFFEC}" sibTransId="{C5C6490A-7EE2-4D60-B2AA-FAB13C9909E9}"/>
    <dgm:cxn modelId="{E806B441-B80A-4827-BE58-E1D695D3E542}" type="presOf" srcId="{48A22D53-0FD4-4BFD-BAE2-7462B7E73DE9}" destId="{F1504F0B-45E9-4CC9-A028-C2271E8448A7}" srcOrd="0" destOrd="1" presId="urn:microsoft.com/office/officeart/2005/8/layout/vList2"/>
    <dgm:cxn modelId="{500D1D4A-BA05-4409-87B8-6818D175D28B}" type="presOf" srcId="{0BAD5B30-C2D9-4594-87ED-8E597EB51D6A}" destId="{F1504F0B-45E9-4CC9-A028-C2271E8448A7}" srcOrd="0" destOrd="8" presId="urn:microsoft.com/office/officeart/2005/8/layout/vList2"/>
    <dgm:cxn modelId="{58274C2B-2802-4AF1-93FC-3708EED95ABB}" srcId="{CD5B40C4-2DC2-4233-8028-08D6B1945218}" destId="{69B7B55A-733D-414A-9AE6-2537BD937F0E}" srcOrd="2" destOrd="0" parTransId="{D4FD84E1-5E14-4E45-8E68-9A4A1F0384BA}" sibTransId="{0138F916-ABF2-46F4-8DDF-B57AC7630D31}"/>
    <dgm:cxn modelId="{8D9D1BC6-2098-4F6E-B1FC-02F99179202C}" type="presOf" srcId="{CD5B40C4-2DC2-4233-8028-08D6B1945218}" destId="{20802ACD-0195-44AE-8C51-865587D40D97}" srcOrd="0" destOrd="0" presId="urn:microsoft.com/office/officeart/2005/8/layout/vList2"/>
    <dgm:cxn modelId="{11DEC817-FBA6-47D7-A379-75908A300A1F}" srcId="{55FB511F-34A2-4438-B9DD-05E46C357DD6}" destId="{6BA6EAAB-54A9-40E0-A170-E2A96C2F067B}" srcOrd="0" destOrd="0" parTransId="{CC2F6BD3-8FC2-4907-9C7E-EE0178F6BBD7}" sibTransId="{D8B5403D-82EE-4A70-AF87-6ECA6BF90AD5}"/>
    <dgm:cxn modelId="{70918082-77B9-4258-A4D2-32064EE3C653}" type="presOf" srcId="{6BA6EAAB-54A9-40E0-A170-E2A96C2F067B}" destId="{F1504F0B-45E9-4CC9-A028-C2271E8448A7}" srcOrd="0" destOrd="6" presId="urn:microsoft.com/office/officeart/2005/8/layout/vList2"/>
    <dgm:cxn modelId="{111B6C3D-C262-4B83-AAB6-343842BB6BBD}" srcId="{48A22D53-0FD4-4BFD-BAE2-7462B7E73DE9}" destId="{E6348F71-66D0-4E2A-AC59-B7AAB0E09F1D}" srcOrd="0" destOrd="0" parTransId="{42D4262F-C722-47AA-A0D9-DD093471E597}" sibTransId="{CCF97566-0B87-4A6F-B19D-B6E6D87C7566}"/>
    <dgm:cxn modelId="{EAE2D838-5400-4496-8F07-8B3C7D231F5A}" type="presOf" srcId="{C659E4E2-DCBF-2A43-BF7B-A1FF4EAC8AAA}" destId="{F1504F0B-45E9-4CC9-A028-C2271E8448A7}" srcOrd="0" destOrd="9" presId="urn:microsoft.com/office/officeart/2005/8/layout/vList2"/>
    <dgm:cxn modelId="{DE7D8D2D-773C-4A46-BF78-07F5119EC967}" type="presOf" srcId="{3163A67A-AE2E-4428-A21A-59FB30897CF5}" destId="{3A7E18BF-7649-4FDD-95AF-5A44DDF7891A}" srcOrd="0" destOrd="0" presId="urn:microsoft.com/office/officeart/2005/8/layout/vList2"/>
    <dgm:cxn modelId="{B8FFDFCF-4C37-A445-95CF-62316CC0A597}" srcId="{CD5B40C4-2DC2-4233-8028-08D6B1945218}" destId="{525076A3-4AFA-0C47-B56A-42C6F292D0B9}" srcOrd="7" destOrd="0" parTransId="{288DB8D3-1DF3-C34D-A500-1C101D926ABD}" sibTransId="{5CA0239A-DBC1-E943-82B0-30787848ED4D}"/>
    <dgm:cxn modelId="{D750ED98-D692-439B-B78C-AD87161BB561}" srcId="{3163A67A-AE2E-4428-A21A-59FB30897CF5}" destId="{CD5B40C4-2DC2-4233-8028-08D6B1945218}" srcOrd="0" destOrd="0" parTransId="{765320CA-B87A-494F-B9C0-982CE376C294}" sibTransId="{36922313-0D75-480D-8913-195AA2DF0113}"/>
    <dgm:cxn modelId="{AF2FDC3F-37EA-4277-8917-7272F273F32B}" type="presParOf" srcId="{3A7E18BF-7649-4FDD-95AF-5A44DDF7891A}" destId="{20802ACD-0195-44AE-8C51-865587D40D97}" srcOrd="0" destOrd="0" presId="urn:microsoft.com/office/officeart/2005/8/layout/vList2"/>
    <dgm:cxn modelId="{CCD87221-7B63-46EE-A79F-4EDCA129E560}" type="presParOf" srcId="{3A7E18BF-7649-4FDD-95AF-5A44DDF7891A}" destId="{F1504F0B-45E9-4CC9-A028-C2271E8448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163A67A-AE2E-4428-A21A-59FB30897CF5}" type="doc">
      <dgm:prSet loTypeId="urn:microsoft.com/office/officeart/2005/8/layout/vList2" loCatId="list" qsTypeId="urn:microsoft.com/office/officeart/2005/8/quickstyle/3D4" qsCatId="3D" csTypeId="urn:microsoft.com/office/officeart/2005/8/colors/accent4_2" csCatId="accent4" phldr="1"/>
      <dgm:spPr/>
      <dgm:t>
        <a:bodyPr/>
        <a:lstStyle/>
        <a:p>
          <a:endParaRPr lang="en-US"/>
        </a:p>
      </dgm:t>
    </dgm:pt>
    <dgm:pt modelId="{CD5B40C4-2DC2-4233-8028-08D6B1945218}">
      <dgm:prSet custT="1"/>
      <dgm:spPr>
        <a:solidFill>
          <a:schemeClr val="bg2">
            <a:lumMod val="50000"/>
          </a:schemeClr>
        </a:solidFill>
      </dgm:spPr>
      <dgm:t>
        <a:bodyPr/>
        <a:lstStyle/>
        <a:p>
          <a:pPr rtl="0"/>
          <a:r>
            <a:rPr lang="en-US" sz="2900" i="0" u="none" dirty="0" smtClean="0"/>
            <a:t>SAS® Solution:</a:t>
          </a:r>
          <a:endParaRPr lang="en-US" sz="2900" i="0" u="none" dirty="0"/>
        </a:p>
      </dgm:t>
    </dgm:pt>
    <dgm:pt modelId="{765320CA-B87A-494F-B9C0-982CE376C294}" type="parTrans" cxnId="{D750ED98-D692-439B-B78C-AD87161BB561}">
      <dgm:prSet/>
      <dgm:spPr/>
      <dgm:t>
        <a:bodyPr/>
        <a:lstStyle/>
        <a:p>
          <a:endParaRPr lang="en-US"/>
        </a:p>
      </dgm:t>
    </dgm:pt>
    <dgm:pt modelId="{36922313-0D75-480D-8913-195AA2DF0113}" type="sibTrans" cxnId="{D750ED98-D692-439B-B78C-AD87161BB561}">
      <dgm:prSet/>
      <dgm:spPr/>
      <dgm:t>
        <a:bodyPr/>
        <a:lstStyle/>
        <a:p>
          <a:endParaRPr lang="en-US"/>
        </a:p>
      </dgm:t>
    </dgm:pt>
    <dgm:pt modelId="{2AB3BE6E-45C4-4052-AB97-AF0D17D2AC21}">
      <dgm:prSet custT="1"/>
      <dgm:spPr>
        <a:effectLst>
          <a:glow rad="63500">
            <a:schemeClr val="accent3">
              <a:satMod val="175000"/>
              <a:alpha val="40000"/>
            </a:schemeClr>
          </a:glow>
        </a:effectLst>
      </dgm:spPr>
      <dgm:t>
        <a:bodyPr/>
        <a:lstStyle/>
        <a:p>
          <a:pPr rtl="0">
            <a:lnSpc>
              <a:spcPct val="150000"/>
            </a:lnSpc>
          </a:pPr>
          <a:r>
            <a:rPr lang="en-US" sz="2400" dirty="0" smtClean="0"/>
            <a:t>ALLOWS US TO DO THE FOLLOWING:</a:t>
          </a:r>
          <a:endParaRPr lang="en-US" sz="2400" dirty="0"/>
        </a:p>
      </dgm:t>
    </dgm:pt>
    <dgm:pt modelId="{F2F14910-1D91-4A54-BC01-AE48546BFFEC}" type="parTrans" cxnId="{6D8B06DE-E81E-4DCC-BD0B-6A3170F66879}">
      <dgm:prSet/>
      <dgm:spPr/>
      <dgm:t>
        <a:bodyPr/>
        <a:lstStyle/>
        <a:p>
          <a:endParaRPr lang="en-US"/>
        </a:p>
      </dgm:t>
    </dgm:pt>
    <dgm:pt modelId="{C5C6490A-7EE2-4D60-B2AA-FAB13C9909E9}" type="sibTrans" cxnId="{6D8B06DE-E81E-4DCC-BD0B-6A3170F66879}">
      <dgm:prSet/>
      <dgm:spPr/>
      <dgm:t>
        <a:bodyPr/>
        <a:lstStyle/>
        <a:p>
          <a:endParaRPr lang="en-US"/>
        </a:p>
      </dgm:t>
    </dgm:pt>
    <dgm:pt modelId="{C659E4E2-DCBF-2A43-BF7B-A1FF4EAC8AAA}">
      <dgm:prSet custT="1"/>
      <dgm:spPr>
        <a:effectLst>
          <a:glow rad="63500">
            <a:schemeClr val="accent3">
              <a:satMod val="175000"/>
              <a:alpha val="40000"/>
            </a:schemeClr>
          </a:glow>
        </a:effectLst>
      </dgm:spPr>
      <dgm:t>
        <a:bodyPr/>
        <a:lstStyle/>
        <a:p>
          <a:pPr rtl="0">
            <a:lnSpc>
              <a:spcPct val="90000"/>
            </a:lnSpc>
          </a:pPr>
          <a:endParaRPr lang="en-US" sz="2300" dirty="0"/>
        </a:p>
      </dgm:t>
    </dgm:pt>
    <dgm:pt modelId="{A61642AD-2A03-8443-9255-8B97F94D97ED}" type="parTrans" cxnId="{FDA9B5D5-A614-6D46-B3DC-6EE37C0B724B}">
      <dgm:prSet/>
      <dgm:spPr/>
      <dgm:t>
        <a:bodyPr/>
        <a:lstStyle/>
        <a:p>
          <a:endParaRPr lang="en-US"/>
        </a:p>
      </dgm:t>
    </dgm:pt>
    <dgm:pt modelId="{52696E65-0E1B-AB43-9244-C0D73013A789}" type="sibTrans" cxnId="{FDA9B5D5-A614-6D46-B3DC-6EE37C0B724B}">
      <dgm:prSet/>
      <dgm:spPr/>
      <dgm:t>
        <a:bodyPr/>
        <a:lstStyle/>
        <a:p>
          <a:endParaRPr lang="en-US"/>
        </a:p>
      </dgm:t>
    </dgm:pt>
    <dgm:pt modelId="{95BD6C45-65F7-DF4F-9FC6-1BD21007B19D}">
      <dgm:prSet custT="1"/>
      <dgm:spPr>
        <a:effectLst>
          <a:glow rad="63500">
            <a:schemeClr val="accent3">
              <a:satMod val="175000"/>
              <a:alpha val="40000"/>
            </a:schemeClr>
          </a:glow>
        </a:effectLst>
      </dgm:spPr>
      <dgm:t>
        <a:bodyPr/>
        <a:lstStyle/>
        <a:p>
          <a:pPr rtl="0">
            <a:lnSpc>
              <a:spcPct val="90000"/>
            </a:lnSpc>
          </a:pPr>
          <a:endParaRPr lang="en-US" sz="2300" dirty="0"/>
        </a:p>
      </dgm:t>
    </dgm:pt>
    <dgm:pt modelId="{0EC94F30-51DD-174B-8091-4F1A5094D567}" type="parTrans" cxnId="{9602E5EF-04AC-AF4B-87B4-D8E87D54F8EF}">
      <dgm:prSet/>
      <dgm:spPr/>
      <dgm:t>
        <a:bodyPr/>
        <a:lstStyle/>
        <a:p>
          <a:endParaRPr lang="en-US"/>
        </a:p>
      </dgm:t>
    </dgm:pt>
    <dgm:pt modelId="{08F28E44-1753-2D49-ACCF-33D8806F1DFF}" type="sibTrans" cxnId="{9602E5EF-04AC-AF4B-87B4-D8E87D54F8EF}">
      <dgm:prSet/>
      <dgm:spPr/>
      <dgm:t>
        <a:bodyPr/>
        <a:lstStyle/>
        <a:p>
          <a:endParaRPr lang="en-US"/>
        </a:p>
      </dgm:t>
    </dgm:pt>
    <dgm:pt modelId="{525076A3-4AFA-0C47-B56A-42C6F292D0B9}">
      <dgm:prSet custT="1"/>
      <dgm:spPr>
        <a:effectLst>
          <a:glow rad="63500">
            <a:schemeClr val="accent3">
              <a:satMod val="175000"/>
              <a:alpha val="40000"/>
            </a:schemeClr>
          </a:glow>
        </a:effectLst>
      </dgm:spPr>
      <dgm:t>
        <a:bodyPr/>
        <a:lstStyle/>
        <a:p>
          <a:pPr rtl="0">
            <a:lnSpc>
              <a:spcPct val="90000"/>
            </a:lnSpc>
          </a:pPr>
          <a:endParaRPr lang="en-US" sz="2300" dirty="0"/>
        </a:p>
      </dgm:t>
    </dgm:pt>
    <dgm:pt modelId="{288DB8D3-1DF3-C34D-A500-1C101D926ABD}" type="parTrans" cxnId="{B8FFDFCF-4C37-A445-95CF-62316CC0A597}">
      <dgm:prSet/>
      <dgm:spPr/>
      <dgm:t>
        <a:bodyPr/>
        <a:lstStyle/>
        <a:p>
          <a:endParaRPr lang="en-US"/>
        </a:p>
      </dgm:t>
    </dgm:pt>
    <dgm:pt modelId="{5CA0239A-DBC1-E943-82B0-30787848ED4D}" type="sibTrans" cxnId="{B8FFDFCF-4C37-A445-95CF-62316CC0A597}">
      <dgm:prSet/>
      <dgm:spPr/>
      <dgm:t>
        <a:bodyPr/>
        <a:lstStyle/>
        <a:p>
          <a:endParaRPr lang="en-US"/>
        </a:p>
      </dgm:t>
    </dgm:pt>
    <dgm:pt modelId="{AB88026F-2F3D-8441-B219-B974522DACFC}">
      <dgm:prSet custT="1"/>
      <dgm:spPr>
        <a:effectLst>
          <a:glow rad="63500">
            <a:schemeClr val="accent3">
              <a:satMod val="175000"/>
              <a:alpha val="40000"/>
            </a:schemeClr>
          </a:glow>
        </a:effectLst>
      </dgm:spPr>
      <dgm:t>
        <a:bodyPr/>
        <a:lstStyle/>
        <a:p>
          <a:pPr rtl="0">
            <a:lnSpc>
              <a:spcPct val="90000"/>
            </a:lnSpc>
          </a:pPr>
          <a:endParaRPr lang="en-US" sz="2300" dirty="0"/>
        </a:p>
      </dgm:t>
    </dgm:pt>
    <dgm:pt modelId="{DFD4DC6A-378F-3643-BCEB-3A0CDB311067}" type="parTrans" cxnId="{76945F00-BC07-DA40-AC56-7B57FC23ED78}">
      <dgm:prSet/>
      <dgm:spPr/>
      <dgm:t>
        <a:bodyPr/>
        <a:lstStyle/>
        <a:p>
          <a:endParaRPr lang="en-US"/>
        </a:p>
      </dgm:t>
    </dgm:pt>
    <dgm:pt modelId="{80F96C50-F541-F947-9726-E6BA30CF4877}" type="sibTrans" cxnId="{76945F00-BC07-DA40-AC56-7B57FC23ED78}">
      <dgm:prSet/>
      <dgm:spPr/>
      <dgm:t>
        <a:bodyPr/>
        <a:lstStyle/>
        <a:p>
          <a:endParaRPr lang="en-US"/>
        </a:p>
      </dgm:t>
    </dgm:pt>
    <dgm:pt modelId="{0BAD5B30-C2D9-4594-87ED-8E597EB51D6A}">
      <dgm:prSet custT="1"/>
      <dgm:spPr>
        <a:effectLst>
          <a:glow rad="63500">
            <a:schemeClr val="accent3">
              <a:satMod val="175000"/>
              <a:alpha val="40000"/>
            </a:schemeClr>
          </a:glow>
        </a:effectLst>
      </dgm:spPr>
      <dgm:t>
        <a:bodyPr/>
        <a:lstStyle/>
        <a:p>
          <a:pPr rtl="0">
            <a:lnSpc>
              <a:spcPct val="90000"/>
            </a:lnSpc>
          </a:pPr>
          <a:endParaRPr lang="en-US" sz="2300" dirty="0"/>
        </a:p>
      </dgm:t>
    </dgm:pt>
    <dgm:pt modelId="{609A4172-6CB5-4343-BE45-66366CED70ED}" type="parTrans" cxnId="{6CF81B9F-3466-4BDA-87B4-CACA60D424C8}">
      <dgm:prSet/>
      <dgm:spPr/>
      <dgm:t>
        <a:bodyPr/>
        <a:lstStyle/>
        <a:p>
          <a:endParaRPr lang="en-US"/>
        </a:p>
      </dgm:t>
    </dgm:pt>
    <dgm:pt modelId="{968FF0C2-60A2-4989-B170-4332E9829AB3}" type="sibTrans" cxnId="{6CF81B9F-3466-4BDA-87B4-CACA60D424C8}">
      <dgm:prSet/>
      <dgm:spPr/>
      <dgm:t>
        <a:bodyPr/>
        <a:lstStyle/>
        <a:p>
          <a:endParaRPr lang="en-US"/>
        </a:p>
      </dgm:t>
    </dgm:pt>
    <dgm:pt modelId="{3AD54252-CE3C-4B94-83A5-1A1CF5B7DAF1}">
      <dgm:prSet custT="1"/>
      <dgm:spPr>
        <a:effectLst>
          <a:glow rad="63500">
            <a:schemeClr val="accent3">
              <a:satMod val="175000"/>
              <a:alpha val="40000"/>
            </a:schemeClr>
          </a:glow>
        </a:effectLst>
      </dgm:spPr>
      <dgm:t>
        <a:bodyPr/>
        <a:lstStyle/>
        <a:p>
          <a:pPr rtl="0">
            <a:lnSpc>
              <a:spcPct val="90000"/>
            </a:lnSpc>
          </a:pPr>
          <a:endParaRPr lang="en-US" sz="2300" dirty="0"/>
        </a:p>
      </dgm:t>
    </dgm:pt>
    <dgm:pt modelId="{4AAB5524-8730-4580-A5C7-DCA5690319C6}" type="parTrans" cxnId="{2352C611-F4BF-4956-8F18-3A5D0ED84432}">
      <dgm:prSet/>
      <dgm:spPr/>
      <dgm:t>
        <a:bodyPr/>
        <a:lstStyle/>
        <a:p>
          <a:endParaRPr lang="en-US"/>
        </a:p>
      </dgm:t>
    </dgm:pt>
    <dgm:pt modelId="{3905471E-2B02-47B2-89FA-9AF5E4E3B89D}" type="sibTrans" cxnId="{2352C611-F4BF-4956-8F18-3A5D0ED84432}">
      <dgm:prSet/>
      <dgm:spPr/>
      <dgm:t>
        <a:bodyPr/>
        <a:lstStyle/>
        <a:p>
          <a:endParaRPr lang="en-US"/>
        </a:p>
      </dgm:t>
    </dgm:pt>
    <dgm:pt modelId="{A0FFAFA5-4AA6-4EAE-A5E5-8640DA4D5D00}">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Identify shortfalls or surplus</a:t>
          </a:r>
        </a:p>
      </dgm:t>
    </dgm:pt>
    <dgm:pt modelId="{7BF1FE65-775C-4F14-AF74-0AA7E322941F}" type="parTrans" cxnId="{AA26F44D-2893-43B9-B0A0-BFAB62978F1E}">
      <dgm:prSet/>
      <dgm:spPr/>
      <dgm:t>
        <a:bodyPr/>
        <a:lstStyle/>
        <a:p>
          <a:endParaRPr lang="en-US"/>
        </a:p>
      </dgm:t>
    </dgm:pt>
    <dgm:pt modelId="{B59607D0-C8B3-401A-8CD6-F971D0563199}" type="sibTrans" cxnId="{AA26F44D-2893-43B9-B0A0-BFAB62978F1E}">
      <dgm:prSet/>
      <dgm:spPr/>
      <dgm:t>
        <a:bodyPr/>
        <a:lstStyle/>
        <a:p>
          <a:endParaRPr lang="en-US"/>
        </a:p>
      </dgm:t>
    </dgm:pt>
    <dgm:pt modelId="{D134A162-E882-49F3-B035-B94DF7163140}">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Develop aging report on vacant positions </a:t>
          </a:r>
        </a:p>
      </dgm:t>
    </dgm:pt>
    <dgm:pt modelId="{340717E6-1E48-4BC2-B04A-008EB267B0FA}" type="parTrans" cxnId="{14563342-90CE-4540-8024-24EB4B0AF793}">
      <dgm:prSet/>
      <dgm:spPr/>
      <dgm:t>
        <a:bodyPr/>
        <a:lstStyle/>
        <a:p>
          <a:endParaRPr lang="en-US"/>
        </a:p>
      </dgm:t>
    </dgm:pt>
    <dgm:pt modelId="{69A36555-32D1-4CA5-B329-6A61471156F1}" type="sibTrans" cxnId="{14563342-90CE-4540-8024-24EB4B0AF793}">
      <dgm:prSet/>
      <dgm:spPr/>
      <dgm:t>
        <a:bodyPr/>
        <a:lstStyle/>
        <a:p>
          <a:endParaRPr lang="en-US"/>
        </a:p>
      </dgm:t>
    </dgm:pt>
    <dgm:pt modelId="{72A68E17-E39E-455F-A735-543E9163F19E}">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Develop Dept Mgr. Report similar to Schedule G1</a:t>
          </a:r>
        </a:p>
      </dgm:t>
    </dgm:pt>
    <dgm:pt modelId="{395CF496-BC35-4A39-82FC-B5950C22D035}" type="parTrans" cxnId="{D9855083-72BD-43CA-87B9-BF37F969D613}">
      <dgm:prSet/>
      <dgm:spPr/>
      <dgm:t>
        <a:bodyPr/>
        <a:lstStyle/>
        <a:p>
          <a:endParaRPr lang="en-US"/>
        </a:p>
      </dgm:t>
    </dgm:pt>
    <dgm:pt modelId="{AF008B9F-721D-4736-8242-CE13DB233340}" type="sibTrans" cxnId="{D9855083-72BD-43CA-87B9-BF37F969D613}">
      <dgm:prSet/>
      <dgm:spPr/>
      <dgm:t>
        <a:bodyPr/>
        <a:lstStyle/>
        <a:p>
          <a:endParaRPr lang="en-US"/>
        </a:p>
      </dgm:t>
    </dgm:pt>
    <dgm:pt modelId="{9FC2A279-7A44-48BF-87E3-D61061C594EE}">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Validate chart-field data</a:t>
          </a:r>
        </a:p>
      </dgm:t>
    </dgm:pt>
    <dgm:pt modelId="{00AB2098-CE5A-44B9-BD29-3EF278D4EB41}" type="parTrans" cxnId="{D5CCE88D-E4A4-4FC8-A760-D11434AFCB8B}">
      <dgm:prSet/>
      <dgm:spPr/>
      <dgm:t>
        <a:bodyPr/>
        <a:lstStyle/>
        <a:p>
          <a:endParaRPr lang="en-US"/>
        </a:p>
      </dgm:t>
    </dgm:pt>
    <dgm:pt modelId="{07426048-759B-4ECB-A3F5-51D185B8F9F8}" type="sibTrans" cxnId="{D5CCE88D-E4A4-4FC8-A760-D11434AFCB8B}">
      <dgm:prSet/>
      <dgm:spPr/>
      <dgm:t>
        <a:bodyPr/>
        <a:lstStyle/>
        <a:p>
          <a:endParaRPr lang="en-US"/>
        </a:p>
      </dgm:t>
    </dgm:pt>
    <dgm:pt modelId="{1E51B540-9DEF-42CC-BB6A-C77EF559CDBE}">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Track vacant positions, calculate vacancy lag </a:t>
          </a:r>
        </a:p>
      </dgm:t>
    </dgm:pt>
    <dgm:pt modelId="{795B2B0D-BC8C-432D-AF4A-C834731D27E7}" type="parTrans" cxnId="{21786E04-E726-4221-8CCE-549E5E483B31}">
      <dgm:prSet/>
      <dgm:spPr/>
      <dgm:t>
        <a:bodyPr/>
        <a:lstStyle/>
        <a:p>
          <a:endParaRPr lang="en-US"/>
        </a:p>
      </dgm:t>
    </dgm:pt>
    <dgm:pt modelId="{04D70C7A-C24E-4DDC-83E3-157AA1C0743A}" type="sibTrans" cxnId="{21786E04-E726-4221-8CCE-549E5E483B31}">
      <dgm:prSet/>
      <dgm:spPr/>
      <dgm:t>
        <a:bodyPr/>
        <a:lstStyle/>
        <a:p>
          <a:endParaRPr lang="en-US"/>
        </a:p>
      </dgm:t>
    </dgm:pt>
    <dgm:pt modelId="{3E4D8278-C2CF-48F0-8D52-8176997E26DE}">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Develop Sr. Mgt reports</a:t>
          </a:r>
        </a:p>
      </dgm:t>
    </dgm:pt>
    <dgm:pt modelId="{193F32F9-36CF-4A8F-AD36-E40E59C5D813}" type="parTrans" cxnId="{0E0B0CA3-21D0-4B23-826A-97E944A90574}">
      <dgm:prSet/>
      <dgm:spPr/>
      <dgm:t>
        <a:bodyPr/>
        <a:lstStyle/>
        <a:p>
          <a:endParaRPr lang="en-US"/>
        </a:p>
      </dgm:t>
    </dgm:pt>
    <dgm:pt modelId="{672E4FAD-FF72-4F25-AE9B-C4EA4C72FF3B}" type="sibTrans" cxnId="{0E0B0CA3-21D0-4B23-826A-97E944A90574}">
      <dgm:prSet/>
      <dgm:spPr/>
      <dgm:t>
        <a:bodyPr/>
        <a:lstStyle/>
        <a:p>
          <a:endParaRPr lang="en-US"/>
        </a:p>
      </dgm:t>
    </dgm:pt>
    <dgm:pt modelId="{3A7E18BF-7649-4FDD-95AF-5A44DDF7891A}" type="pres">
      <dgm:prSet presAssocID="{3163A67A-AE2E-4428-A21A-59FB30897CF5}" presName="linear" presStyleCnt="0">
        <dgm:presLayoutVars>
          <dgm:animLvl val="lvl"/>
          <dgm:resizeHandles val="exact"/>
        </dgm:presLayoutVars>
      </dgm:prSet>
      <dgm:spPr/>
      <dgm:t>
        <a:bodyPr/>
        <a:lstStyle/>
        <a:p>
          <a:endParaRPr lang="en-US"/>
        </a:p>
      </dgm:t>
    </dgm:pt>
    <dgm:pt modelId="{20802ACD-0195-44AE-8C51-865587D40D97}" type="pres">
      <dgm:prSet presAssocID="{CD5B40C4-2DC2-4233-8028-08D6B1945218}" presName="parentText" presStyleLbl="node1" presStyleIdx="0" presStyleCnt="1" custScaleY="88014" custLinFactNeighborX="-926" custLinFactNeighborY="-26033">
        <dgm:presLayoutVars>
          <dgm:chMax val="0"/>
          <dgm:bulletEnabled val="1"/>
        </dgm:presLayoutVars>
      </dgm:prSet>
      <dgm:spPr/>
      <dgm:t>
        <a:bodyPr/>
        <a:lstStyle/>
        <a:p>
          <a:endParaRPr lang="en-US"/>
        </a:p>
      </dgm:t>
    </dgm:pt>
    <dgm:pt modelId="{F1504F0B-45E9-4CC9-A028-C2271E8448A7}" type="pres">
      <dgm:prSet presAssocID="{CD5B40C4-2DC2-4233-8028-08D6B1945218}" presName="childText" presStyleLbl="revTx" presStyleIdx="0" presStyleCnt="1" custScaleY="175138" custLinFactNeighborX="-1869" custLinFactNeighborY="899">
        <dgm:presLayoutVars>
          <dgm:bulletEnabled val="1"/>
        </dgm:presLayoutVars>
      </dgm:prSet>
      <dgm:spPr/>
      <dgm:t>
        <a:bodyPr/>
        <a:lstStyle/>
        <a:p>
          <a:endParaRPr lang="en-US"/>
        </a:p>
      </dgm:t>
    </dgm:pt>
  </dgm:ptLst>
  <dgm:cxnLst>
    <dgm:cxn modelId="{21786E04-E726-4221-8CCE-549E5E483B31}" srcId="{2AB3BE6E-45C4-4052-AB97-AF0D17D2AC21}" destId="{1E51B540-9DEF-42CC-BB6A-C77EF559CDBE}" srcOrd="2" destOrd="0" parTransId="{795B2B0D-BC8C-432D-AF4A-C834731D27E7}" sibTransId="{04D70C7A-C24E-4DDC-83E3-157AA1C0743A}"/>
    <dgm:cxn modelId="{A1440DB6-6C1D-4A86-86D1-FFFA492695C5}" type="presOf" srcId="{525076A3-4AFA-0C47-B56A-42C6F292D0B9}" destId="{F1504F0B-45E9-4CC9-A028-C2271E8448A7}" srcOrd="0" destOrd="11" presId="urn:microsoft.com/office/officeart/2005/8/layout/vList2"/>
    <dgm:cxn modelId="{813A7733-5229-4A81-8F65-2694DBF39130}" type="presOf" srcId="{2AB3BE6E-45C4-4052-AB97-AF0D17D2AC21}" destId="{F1504F0B-45E9-4CC9-A028-C2271E8448A7}" srcOrd="0" destOrd="0" presId="urn:microsoft.com/office/officeart/2005/8/layout/vList2"/>
    <dgm:cxn modelId="{9035E94F-90EC-4E1B-91F9-E64EA8770655}" type="presOf" srcId="{1E51B540-9DEF-42CC-BB6A-C77EF559CDBE}" destId="{F1504F0B-45E9-4CC9-A028-C2271E8448A7}" srcOrd="0" destOrd="3" presId="urn:microsoft.com/office/officeart/2005/8/layout/vList2"/>
    <dgm:cxn modelId="{FDA9B5D5-A614-6D46-B3DC-6EE37C0B724B}" srcId="{CD5B40C4-2DC2-4233-8028-08D6B1945218}" destId="{C659E4E2-DCBF-2A43-BF7B-A1FF4EAC8AAA}" srcOrd="3" destOrd="0" parTransId="{A61642AD-2A03-8443-9255-8B97F94D97ED}" sibTransId="{52696E65-0E1B-AB43-9244-C0D73013A789}"/>
    <dgm:cxn modelId="{9602E5EF-04AC-AF4B-87B4-D8E87D54F8EF}" srcId="{CD5B40C4-2DC2-4233-8028-08D6B1945218}" destId="{95BD6C45-65F7-DF4F-9FC6-1BD21007B19D}" srcOrd="4" destOrd="0" parTransId="{0EC94F30-51DD-174B-8091-4F1A5094D567}" sibTransId="{08F28E44-1753-2D49-ACCF-33D8806F1DFF}"/>
    <dgm:cxn modelId="{09C5EDC4-EE83-4049-8BFE-C04E4D08CFC6}" type="presOf" srcId="{A0FFAFA5-4AA6-4EAE-A5E5-8640DA4D5D00}" destId="{F1504F0B-45E9-4CC9-A028-C2271E8448A7}" srcOrd="0" destOrd="1" presId="urn:microsoft.com/office/officeart/2005/8/layout/vList2"/>
    <dgm:cxn modelId="{51F4AC9C-2F13-4EA9-A9B9-13197EC2A1AA}" type="presOf" srcId="{3AD54252-CE3C-4B94-83A5-1A1CF5B7DAF1}" destId="{F1504F0B-45E9-4CC9-A028-C2271E8448A7}" srcOrd="0" destOrd="7" presId="urn:microsoft.com/office/officeart/2005/8/layout/vList2"/>
    <dgm:cxn modelId="{2352C611-F4BF-4956-8F18-3A5D0ED84432}" srcId="{CD5B40C4-2DC2-4233-8028-08D6B1945218}" destId="{3AD54252-CE3C-4B94-83A5-1A1CF5B7DAF1}" srcOrd="1" destOrd="0" parTransId="{4AAB5524-8730-4580-A5C7-DCA5690319C6}" sibTransId="{3905471E-2B02-47B2-89FA-9AF5E4E3B89D}"/>
    <dgm:cxn modelId="{D9855083-72BD-43CA-87B9-BF37F969D613}" srcId="{2AB3BE6E-45C4-4052-AB97-AF0D17D2AC21}" destId="{72A68E17-E39E-455F-A735-543E9163F19E}" srcOrd="4" destOrd="0" parTransId="{395CF496-BC35-4A39-82FC-B5950C22D035}" sibTransId="{AF008B9F-721D-4736-8242-CE13DB233340}"/>
    <dgm:cxn modelId="{282ACDBD-D486-42A3-9B72-48C69C883812}" type="presOf" srcId="{AB88026F-2F3D-8441-B219-B974522DACFC}" destId="{F1504F0B-45E9-4CC9-A028-C2271E8448A7}" srcOrd="0" destOrd="12" presId="urn:microsoft.com/office/officeart/2005/8/layout/vList2"/>
    <dgm:cxn modelId="{AA26F44D-2893-43B9-B0A0-BFAB62978F1E}" srcId="{2AB3BE6E-45C4-4052-AB97-AF0D17D2AC21}" destId="{A0FFAFA5-4AA6-4EAE-A5E5-8640DA4D5D00}" srcOrd="0" destOrd="0" parTransId="{7BF1FE65-775C-4F14-AF74-0AA7E322941F}" sibTransId="{B59607D0-C8B3-401A-8CD6-F971D0563199}"/>
    <dgm:cxn modelId="{76945F00-BC07-DA40-AC56-7B57FC23ED78}" srcId="{CD5B40C4-2DC2-4233-8028-08D6B1945218}" destId="{AB88026F-2F3D-8441-B219-B974522DACFC}" srcOrd="6" destOrd="0" parTransId="{DFD4DC6A-378F-3643-BCEB-3A0CDB311067}" sibTransId="{80F96C50-F541-F947-9726-E6BA30CF4877}"/>
    <dgm:cxn modelId="{6CF81B9F-3466-4BDA-87B4-CACA60D424C8}" srcId="{CD5B40C4-2DC2-4233-8028-08D6B1945218}" destId="{0BAD5B30-C2D9-4594-87ED-8E597EB51D6A}" srcOrd="2" destOrd="0" parTransId="{609A4172-6CB5-4343-BE45-66366CED70ED}" sibTransId="{968FF0C2-60A2-4989-B170-4332E9829AB3}"/>
    <dgm:cxn modelId="{14563342-90CE-4540-8024-24EB4B0AF793}" srcId="{2AB3BE6E-45C4-4052-AB97-AF0D17D2AC21}" destId="{D134A162-E882-49F3-B035-B94DF7163140}" srcOrd="3" destOrd="0" parTransId="{340717E6-1E48-4BC2-B04A-008EB267B0FA}" sibTransId="{69A36555-32D1-4CA5-B329-6A61471156F1}"/>
    <dgm:cxn modelId="{B56B40DE-2FD3-4B79-BD4B-AB0B6F7AD90B}" type="presOf" srcId="{95BD6C45-65F7-DF4F-9FC6-1BD21007B19D}" destId="{F1504F0B-45E9-4CC9-A028-C2271E8448A7}" srcOrd="0" destOrd="10" presId="urn:microsoft.com/office/officeart/2005/8/layout/vList2"/>
    <dgm:cxn modelId="{651A4025-32FA-4C8D-9F36-9010E5B1EB66}" type="presOf" srcId="{72A68E17-E39E-455F-A735-543E9163F19E}" destId="{F1504F0B-45E9-4CC9-A028-C2271E8448A7}" srcOrd="0" destOrd="5" presId="urn:microsoft.com/office/officeart/2005/8/layout/vList2"/>
    <dgm:cxn modelId="{6D8B06DE-E81E-4DCC-BD0B-6A3170F66879}" srcId="{CD5B40C4-2DC2-4233-8028-08D6B1945218}" destId="{2AB3BE6E-45C4-4052-AB97-AF0D17D2AC21}" srcOrd="0" destOrd="0" parTransId="{F2F14910-1D91-4A54-BC01-AE48546BFFEC}" sibTransId="{C5C6490A-7EE2-4D60-B2AA-FAB13C9909E9}"/>
    <dgm:cxn modelId="{9D05CF27-4A0E-4436-A5BE-C81770A88305}" type="presOf" srcId="{C659E4E2-DCBF-2A43-BF7B-A1FF4EAC8AAA}" destId="{F1504F0B-45E9-4CC9-A028-C2271E8448A7}" srcOrd="0" destOrd="9" presId="urn:microsoft.com/office/officeart/2005/8/layout/vList2"/>
    <dgm:cxn modelId="{A641D4B9-73C0-43B7-9A04-90C1CCDAC688}" type="presOf" srcId="{3E4D8278-C2CF-48F0-8D52-8176997E26DE}" destId="{F1504F0B-45E9-4CC9-A028-C2271E8448A7}" srcOrd="0" destOrd="6" presId="urn:microsoft.com/office/officeart/2005/8/layout/vList2"/>
    <dgm:cxn modelId="{7202A6BD-91C5-40DF-A488-D36F3E88AAA7}" type="presOf" srcId="{3163A67A-AE2E-4428-A21A-59FB30897CF5}" destId="{3A7E18BF-7649-4FDD-95AF-5A44DDF7891A}" srcOrd="0" destOrd="0" presId="urn:microsoft.com/office/officeart/2005/8/layout/vList2"/>
    <dgm:cxn modelId="{0E0B0CA3-21D0-4B23-826A-97E944A90574}" srcId="{2AB3BE6E-45C4-4052-AB97-AF0D17D2AC21}" destId="{3E4D8278-C2CF-48F0-8D52-8176997E26DE}" srcOrd="5" destOrd="0" parTransId="{193F32F9-36CF-4A8F-AD36-E40E59C5D813}" sibTransId="{672E4FAD-FF72-4F25-AE9B-C4EA4C72FF3B}"/>
    <dgm:cxn modelId="{0C244D89-A702-456F-810E-EF0768A24035}" type="presOf" srcId="{D134A162-E882-49F3-B035-B94DF7163140}" destId="{F1504F0B-45E9-4CC9-A028-C2271E8448A7}" srcOrd="0" destOrd="4" presId="urn:microsoft.com/office/officeart/2005/8/layout/vList2"/>
    <dgm:cxn modelId="{5723A7EA-E5B1-4D29-9AD1-321114156A8F}" type="presOf" srcId="{CD5B40C4-2DC2-4233-8028-08D6B1945218}" destId="{20802ACD-0195-44AE-8C51-865587D40D97}" srcOrd="0" destOrd="0" presId="urn:microsoft.com/office/officeart/2005/8/layout/vList2"/>
    <dgm:cxn modelId="{D5CCE88D-E4A4-4FC8-A760-D11434AFCB8B}" srcId="{2AB3BE6E-45C4-4052-AB97-AF0D17D2AC21}" destId="{9FC2A279-7A44-48BF-87E3-D61061C594EE}" srcOrd="1" destOrd="0" parTransId="{00AB2098-CE5A-44B9-BD29-3EF278D4EB41}" sibTransId="{07426048-759B-4ECB-A3F5-51D185B8F9F8}"/>
    <dgm:cxn modelId="{C0C2FBB7-5428-4252-8531-74527F912ACA}" type="presOf" srcId="{9FC2A279-7A44-48BF-87E3-D61061C594EE}" destId="{F1504F0B-45E9-4CC9-A028-C2271E8448A7}" srcOrd="0" destOrd="2" presId="urn:microsoft.com/office/officeart/2005/8/layout/vList2"/>
    <dgm:cxn modelId="{B8FFDFCF-4C37-A445-95CF-62316CC0A597}" srcId="{CD5B40C4-2DC2-4233-8028-08D6B1945218}" destId="{525076A3-4AFA-0C47-B56A-42C6F292D0B9}" srcOrd="5" destOrd="0" parTransId="{288DB8D3-1DF3-C34D-A500-1C101D926ABD}" sibTransId="{5CA0239A-DBC1-E943-82B0-30787848ED4D}"/>
    <dgm:cxn modelId="{D750ED98-D692-439B-B78C-AD87161BB561}" srcId="{3163A67A-AE2E-4428-A21A-59FB30897CF5}" destId="{CD5B40C4-2DC2-4233-8028-08D6B1945218}" srcOrd="0" destOrd="0" parTransId="{765320CA-B87A-494F-B9C0-982CE376C294}" sibTransId="{36922313-0D75-480D-8913-195AA2DF0113}"/>
    <dgm:cxn modelId="{A5FC5532-C96D-42E7-A10F-C12F61DCD7FA}" type="presOf" srcId="{0BAD5B30-C2D9-4594-87ED-8E597EB51D6A}" destId="{F1504F0B-45E9-4CC9-A028-C2271E8448A7}" srcOrd="0" destOrd="8" presId="urn:microsoft.com/office/officeart/2005/8/layout/vList2"/>
    <dgm:cxn modelId="{058150A5-E3D3-4C85-BC1F-8AC777D7F79F}" type="presParOf" srcId="{3A7E18BF-7649-4FDD-95AF-5A44DDF7891A}" destId="{20802ACD-0195-44AE-8C51-865587D40D97}" srcOrd="0" destOrd="0" presId="urn:microsoft.com/office/officeart/2005/8/layout/vList2"/>
    <dgm:cxn modelId="{EA4EA27C-2DEB-43B7-890F-DE642636D814}" type="presParOf" srcId="{3A7E18BF-7649-4FDD-95AF-5A44DDF7891A}" destId="{F1504F0B-45E9-4CC9-A028-C2271E8448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BDEC507-BE4B-7947-A2D3-97006C47ECA1}" type="doc">
      <dgm:prSet loTypeId="urn:microsoft.com/office/officeart/2005/8/layout/radial3" loCatId="" qsTypeId="urn:microsoft.com/office/officeart/2005/8/quickstyle/simple4" qsCatId="simple" csTypeId="urn:microsoft.com/office/officeart/2005/8/colors/accent3_2" csCatId="accent3" phldr="1"/>
      <dgm:spPr/>
      <dgm:t>
        <a:bodyPr/>
        <a:lstStyle/>
        <a:p>
          <a:endParaRPr lang="en-US"/>
        </a:p>
      </dgm:t>
    </dgm:pt>
    <dgm:pt modelId="{6834AB65-5284-A54A-ABEC-A59D2927C4FC}">
      <dgm:prSet phldrT="[Text]"/>
      <dgm:spPr/>
      <dgm:t>
        <a:bodyPr/>
        <a:lstStyle/>
        <a:p>
          <a:r>
            <a:rPr lang="en-US" b="1" i="1" dirty="0" smtClean="0"/>
            <a:t>Comprehensive Financial Reports (CFR)</a:t>
          </a:r>
        </a:p>
        <a:p>
          <a:r>
            <a:rPr lang="en-US" b="1" i="1" dirty="0" smtClean="0"/>
            <a:t>Model</a:t>
          </a:r>
          <a:endParaRPr lang="en-US" b="1" i="1" dirty="0"/>
        </a:p>
      </dgm:t>
    </dgm:pt>
    <dgm:pt modelId="{72CA3AB0-C9BB-F84A-B54A-BF7491EB0647}" type="parTrans" cxnId="{41242272-3364-684A-A5F5-A64149CB7D1E}">
      <dgm:prSet/>
      <dgm:spPr/>
      <dgm:t>
        <a:bodyPr/>
        <a:lstStyle/>
        <a:p>
          <a:endParaRPr lang="en-US"/>
        </a:p>
      </dgm:t>
    </dgm:pt>
    <dgm:pt modelId="{7F673535-1C45-D443-B6C1-81CF33EEA2BC}" type="sibTrans" cxnId="{41242272-3364-684A-A5F5-A64149CB7D1E}">
      <dgm:prSet/>
      <dgm:spPr/>
      <dgm:t>
        <a:bodyPr/>
        <a:lstStyle/>
        <a:p>
          <a:endParaRPr lang="en-US"/>
        </a:p>
      </dgm:t>
    </dgm:pt>
    <dgm:pt modelId="{AE895AC4-C847-BC47-AE9C-6EB904281A1E}">
      <dgm:prSet phldrT="[Tex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900" b="1" dirty="0" smtClean="0">
              <a:solidFill>
                <a:schemeClr val="tx1"/>
              </a:solidFill>
            </a:rPr>
            <a:t>Budget and Planning</a:t>
          </a:r>
          <a:endParaRPr lang="en-US" sz="900" b="1" dirty="0">
            <a:solidFill>
              <a:schemeClr val="tx1"/>
            </a:solidFill>
          </a:endParaRPr>
        </a:p>
      </dgm:t>
    </dgm:pt>
    <dgm:pt modelId="{B6006BF8-D872-E74D-BC2C-6632037D096E}" type="parTrans" cxnId="{1ECE7080-4B70-5841-93F5-91170C0E6503}">
      <dgm:prSet/>
      <dgm:spPr/>
      <dgm:t>
        <a:bodyPr/>
        <a:lstStyle/>
        <a:p>
          <a:endParaRPr lang="en-US"/>
        </a:p>
      </dgm:t>
    </dgm:pt>
    <dgm:pt modelId="{5364BFA3-9A88-384C-8A87-F592B18970A6}" type="sibTrans" cxnId="{1ECE7080-4B70-5841-93F5-91170C0E6503}">
      <dgm:prSet/>
      <dgm:spPr/>
      <dgm:t>
        <a:bodyPr/>
        <a:lstStyle/>
        <a:p>
          <a:endParaRPr lang="en-US"/>
        </a:p>
      </dgm:t>
    </dgm:pt>
    <dgm:pt modelId="{FD255C5B-81A1-2442-A4BC-DBC389166ED4}">
      <dgm:prSet phldrT="[Tex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900" b="1" dirty="0" smtClean="0">
              <a:solidFill>
                <a:schemeClr val="tx1"/>
              </a:solidFill>
            </a:rPr>
            <a:t>Division/Units</a:t>
          </a:r>
          <a:endParaRPr lang="en-US" sz="900" b="1" dirty="0">
            <a:solidFill>
              <a:schemeClr val="tx1"/>
            </a:solidFill>
          </a:endParaRPr>
        </a:p>
      </dgm:t>
    </dgm:pt>
    <dgm:pt modelId="{B73A38CE-11BB-7A4C-B417-40BE194B8164}" type="parTrans" cxnId="{89EBA38A-75C9-4E44-A76E-50EFC842DFD9}">
      <dgm:prSet/>
      <dgm:spPr/>
      <dgm:t>
        <a:bodyPr/>
        <a:lstStyle/>
        <a:p>
          <a:endParaRPr lang="en-US"/>
        </a:p>
      </dgm:t>
    </dgm:pt>
    <dgm:pt modelId="{F55506D9-77E2-E241-A990-C2460E911613}" type="sibTrans" cxnId="{89EBA38A-75C9-4E44-A76E-50EFC842DFD9}">
      <dgm:prSet/>
      <dgm:spPr/>
      <dgm:t>
        <a:bodyPr/>
        <a:lstStyle/>
        <a:p>
          <a:endParaRPr lang="en-US"/>
        </a:p>
      </dgm:t>
    </dgm:pt>
    <dgm:pt modelId="{B74168E8-06CA-8C4A-8040-498DFB05D98C}">
      <dgm:prSet phldrT="[Text]"/>
      <dgm:spPr/>
      <dgm:t>
        <a:bodyPr/>
        <a:lstStyle/>
        <a:p>
          <a:r>
            <a:rPr lang="en-US" b="1" dirty="0" smtClean="0"/>
            <a:t>Contract and Grants</a:t>
          </a:r>
          <a:endParaRPr lang="en-US" b="1" dirty="0"/>
        </a:p>
      </dgm:t>
    </dgm:pt>
    <dgm:pt modelId="{54C9D06A-8D9D-1243-B13B-8B3EF1FC9C4F}" type="parTrans" cxnId="{3D9A6201-7616-0E4E-9524-FE11725E483C}">
      <dgm:prSet/>
      <dgm:spPr/>
      <dgm:t>
        <a:bodyPr/>
        <a:lstStyle/>
        <a:p>
          <a:endParaRPr lang="en-US"/>
        </a:p>
      </dgm:t>
    </dgm:pt>
    <dgm:pt modelId="{86759930-D849-9446-B065-161E2086BA04}" type="sibTrans" cxnId="{3D9A6201-7616-0E4E-9524-FE11725E483C}">
      <dgm:prSet/>
      <dgm:spPr/>
      <dgm:t>
        <a:bodyPr/>
        <a:lstStyle/>
        <a:p>
          <a:endParaRPr lang="en-US"/>
        </a:p>
      </dgm:t>
    </dgm:pt>
    <dgm:pt modelId="{7B0972E4-04D4-E34D-90AD-176CC2265F42}">
      <dgm:prSet phldrT="[Text]"/>
      <dgm:spPr/>
      <dgm:t>
        <a:bodyPr/>
        <a:lstStyle/>
        <a:p>
          <a:r>
            <a:rPr lang="en-US" b="1" dirty="0" smtClean="0"/>
            <a:t>Risk Management</a:t>
          </a:r>
          <a:endParaRPr lang="en-US" b="1" dirty="0"/>
        </a:p>
      </dgm:t>
    </dgm:pt>
    <dgm:pt modelId="{CF7C19C9-F526-DB48-8360-C07BDF212A97}" type="parTrans" cxnId="{2F38822C-8FB9-E84C-AFD0-29028AE19903}">
      <dgm:prSet/>
      <dgm:spPr/>
      <dgm:t>
        <a:bodyPr/>
        <a:lstStyle/>
        <a:p>
          <a:endParaRPr lang="en-US"/>
        </a:p>
      </dgm:t>
    </dgm:pt>
    <dgm:pt modelId="{3A93AE35-9B61-E448-B659-3036A5F5DB3F}" type="sibTrans" cxnId="{2F38822C-8FB9-E84C-AFD0-29028AE19903}">
      <dgm:prSet/>
      <dgm:spPr/>
      <dgm:t>
        <a:bodyPr/>
        <a:lstStyle/>
        <a:p>
          <a:endParaRPr lang="en-US"/>
        </a:p>
      </dgm:t>
    </dgm:pt>
    <dgm:pt modelId="{14C22DAE-4764-3945-A267-59D5058F3153}">
      <dgm:prSet/>
      <dgm:spPr/>
      <dgm:t>
        <a:bodyPr/>
        <a:lstStyle/>
        <a:p>
          <a:r>
            <a:rPr lang="en-US" dirty="0" smtClean="0">
              <a:effectLst>
                <a:outerShdw blurRad="38100" dist="38100" dir="2700000" algn="tl">
                  <a:srgbClr val="000000">
                    <a:alpha val="43137"/>
                  </a:srgbClr>
                </a:outerShdw>
              </a:effectLst>
            </a:rPr>
            <a:t>Financial Services/</a:t>
          </a:r>
        </a:p>
        <a:p>
          <a:r>
            <a:rPr lang="en-US" dirty="0" smtClean="0">
              <a:effectLst>
                <a:outerShdw blurRad="38100" dist="38100" dir="2700000" algn="tl">
                  <a:srgbClr val="000000">
                    <a:alpha val="43137"/>
                  </a:srgbClr>
                </a:outerShdw>
              </a:effectLst>
            </a:rPr>
            <a:t>Procurement and Contracting</a:t>
          </a:r>
        </a:p>
        <a:p>
          <a:r>
            <a:rPr lang="en-US" dirty="0" smtClean="0"/>
            <a:t>Vendor Profiles</a:t>
          </a:r>
        </a:p>
        <a:p>
          <a:r>
            <a:rPr lang="en-US" dirty="0" smtClean="0"/>
            <a:t>Vendor Risk</a:t>
          </a:r>
        </a:p>
        <a:p>
          <a:r>
            <a:rPr lang="en-US" dirty="0" smtClean="0"/>
            <a:t>Open Requisitions/Purchase Orders</a:t>
          </a:r>
        </a:p>
        <a:p>
          <a:r>
            <a:rPr lang="en-US" dirty="0" smtClean="0"/>
            <a:t>Vendor Spend</a:t>
          </a:r>
          <a:endParaRPr lang="en-US" b="1" dirty="0"/>
        </a:p>
      </dgm:t>
    </dgm:pt>
    <dgm:pt modelId="{22F05BE7-1BFE-DA41-8D48-EEF201107288}" type="parTrans" cxnId="{AA9B0D1B-23D8-4346-AEB4-A40441C49577}">
      <dgm:prSet/>
      <dgm:spPr/>
      <dgm:t>
        <a:bodyPr/>
        <a:lstStyle/>
        <a:p>
          <a:endParaRPr lang="en-US"/>
        </a:p>
      </dgm:t>
    </dgm:pt>
    <dgm:pt modelId="{AD3BBE49-9DBD-ED40-81A9-C741F2CD6094}" type="sibTrans" cxnId="{AA9B0D1B-23D8-4346-AEB4-A40441C49577}">
      <dgm:prSet/>
      <dgm:spPr/>
      <dgm:t>
        <a:bodyPr/>
        <a:lstStyle/>
        <a:p>
          <a:endParaRPr lang="en-US"/>
        </a:p>
      </dgm:t>
    </dgm:pt>
    <dgm:pt modelId="{9FE91BFD-C72B-CE43-846E-3F4D528B0184}">
      <dgm:prSet/>
      <dgm:spPr/>
      <dgm:t>
        <a:bodyPr/>
        <a:lstStyle/>
        <a:p>
          <a:r>
            <a:rPr lang="en-US" b="1" dirty="0" smtClean="0"/>
            <a:t>Fact Book and Surveys</a:t>
          </a:r>
          <a:endParaRPr lang="en-US" b="1" dirty="0"/>
        </a:p>
      </dgm:t>
    </dgm:pt>
    <dgm:pt modelId="{BF993368-06DD-2B49-9841-623580DAA4E8}" type="parTrans" cxnId="{273C6997-555A-D34F-99EE-4A410E17994C}">
      <dgm:prSet/>
      <dgm:spPr/>
      <dgm:t>
        <a:bodyPr/>
        <a:lstStyle/>
        <a:p>
          <a:endParaRPr lang="en-US"/>
        </a:p>
      </dgm:t>
    </dgm:pt>
    <dgm:pt modelId="{61EDB37F-6220-6944-8E76-C9EF1399FAF3}" type="sibTrans" cxnId="{273C6997-555A-D34F-99EE-4A410E17994C}">
      <dgm:prSet/>
      <dgm:spPr/>
      <dgm:t>
        <a:bodyPr/>
        <a:lstStyle/>
        <a:p>
          <a:endParaRPr lang="en-US"/>
        </a:p>
      </dgm:t>
    </dgm:pt>
    <dgm:pt modelId="{6AED01C4-1C2D-D246-8F36-AD8A8CFF7D9C}">
      <dgm:prSet/>
      <dgm:spPr/>
      <dgm:t>
        <a:bodyPr/>
        <a:lstStyle/>
        <a:p>
          <a:r>
            <a:rPr lang="en-US" b="1" dirty="0" smtClean="0"/>
            <a:t>Financial Profiles</a:t>
          </a:r>
          <a:endParaRPr lang="en-US" b="1" dirty="0"/>
        </a:p>
      </dgm:t>
    </dgm:pt>
    <dgm:pt modelId="{00CF525D-E632-074A-BC9E-A05F7EDC32F3}" type="parTrans" cxnId="{C51D4F47-1ABA-DF4A-A1D0-C54DB2CFD8D8}">
      <dgm:prSet/>
      <dgm:spPr/>
      <dgm:t>
        <a:bodyPr/>
        <a:lstStyle/>
        <a:p>
          <a:endParaRPr lang="en-US"/>
        </a:p>
      </dgm:t>
    </dgm:pt>
    <dgm:pt modelId="{39EBDB3B-6947-3E4C-A44C-2B0C5016471A}" type="sibTrans" cxnId="{C51D4F47-1ABA-DF4A-A1D0-C54DB2CFD8D8}">
      <dgm:prSet/>
      <dgm:spPr/>
      <dgm:t>
        <a:bodyPr/>
        <a:lstStyle/>
        <a:p>
          <a:endParaRPr lang="en-US"/>
        </a:p>
      </dgm:t>
    </dgm:pt>
    <dgm:pt modelId="{8F63301C-42AE-0C48-AC31-0C762C09A55F}">
      <dgm:prSet/>
      <dgm:spPr/>
      <dgm:t>
        <a:bodyPr/>
        <a:lstStyle/>
        <a:p>
          <a:r>
            <a:rPr lang="en-US" b="1" dirty="0" smtClean="0"/>
            <a:t>Survey Data</a:t>
          </a:r>
          <a:endParaRPr lang="en-US" b="1" dirty="0"/>
        </a:p>
      </dgm:t>
    </dgm:pt>
    <dgm:pt modelId="{924A1F24-8D90-B14D-A3E9-F0EC60627EE7}" type="parTrans" cxnId="{5BF45C7D-C124-8042-BAD4-403DF3B08073}">
      <dgm:prSet/>
      <dgm:spPr/>
      <dgm:t>
        <a:bodyPr/>
        <a:lstStyle/>
        <a:p>
          <a:endParaRPr lang="en-US"/>
        </a:p>
      </dgm:t>
    </dgm:pt>
    <dgm:pt modelId="{425AE35A-9B2D-DF42-AB83-3E50CB15B676}" type="sibTrans" cxnId="{5BF45C7D-C124-8042-BAD4-403DF3B08073}">
      <dgm:prSet/>
      <dgm:spPr/>
      <dgm:t>
        <a:bodyPr/>
        <a:lstStyle/>
        <a:p>
          <a:endParaRPr lang="en-US"/>
        </a:p>
      </dgm:t>
    </dgm:pt>
    <dgm:pt modelId="{7BC3E180-6C93-7D42-9872-7E1BA288E4C4}">
      <dgm:prSet/>
      <dgm:spPr/>
      <dgm:t>
        <a:bodyPr/>
        <a:lstStyle/>
        <a:p>
          <a:r>
            <a:rPr lang="en-US" b="1" dirty="0" smtClean="0"/>
            <a:t>Internal Audit</a:t>
          </a:r>
          <a:endParaRPr lang="en-US" b="1" dirty="0"/>
        </a:p>
      </dgm:t>
    </dgm:pt>
    <dgm:pt modelId="{FD40595A-5F13-634A-9B17-878458C28A76}" type="parTrans" cxnId="{F3880150-24CC-4D45-976F-355E34BF197C}">
      <dgm:prSet/>
      <dgm:spPr/>
      <dgm:t>
        <a:bodyPr/>
        <a:lstStyle/>
        <a:p>
          <a:endParaRPr lang="en-US"/>
        </a:p>
      </dgm:t>
    </dgm:pt>
    <dgm:pt modelId="{62AC6CCA-74A4-B246-BED2-57E62618DC18}" type="sibTrans" cxnId="{F3880150-24CC-4D45-976F-355E34BF197C}">
      <dgm:prSet/>
      <dgm:spPr/>
      <dgm:t>
        <a:bodyPr/>
        <a:lstStyle/>
        <a:p>
          <a:endParaRPr lang="en-US"/>
        </a:p>
      </dgm:t>
    </dgm:pt>
    <dgm:pt modelId="{7789DD60-8EF2-F944-B28C-7344C7C8F31B}">
      <dgm:prSet/>
      <dgm:spPr/>
      <dgm:t>
        <a:bodyPr/>
        <a:lstStyle/>
        <a:p>
          <a:r>
            <a:rPr lang="en-US" b="1" dirty="0" smtClean="0"/>
            <a:t>Unit Assessments</a:t>
          </a:r>
          <a:endParaRPr lang="en-US" b="1" dirty="0"/>
        </a:p>
      </dgm:t>
    </dgm:pt>
    <dgm:pt modelId="{4C7F5366-D4BB-DD4F-B6E8-8C51BA828594}" type="parTrans" cxnId="{F53FBA33-BC49-0D40-8D8D-5AAF76E58AB1}">
      <dgm:prSet/>
      <dgm:spPr/>
      <dgm:t>
        <a:bodyPr/>
        <a:lstStyle/>
        <a:p>
          <a:endParaRPr lang="en-US"/>
        </a:p>
      </dgm:t>
    </dgm:pt>
    <dgm:pt modelId="{D09DF276-2BD6-4142-ABDE-EB263899ED29}" type="sibTrans" cxnId="{F53FBA33-BC49-0D40-8D8D-5AAF76E58AB1}">
      <dgm:prSet/>
      <dgm:spPr/>
      <dgm:t>
        <a:bodyPr/>
        <a:lstStyle/>
        <a:p>
          <a:endParaRPr lang="en-US"/>
        </a:p>
      </dgm:t>
    </dgm:pt>
    <dgm:pt modelId="{30A6AB49-4CF8-1F4D-AB41-D999641F8803}">
      <dgm:prSet/>
      <dgm:spPr/>
      <dgm:t>
        <a:bodyPr/>
        <a:lstStyle/>
        <a:p>
          <a:r>
            <a:rPr lang="en-US" b="1" dirty="0" smtClean="0"/>
            <a:t>Private Investigators Grant Spend</a:t>
          </a:r>
          <a:endParaRPr lang="en-US" b="1" dirty="0"/>
        </a:p>
      </dgm:t>
    </dgm:pt>
    <dgm:pt modelId="{D9F80C06-6DB3-2C41-BC84-3F1384FC6FFF}" type="parTrans" cxnId="{20F2B03D-74C5-3448-8CA7-30DDEDB8E227}">
      <dgm:prSet/>
      <dgm:spPr/>
      <dgm:t>
        <a:bodyPr/>
        <a:lstStyle/>
        <a:p>
          <a:endParaRPr lang="en-US"/>
        </a:p>
      </dgm:t>
    </dgm:pt>
    <dgm:pt modelId="{D03AB514-98D7-7F41-A76D-6F54A4CB147A}" type="sibTrans" cxnId="{20F2B03D-74C5-3448-8CA7-30DDEDB8E227}">
      <dgm:prSet/>
      <dgm:spPr/>
      <dgm:t>
        <a:bodyPr/>
        <a:lstStyle/>
        <a:p>
          <a:endParaRPr lang="en-US"/>
        </a:p>
      </dgm:t>
    </dgm:pt>
    <dgm:pt modelId="{51317379-18AA-7043-8936-25EB6C03ACCE}">
      <dgm:prSet/>
      <dgm:spPr/>
      <dgm:t>
        <a:bodyPr/>
        <a:lstStyle/>
        <a:p>
          <a:r>
            <a:rPr lang="en-US" b="1" dirty="0" smtClean="0"/>
            <a:t>Grant Expense and Reconciliation</a:t>
          </a:r>
          <a:endParaRPr lang="en-US" b="1" dirty="0"/>
        </a:p>
      </dgm:t>
    </dgm:pt>
    <dgm:pt modelId="{055C6ADF-727E-8F40-8F11-6552247E06F7}" type="parTrans" cxnId="{EE783C7C-1DE2-3A4E-98B1-DB16710A9BDA}">
      <dgm:prSet/>
      <dgm:spPr/>
      <dgm:t>
        <a:bodyPr/>
        <a:lstStyle/>
        <a:p>
          <a:endParaRPr lang="en-US"/>
        </a:p>
      </dgm:t>
    </dgm:pt>
    <dgm:pt modelId="{BC088708-4C94-314E-8A2B-F6688F16FB36}" type="sibTrans" cxnId="{EE783C7C-1DE2-3A4E-98B1-DB16710A9BDA}">
      <dgm:prSet/>
      <dgm:spPr/>
      <dgm:t>
        <a:bodyPr/>
        <a:lstStyle/>
        <a:p>
          <a:endParaRPr lang="en-US"/>
        </a:p>
      </dgm:t>
    </dgm:pt>
    <dgm:pt modelId="{3ABC56C6-21FC-CF4F-B2D9-C483BA3AA34F}">
      <dgm:prSet/>
      <dgm:spPr/>
      <dgm:t>
        <a:bodyPr/>
        <a:lstStyle/>
        <a:p>
          <a:r>
            <a:rPr lang="en-US" b="1" dirty="0" smtClean="0"/>
            <a:t>Fraud Detection</a:t>
          </a:r>
          <a:endParaRPr lang="en-US" b="1" dirty="0"/>
        </a:p>
      </dgm:t>
    </dgm:pt>
    <dgm:pt modelId="{4FC45E39-618B-6A42-A5ED-A17345F918A3}" type="parTrans" cxnId="{8FBA745F-16C9-B74D-9DCD-14748E28468C}">
      <dgm:prSet/>
      <dgm:spPr/>
      <dgm:t>
        <a:bodyPr/>
        <a:lstStyle/>
        <a:p>
          <a:endParaRPr lang="en-US"/>
        </a:p>
      </dgm:t>
    </dgm:pt>
    <dgm:pt modelId="{3C863856-4BF9-134E-AAB8-DEB9C643D951}" type="sibTrans" cxnId="{8FBA745F-16C9-B74D-9DCD-14748E28468C}">
      <dgm:prSet/>
      <dgm:spPr/>
      <dgm:t>
        <a:bodyPr/>
        <a:lstStyle/>
        <a:p>
          <a:endParaRPr lang="en-US"/>
        </a:p>
      </dgm:t>
    </dgm:pt>
    <dgm:pt modelId="{9C58570E-C41D-C844-A012-7DE7CB31F9B6}">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chemeClr val="bg1">
                  <a:lumMod val="95000"/>
                </a:schemeClr>
              </a:solidFill>
            </a:rPr>
            <a:t>Budget Preparation</a:t>
          </a:r>
          <a:endParaRPr lang="en-US" sz="800" b="1" dirty="0">
            <a:solidFill>
              <a:schemeClr val="bg1">
                <a:lumMod val="95000"/>
              </a:schemeClr>
            </a:solidFill>
          </a:endParaRPr>
        </a:p>
      </dgm:t>
    </dgm:pt>
    <dgm:pt modelId="{B0EE068B-D7B4-5A40-8085-2D37390AB6C1}" type="parTrans" cxnId="{F6402E3F-0986-D047-B84C-6B87F0BB308F}">
      <dgm:prSet/>
      <dgm:spPr/>
      <dgm:t>
        <a:bodyPr/>
        <a:lstStyle/>
        <a:p>
          <a:endParaRPr lang="en-US"/>
        </a:p>
      </dgm:t>
    </dgm:pt>
    <dgm:pt modelId="{B4786CCE-BDF7-2E40-A832-2B2FB4608CDE}" type="sibTrans" cxnId="{F6402E3F-0986-D047-B84C-6B87F0BB308F}">
      <dgm:prSet/>
      <dgm:spPr/>
      <dgm:t>
        <a:bodyPr/>
        <a:lstStyle/>
        <a:p>
          <a:endParaRPr lang="en-US"/>
        </a:p>
      </dgm:t>
    </dgm:pt>
    <dgm:pt modelId="{85FDAAB2-9534-584B-A169-845EDF4C82B5}">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rgbClr val="FF0000"/>
              </a:solidFill>
            </a:rPr>
            <a:t>Budget to Actual &amp; Analytics</a:t>
          </a:r>
          <a:endParaRPr lang="en-US" sz="800" b="1" dirty="0">
            <a:solidFill>
              <a:srgbClr val="FF0000"/>
            </a:solidFill>
          </a:endParaRPr>
        </a:p>
      </dgm:t>
    </dgm:pt>
    <dgm:pt modelId="{6C8533F5-A3C2-E647-91A3-504C55D962FC}" type="parTrans" cxnId="{9E4F10EF-8B52-0849-B5D2-6734F18C356D}">
      <dgm:prSet/>
      <dgm:spPr/>
      <dgm:t>
        <a:bodyPr/>
        <a:lstStyle/>
        <a:p>
          <a:endParaRPr lang="en-US"/>
        </a:p>
      </dgm:t>
    </dgm:pt>
    <dgm:pt modelId="{45A10F86-74D1-B148-99D5-FE4F3FB049BF}" type="sibTrans" cxnId="{9E4F10EF-8B52-0849-B5D2-6734F18C356D}">
      <dgm:prSet/>
      <dgm:spPr/>
      <dgm:t>
        <a:bodyPr/>
        <a:lstStyle/>
        <a:p>
          <a:endParaRPr lang="en-US"/>
        </a:p>
      </dgm:t>
    </dgm:pt>
    <dgm:pt modelId="{E6CF5568-4011-FC43-A862-ADDA7A1A9F55}">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chemeClr val="bg1"/>
              </a:solidFill>
            </a:rPr>
            <a:t>Proposed Budgets</a:t>
          </a:r>
          <a:endParaRPr lang="en-US" sz="800" b="1" dirty="0">
            <a:solidFill>
              <a:schemeClr val="bg1"/>
            </a:solidFill>
          </a:endParaRPr>
        </a:p>
      </dgm:t>
    </dgm:pt>
    <dgm:pt modelId="{5755902B-DCB0-974E-83C6-F15696CA1875}" type="parTrans" cxnId="{E4CAFB33-FA51-DB4B-B29B-948C616BFF41}">
      <dgm:prSet/>
      <dgm:spPr/>
      <dgm:t>
        <a:bodyPr/>
        <a:lstStyle/>
        <a:p>
          <a:endParaRPr lang="en-US"/>
        </a:p>
      </dgm:t>
    </dgm:pt>
    <dgm:pt modelId="{E3026563-D82E-8E43-9245-FC6F7D39F1C7}" type="sibTrans" cxnId="{E4CAFB33-FA51-DB4B-B29B-948C616BFF41}">
      <dgm:prSet/>
      <dgm:spPr/>
      <dgm:t>
        <a:bodyPr/>
        <a:lstStyle/>
        <a:p>
          <a:endParaRPr lang="en-US"/>
        </a:p>
      </dgm:t>
    </dgm:pt>
    <dgm:pt modelId="{111C683B-129C-5D4B-9896-492D3B3E425B}">
      <dgm:prSet/>
      <dgm:spPr/>
      <dgm:t>
        <a:bodyPr/>
        <a:lstStyle/>
        <a:p>
          <a:r>
            <a:rPr lang="en-US" b="1" dirty="0" smtClean="0"/>
            <a:t>Grant Billing (future)</a:t>
          </a:r>
          <a:endParaRPr lang="en-US" b="1" dirty="0"/>
        </a:p>
      </dgm:t>
    </dgm:pt>
    <dgm:pt modelId="{4984B926-1D25-9F4F-AAC9-AD15443B9349}" type="parTrans" cxnId="{CCC985F7-1345-8B45-AEB8-3CE5CC758D43}">
      <dgm:prSet/>
      <dgm:spPr/>
      <dgm:t>
        <a:bodyPr/>
        <a:lstStyle/>
        <a:p>
          <a:endParaRPr lang="en-US"/>
        </a:p>
      </dgm:t>
    </dgm:pt>
    <dgm:pt modelId="{7713337A-9305-164E-8867-D73A76380A93}" type="sibTrans" cxnId="{CCC985F7-1345-8B45-AEB8-3CE5CC758D43}">
      <dgm:prSet/>
      <dgm:spPr/>
      <dgm:t>
        <a:bodyPr/>
        <a:lstStyle/>
        <a:p>
          <a:endParaRPr lang="en-US"/>
        </a:p>
      </dgm:t>
    </dgm:pt>
    <dgm:pt modelId="{16E823AA-8C94-1544-B621-5EC127F7FD68}">
      <dgm:prSet/>
      <dgm:spPr/>
      <dgm:t>
        <a:bodyPr/>
        <a:lstStyle/>
        <a:p>
          <a:r>
            <a:rPr lang="en-US" b="1" dirty="0" smtClean="0"/>
            <a:t>Inventory Management</a:t>
          </a:r>
          <a:endParaRPr lang="en-US" b="1" dirty="0"/>
        </a:p>
      </dgm:t>
    </dgm:pt>
    <dgm:pt modelId="{663DB605-E23B-C741-8F4D-4C9A25B01ED3}" type="parTrans" cxnId="{752580F5-05C7-A44A-896D-64B07357490A}">
      <dgm:prSet/>
      <dgm:spPr/>
      <dgm:t>
        <a:bodyPr/>
        <a:lstStyle/>
        <a:p>
          <a:endParaRPr lang="en-US"/>
        </a:p>
      </dgm:t>
    </dgm:pt>
    <dgm:pt modelId="{BEA40510-CA89-4E47-A355-52BFEDBA96F2}" type="sibTrans" cxnId="{752580F5-05C7-A44A-896D-64B07357490A}">
      <dgm:prSet/>
      <dgm:spPr/>
      <dgm:t>
        <a:bodyPr/>
        <a:lstStyle/>
        <a:p>
          <a:endParaRPr lang="en-US"/>
        </a:p>
      </dgm:t>
    </dgm:pt>
    <dgm:pt modelId="{5F0805A9-91F9-964D-837E-08B05189F60E}">
      <dgm:prSet/>
      <dgm:spPr/>
      <dgm:t>
        <a:bodyPr/>
        <a:lstStyle/>
        <a:p>
          <a:r>
            <a:rPr lang="en-US" b="1" dirty="0" smtClean="0"/>
            <a:t>Distribution Analytics</a:t>
          </a:r>
          <a:endParaRPr lang="en-US" b="1" dirty="0"/>
        </a:p>
      </dgm:t>
    </dgm:pt>
    <dgm:pt modelId="{5869552E-E4E8-3342-A840-ED95086628B4}" type="parTrans" cxnId="{8F093618-9C5C-8841-8E77-231BA83DD9FE}">
      <dgm:prSet/>
      <dgm:spPr/>
      <dgm:t>
        <a:bodyPr/>
        <a:lstStyle/>
        <a:p>
          <a:endParaRPr lang="en-US"/>
        </a:p>
      </dgm:t>
    </dgm:pt>
    <dgm:pt modelId="{E5580A90-F1F2-2D41-BC14-6B6661FCDAEC}" type="sibTrans" cxnId="{8F093618-9C5C-8841-8E77-231BA83DD9FE}">
      <dgm:prSet/>
      <dgm:spPr/>
      <dgm:t>
        <a:bodyPr/>
        <a:lstStyle/>
        <a:p>
          <a:endParaRPr lang="en-US"/>
        </a:p>
      </dgm:t>
    </dgm:pt>
    <dgm:pt modelId="{9C5E4BD2-354B-E74E-B474-A6E17DB0A7C0}">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t>Vendor Spend</a:t>
          </a:r>
          <a:endParaRPr lang="en-US" sz="800" b="1" dirty="0"/>
        </a:p>
      </dgm:t>
    </dgm:pt>
    <dgm:pt modelId="{130F73CD-306E-D04D-8D7F-76CDBD453865}" type="parTrans" cxnId="{13F5ED6C-6F7B-664E-B112-B5D0ECEC35E8}">
      <dgm:prSet/>
      <dgm:spPr/>
      <dgm:t>
        <a:bodyPr/>
        <a:lstStyle/>
        <a:p>
          <a:endParaRPr lang="en-US"/>
        </a:p>
      </dgm:t>
    </dgm:pt>
    <dgm:pt modelId="{44F546B9-89C8-3E4E-B367-7D09B4E64F20}" type="sibTrans" cxnId="{13F5ED6C-6F7B-664E-B112-B5D0ECEC35E8}">
      <dgm:prSet/>
      <dgm:spPr/>
      <dgm:t>
        <a:bodyPr/>
        <a:lstStyle/>
        <a:p>
          <a:endParaRPr lang="en-US"/>
        </a:p>
      </dgm:t>
    </dgm:pt>
    <dgm:pt modelId="{7D1CBF55-1A82-47C8-BA1E-A1EDE8FFA9DA}">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chemeClr val="bg1">
                  <a:lumMod val="95000"/>
                </a:schemeClr>
              </a:solidFill>
            </a:rPr>
            <a:t>Position Management</a:t>
          </a:r>
          <a:endParaRPr lang="en-US" sz="800" b="1" dirty="0">
            <a:solidFill>
              <a:schemeClr val="bg1">
                <a:lumMod val="95000"/>
              </a:schemeClr>
            </a:solidFill>
          </a:endParaRPr>
        </a:p>
      </dgm:t>
    </dgm:pt>
    <dgm:pt modelId="{00542153-694B-463A-A4D1-558F014ED8A7}" type="parTrans" cxnId="{8F8E35C5-4583-4FD0-8A57-7792322E0ED9}">
      <dgm:prSet/>
      <dgm:spPr/>
      <dgm:t>
        <a:bodyPr/>
        <a:lstStyle/>
        <a:p>
          <a:endParaRPr lang="en-US"/>
        </a:p>
      </dgm:t>
    </dgm:pt>
    <dgm:pt modelId="{7990B5D9-5F64-4D3F-8DD9-C1E9677D6ECB}" type="sibTrans" cxnId="{8F8E35C5-4583-4FD0-8A57-7792322E0ED9}">
      <dgm:prSet/>
      <dgm:spPr/>
      <dgm:t>
        <a:bodyPr/>
        <a:lstStyle/>
        <a:p>
          <a:endParaRPr lang="en-US"/>
        </a:p>
      </dgm:t>
    </dgm:pt>
    <dgm:pt modelId="{0D8F0053-457E-496A-9516-6DC2EB46C43D}">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chemeClr val="bg1"/>
              </a:solidFill>
            </a:rPr>
            <a:t>Position Amendment</a:t>
          </a:r>
          <a:r>
            <a:rPr lang="en-US" sz="800" dirty="0" smtClean="0">
              <a:solidFill>
                <a:schemeClr val="bg1"/>
              </a:solidFill>
            </a:rPr>
            <a:t>s</a:t>
          </a:r>
          <a:endParaRPr lang="en-US" sz="800" dirty="0">
            <a:solidFill>
              <a:schemeClr val="bg1"/>
            </a:solidFill>
          </a:endParaRPr>
        </a:p>
      </dgm:t>
    </dgm:pt>
    <dgm:pt modelId="{C51C15EE-07DB-4CBE-8AE6-610978D2260D}" type="parTrans" cxnId="{1A607563-9CF3-4104-87BC-E37A6EC6B475}">
      <dgm:prSet/>
      <dgm:spPr/>
      <dgm:t>
        <a:bodyPr/>
        <a:lstStyle/>
        <a:p>
          <a:endParaRPr lang="en-US"/>
        </a:p>
      </dgm:t>
    </dgm:pt>
    <dgm:pt modelId="{E218F078-E870-41D0-AE49-066A347D0E81}" type="sibTrans" cxnId="{1A607563-9CF3-4104-87BC-E37A6EC6B475}">
      <dgm:prSet/>
      <dgm:spPr/>
      <dgm:t>
        <a:bodyPr/>
        <a:lstStyle/>
        <a:p>
          <a:endParaRPr lang="en-US"/>
        </a:p>
      </dgm:t>
    </dgm:pt>
    <dgm:pt modelId="{EE11B2EE-17A1-464E-917A-E49FF16E4880}">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en-US" sz="800" b="1" dirty="0" smtClean="0">
              <a:solidFill>
                <a:srgbClr val="FF0000"/>
              </a:solidFill>
            </a:rPr>
            <a:t>Budget to Actuals</a:t>
          </a:r>
          <a:endParaRPr lang="en-US" sz="800" dirty="0">
            <a:solidFill>
              <a:srgbClr val="FF0000"/>
            </a:solidFill>
          </a:endParaRPr>
        </a:p>
      </dgm:t>
    </dgm:pt>
    <dgm:pt modelId="{84EB899A-C0F5-4869-86F3-906311F26727}" type="parTrans" cxnId="{24523302-1CF9-45A3-86E8-15880ED32DDA}">
      <dgm:prSet/>
      <dgm:spPr/>
      <dgm:t>
        <a:bodyPr/>
        <a:lstStyle/>
        <a:p>
          <a:endParaRPr lang="en-US"/>
        </a:p>
      </dgm:t>
    </dgm:pt>
    <dgm:pt modelId="{D0B52775-46BF-4BA3-9868-990402C04802}" type="sibTrans" cxnId="{24523302-1CF9-45A3-86E8-15880ED32DDA}">
      <dgm:prSet/>
      <dgm:spPr/>
      <dgm:t>
        <a:bodyPr/>
        <a:lstStyle/>
        <a:p>
          <a:endParaRPr lang="en-US"/>
        </a:p>
      </dgm:t>
    </dgm:pt>
    <dgm:pt modelId="{C839BD36-1054-2D46-8A2E-A234D9CA0E04}" type="pres">
      <dgm:prSet presAssocID="{3BDEC507-BE4B-7947-A2D3-97006C47ECA1}" presName="composite" presStyleCnt="0">
        <dgm:presLayoutVars>
          <dgm:chMax val="1"/>
          <dgm:dir/>
          <dgm:resizeHandles val="exact"/>
        </dgm:presLayoutVars>
      </dgm:prSet>
      <dgm:spPr/>
      <dgm:t>
        <a:bodyPr/>
        <a:lstStyle/>
        <a:p>
          <a:endParaRPr lang="en-US"/>
        </a:p>
      </dgm:t>
    </dgm:pt>
    <dgm:pt modelId="{ECFC110D-3098-4843-BD4E-78516B2A02AD}" type="pres">
      <dgm:prSet presAssocID="{3BDEC507-BE4B-7947-A2D3-97006C47ECA1}" presName="radial" presStyleCnt="0">
        <dgm:presLayoutVars>
          <dgm:animLvl val="ctr"/>
        </dgm:presLayoutVars>
      </dgm:prSet>
      <dgm:spPr/>
      <dgm:t>
        <a:bodyPr/>
        <a:lstStyle/>
        <a:p>
          <a:endParaRPr lang="en-US"/>
        </a:p>
      </dgm:t>
    </dgm:pt>
    <dgm:pt modelId="{6BC64632-68C7-8647-83FD-E073CB5A3B29}" type="pres">
      <dgm:prSet presAssocID="{6834AB65-5284-A54A-ABEC-A59D2927C4FC}" presName="centerShape" presStyleLbl="vennNode1" presStyleIdx="0" presStyleCnt="8"/>
      <dgm:spPr/>
      <dgm:t>
        <a:bodyPr/>
        <a:lstStyle/>
        <a:p>
          <a:endParaRPr lang="en-US"/>
        </a:p>
      </dgm:t>
    </dgm:pt>
    <dgm:pt modelId="{3A2979B0-6E02-7A43-A30B-2A1D671E546D}" type="pres">
      <dgm:prSet presAssocID="{AE895AC4-C847-BC47-AE9C-6EB904281A1E}" presName="node" presStyleLbl="vennNode1" presStyleIdx="1" presStyleCnt="8" custScaleX="106842" custScaleY="104884" custRadScaleRad="102571" custRadScaleInc="-3181">
        <dgm:presLayoutVars>
          <dgm:bulletEnabled val="1"/>
        </dgm:presLayoutVars>
      </dgm:prSet>
      <dgm:spPr/>
      <dgm:t>
        <a:bodyPr/>
        <a:lstStyle/>
        <a:p>
          <a:endParaRPr lang="en-US"/>
        </a:p>
      </dgm:t>
    </dgm:pt>
    <dgm:pt modelId="{FF3ACF95-4918-1C47-A2FD-2339DF1D086E}" type="pres">
      <dgm:prSet presAssocID="{FD255C5B-81A1-2442-A4BC-DBC389166ED4}" presName="node" presStyleLbl="vennNode1" presStyleIdx="2" presStyleCnt="8" custScaleX="103669" custRadScaleRad="100463" custRadScaleInc="-1377">
        <dgm:presLayoutVars>
          <dgm:bulletEnabled val="1"/>
        </dgm:presLayoutVars>
      </dgm:prSet>
      <dgm:spPr/>
      <dgm:t>
        <a:bodyPr/>
        <a:lstStyle/>
        <a:p>
          <a:endParaRPr lang="en-US"/>
        </a:p>
      </dgm:t>
    </dgm:pt>
    <dgm:pt modelId="{5FC19D2D-B806-B941-AB84-2BAEFC8D31A0}" type="pres">
      <dgm:prSet presAssocID="{16E823AA-8C94-1544-B621-5EC127F7FD68}" presName="node" presStyleLbl="vennNode1" presStyleIdx="3" presStyleCnt="8">
        <dgm:presLayoutVars>
          <dgm:bulletEnabled val="1"/>
        </dgm:presLayoutVars>
      </dgm:prSet>
      <dgm:spPr/>
      <dgm:t>
        <a:bodyPr/>
        <a:lstStyle/>
        <a:p>
          <a:endParaRPr lang="en-US"/>
        </a:p>
      </dgm:t>
    </dgm:pt>
    <dgm:pt modelId="{69EDC614-05B7-8948-A59C-8C19CAEC3085}" type="pres">
      <dgm:prSet presAssocID="{B74168E8-06CA-8C4A-8040-498DFB05D98C}" presName="node" presStyleLbl="vennNode1" presStyleIdx="4" presStyleCnt="8">
        <dgm:presLayoutVars>
          <dgm:bulletEnabled val="1"/>
        </dgm:presLayoutVars>
      </dgm:prSet>
      <dgm:spPr/>
      <dgm:t>
        <a:bodyPr/>
        <a:lstStyle/>
        <a:p>
          <a:endParaRPr lang="en-US"/>
        </a:p>
      </dgm:t>
    </dgm:pt>
    <dgm:pt modelId="{8387D81E-3F11-F34B-8C17-BB5C267C075A}" type="pres">
      <dgm:prSet presAssocID="{7B0972E4-04D4-E34D-90AD-176CC2265F42}" presName="node" presStyleLbl="vennNode1" presStyleIdx="5" presStyleCnt="8">
        <dgm:presLayoutVars>
          <dgm:bulletEnabled val="1"/>
        </dgm:presLayoutVars>
      </dgm:prSet>
      <dgm:spPr/>
      <dgm:t>
        <a:bodyPr/>
        <a:lstStyle/>
        <a:p>
          <a:endParaRPr lang="en-US"/>
        </a:p>
      </dgm:t>
    </dgm:pt>
    <dgm:pt modelId="{02869250-E725-7F4C-8591-EA053F31E06F}" type="pres">
      <dgm:prSet presAssocID="{14C22DAE-4764-3945-A267-59D5058F3153}" presName="node" presStyleLbl="vennNode1" presStyleIdx="6" presStyleCnt="8">
        <dgm:presLayoutVars>
          <dgm:bulletEnabled val="1"/>
        </dgm:presLayoutVars>
      </dgm:prSet>
      <dgm:spPr/>
      <dgm:t>
        <a:bodyPr/>
        <a:lstStyle/>
        <a:p>
          <a:endParaRPr lang="en-US"/>
        </a:p>
      </dgm:t>
    </dgm:pt>
    <dgm:pt modelId="{DA0F001B-EC4B-634F-B100-EF3102DF9026}" type="pres">
      <dgm:prSet presAssocID="{9FE91BFD-C72B-CE43-846E-3F4D528B0184}" presName="node" presStyleLbl="vennNode1" presStyleIdx="7" presStyleCnt="8">
        <dgm:presLayoutVars>
          <dgm:bulletEnabled val="1"/>
        </dgm:presLayoutVars>
      </dgm:prSet>
      <dgm:spPr/>
      <dgm:t>
        <a:bodyPr/>
        <a:lstStyle/>
        <a:p>
          <a:endParaRPr lang="en-US"/>
        </a:p>
      </dgm:t>
    </dgm:pt>
  </dgm:ptLst>
  <dgm:cxnLst>
    <dgm:cxn modelId="{8F093618-9C5C-8841-8E77-231BA83DD9FE}" srcId="{16E823AA-8C94-1544-B621-5EC127F7FD68}" destId="{5F0805A9-91F9-964D-837E-08B05189F60E}" srcOrd="0" destOrd="0" parTransId="{5869552E-E4E8-3342-A840-ED95086628B4}" sibTransId="{E5580A90-F1F2-2D41-BC14-6B6661FCDAEC}"/>
    <dgm:cxn modelId="{6CA5965B-60FF-422A-AE02-7DF586F7ECEC}" type="presOf" srcId="{7789DD60-8EF2-F944-B28C-7344C7C8F31B}" destId="{8387D81E-3F11-F34B-8C17-BB5C267C075A}" srcOrd="0" destOrd="2" presId="urn:microsoft.com/office/officeart/2005/8/layout/radial3"/>
    <dgm:cxn modelId="{F98EECCA-6B2F-4FCD-B03A-0A8E0C9FDAF6}" type="presOf" srcId="{9C58570E-C41D-C844-A012-7DE7CB31F9B6}" destId="{3A2979B0-6E02-7A43-A30B-2A1D671E546D}" srcOrd="0" destOrd="1" presId="urn:microsoft.com/office/officeart/2005/8/layout/radial3"/>
    <dgm:cxn modelId="{812E7624-BF1F-45CC-9DCB-FA83DBD8AA52}" type="presOf" srcId="{5F0805A9-91F9-964D-837E-08B05189F60E}" destId="{5FC19D2D-B806-B941-AB84-2BAEFC8D31A0}" srcOrd="0" destOrd="1" presId="urn:microsoft.com/office/officeart/2005/8/layout/radial3"/>
    <dgm:cxn modelId="{DFED6D75-D61A-4E5C-87F0-E352E1DDDA6A}" type="presOf" srcId="{7D1CBF55-1A82-47C8-BA1E-A1EDE8FFA9DA}" destId="{3A2979B0-6E02-7A43-A30B-2A1D671E546D}" srcOrd="0" destOrd="2" presId="urn:microsoft.com/office/officeart/2005/8/layout/radial3"/>
    <dgm:cxn modelId="{EE783C7C-1DE2-3A4E-98B1-DB16710A9BDA}" srcId="{B74168E8-06CA-8C4A-8040-498DFB05D98C}" destId="{51317379-18AA-7043-8936-25EB6C03ACCE}" srcOrd="1" destOrd="0" parTransId="{055C6ADF-727E-8F40-8F11-6552247E06F7}" sibTransId="{BC088708-4C94-314E-8A2B-F6688F16FB36}"/>
    <dgm:cxn modelId="{801BDD1B-EF52-46D5-87DA-B4C08315D1CD}" type="presOf" srcId="{111C683B-129C-5D4B-9896-492D3B3E425B}" destId="{69EDC614-05B7-8948-A59C-8C19CAEC3085}" srcOrd="0" destOrd="3" presId="urn:microsoft.com/office/officeart/2005/8/layout/radial3"/>
    <dgm:cxn modelId="{6AEE54AF-5D70-4C0B-B645-86D840A4A0E0}" type="presOf" srcId="{B74168E8-06CA-8C4A-8040-498DFB05D98C}" destId="{69EDC614-05B7-8948-A59C-8C19CAEC3085}" srcOrd="0" destOrd="0" presId="urn:microsoft.com/office/officeart/2005/8/layout/radial3"/>
    <dgm:cxn modelId="{51111E35-B7C9-4400-9467-A472EDDD9580}" type="presOf" srcId="{9FE91BFD-C72B-CE43-846E-3F4D528B0184}" destId="{DA0F001B-EC4B-634F-B100-EF3102DF9026}" srcOrd="0" destOrd="0" presId="urn:microsoft.com/office/officeart/2005/8/layout/radial3"/>
    <dgm:cxn modelId="{FE7A90F5-9909-47A9-B159-552D233C5369}" type="presOf" srcId="{3ABC56C6-21FC-CF4F-B2D9-C483BA3AA34F}" destId="{8387D81E-3F11-F34B-8C17-BB5C267C075A}" srcOrd="0" destOrd="3" presId="urn:microsoft.com/office/officeart/2005/8/layout/radial3"/>
    <dgm:cxn modelId="{752580F5-05C7-A44A-896D-64B07357490A}" srcId="{6834AB65-5284-A54A-ABEC-A59D2927C4FC}" destId="{16E823AA-8C94-1544-B621-5EC127F7FD68}" srcOrd="2" destOrd="0" parTransId="{663DB605-E23B-C741-8F4D-4C9A25B01ED3}" sibTransId="{BEA40510-CA89-4E47-A355-52BFEDBA96F2}"/>
    <dgm:cxn modelId="{054BACF1-4A95-4489-9631-D292EDDE60AA}" type="presOf" srcId="{85FDAAB2-9534-584B-A169-845EDF4C82B5}" destId="{3A2979B0-6E02-7A43-A30B-2A1D671E546D}" srcOrd="0" destOrd="3" presId="urn:microsoft.com/office/officeart/2005/8/layout/radial3"/>
    <dgm:cxn modelId="{20F2B03D-74C5-3448-8CA7-30DDEDB8E227}" srcId="{B74168E8-06CA-8C4A-8040-498DFB05D98C}" destId="{30A6AB49-4CF8-1F4D-AB41-D999641F8803}" srcOrd="0" destOrd="0" parTransId="{D9F80C06-6DB3-2C41-BC84-3F1384FC6FFF}" sibTransId="{D03AB514-98D7-7F41-A76D-6F54A4CB147A}"/>
    <dgm:cxn modelId="{EF32BC9C-864B-4B78-A7DA-5A96690DD1FA}" type="presOf" srcId="{16E823AA-8C94-1544-B621-5EC127F7FD68}" destId="{5FC19D2D-B806-B941-AB84-2BAEFC8D31A0}" srcOrd="0" destOrd="0" presId="urn:microsoft.com/office/officeart/2005/8/layout/radial3"/>
    <dgm:cxn modelId="{A19E6303-81D7-40DF-AB29-A53541E03B69}" type="presOf" srcId="{7B0972E4-04D4-E34D-90AD-176CC2265F42}" destId="{8387D81E-3F11-F34B-8C17-BB5C267C075A}" srcOrd="0" destOrd="0" presId="urn:microsoft.com/office/officeart/2005/8/layout/radial3"/>
    <dgm:cxn modelId="{2F38822C-8FB9-E84C-AFD0-29028AE19903}" srcId="{6834AB65-5284-A54A-ABEC-A59D2927C4FC}" destId="{7B0972E4-04D4-E34D-90AD-176CC2265F42}" srcOrd="4" destOrd="0" parTransId="{CF7C19C9-F526-DB48-8360-C07BDF212A97}" sibTransId="{3A93AE35-9B61-E448-B659-3036A5F5DB3F}"/>
    <dgm:cxn modelId="{273C6997-555A-D34F-99EE-4A410E17994C}" srcId="{6834AB65-5284-A54A-ABEC-A59D2927C4FC}" destId="{9FE91BFD-C72B-CE43-846E-3F4D528B0184}" srcOrd="6" destOrd="0" parTransId="{BF993368-06DD-2B49-9841-623580DAA4E8}" sibTransId="{61EDB37F-6220-6944-8E76-C9EF1399FAF3}"/>
    <dgm:cxn modelId="{EFC977D3-1CB0-4EED-A575-C771E3B81B11}" type="presOf" srcId="{FD255C5B-81A1-2442-A4BC-DBC389166ED4}" destId="{FF3ACF95-4918-1C47-A2FD-2339DF1D086E}" srcOrd="0" destOrd="0" presId="urn:microsoft.com/office/officeart/2005/8/layout/radial3"/>
    <dgm:cxn modelId="{CCC985F7-1345-8B45-AEB8-3CE5CC758D43}" srcId="{B74168E8-06CA-8C4A-8040-498DFB05D98C}" destId="{111C683B-129C-5D4B-9896-492D3B3E425B}" srcOrd="2" destOrd="0" parTransId="{4984B926-1D25-9F4F-AAC9-AD15443B9349}" sibTransId="{7713337A-9305-164E-8867-D73A76380A93}"/>
    <dgm:cxn modelId="{938E73EA-9C88-4B31-A14B-0431F628BD7A}" type="presOf" srcId="{6834AB65-5284-A54A-ABEC-A59D2927C4FC}" destId="{6BC64632-68C7-8647-83FD-E073CB5A3B29}" srcOrd="0" destOrd="0" presId="urn:microsoft.com/office/officeart/2005/8/layout/radial3"/>
    <dgm:cxn modelId="{1A607563-9CF3-4104-87BC-E37A6EC6B475}" srcId="{FD255C5B-81A1-2442-A4BC-DBC389166ED4}" destId="{0D8F0053-457E-496A-9516-6DC2EB46C43D}" srcOrd="1" destOrd="0" parTransId="{C51C15EE-07DB-4CBE-8AE6-610978D2260D}" sibTransId="{E218F078-E870-41D0-AE49-066A347D0E81}"/>
    <dgm:cxn modelId="{3D9A6201-7616-0E4E-9524-FE11725E483C}" srcId="{6834AB65-5284-A54A-ABEC-A59D2927C4FC}" destId="{B74168E8-06CA-8C4A-8040-498DFB05D98C}" srcOrd="3" destOrd="0" parTransId="{54C9D06A-8D9D-1243-B13B-8B3EF1FC9C4F}" sibTransId="{86759930-D849-9446-B065-161E2086BA04}"/>
    <dgm:cxn modelId="{00B996A1-49BF-4CA8-9144-C47A5C252531}" type="presOf" srcId="{0D8F0053-457E-496A-9516-6DC2EB46C43D}" destId="{FF3ACF95-4918-1C47-A2FD-2339DF1D086E}" srcOrd="0" destOrd="2" presId="urn:microsoft.com/office/officeart/2005/8/layout/radial3"/>
    <dgm:cxn modelId="{C51D4F47-1ABA-DF4A-A1D0-C54DB2CFD8D8}" srcId="{9FE91BFD-C72B-CE43-846E-3F4D528B0184}" destId="{6AED01C4-1C2D-D246-8F36-AD8A8CFF7D9C}" srcOrd="0" destOrd="0" parTransId="{00CF525D-E632-074A-BC9E-A05F7EDC32F3}" sibTransId="{39EBDB3B-6947-3E4C-A44C-2B0C5016471A}"/>
    <dgm:cxn modelId="{89EBA38A-75C9-4E44-A76E-50EFC842DFD9}" srcId="{6834AB65-5284-A54A-ABEC-A59D2927C4FC}" destId="{FD255C5B-81A1-2442-A4BC-DBC389166ED4}" srcOrd="1" destOrd="0" parTransId="{B73A38CE-11BB-7A4C-B417-40BE194B8164}" sibTransId="{F55506D9-77E2-E241-A990-C2460E911613}"/>
    <dgm:cxn modelId="{51BA0764-2FBF-4846-BC68-2F23B751D579}" type="presOf" srcId="{6AED01C4-1C2D-D246-8F36-AD8A8CFF7D9C}" destId="{DA0F001B-EC4B-634F-B100-EF3102DF9026}" srcOrd="0" destOrd="1" presId="urn:microsoft.com/office/officeart/2005/8/layout/radial3"/>
    <dgm:cxn modelId="{13F5ED6C-6F7B-664E-B112-B5D0ECEC35E8}" srcId="{FD255C5B-81A1-2442-A4BC-DBC389166ED4}" destId="{9C5E4BD2-354B-E74E-B474-A6E17DB0A7C0}" srcOrd="3" destOrd="0" parTransId="{130F73CD-306E-D04D-8D7F-76CDBD453865}" sibTransId="{44F546B9-89C8-3E4E-B367-7D09B4E64F20}"/>
    <dgm:cxn modelId="{5BF45C7D-C124-8042-BAD4-403DF3B08073}" srcId="{9FE91BFD-C72B-CE43-846E-3F4D528B0184}" destId="{8F63301C-42AE-0C48-AC31-0C762C09A55F}" srcOrd="1" destOrd="0" parTransId="{924A1F24-8D90-B14D-A3E9-F0EC60627EE7}" sibTransId="{425AE35A-9B2D-DF42-AB83-3E50CB15B676}"/>
    <dgm:cxn modelId="{1ECE7080-4B70-5841-93F5-91170C0E6503}" srcId="{6834AB65-5284-A54A-ABEC-A59D2927C4FC}" destId="{AE895AC4-C847-BC47-AE9C-6EB904281A1E}" srcOrd="0" destOrd="0" parTransId="{B6006BF8-D872-E74D-BC2C-6632037D096E}" sibTransId="{5364BFA3-9A88-384C-8A87-F592B18970A6}"/>
    <dgm:cxn modelId="{41242272-3364-684A-A5F5-A64149CB7D1E}" srcId="{3BDEC507-BE4B-7947-A2D3-97006C47ECA1}" destId="{6834AB65-5284-A54A-ABEC-A59D2927C4FC}" srcOrd="0" destOrd="0" parTransId="{72CA3AB0-C9BB-F84A-B54A-BF7491EB0647}" sibTransId="{7F673535-1C45-D443-B6C1-81CF33EEA2BC}"/>
    <dgm:cxn modelId="{24523302-1CF9-45A3-86E8-15880ED32DDA}" srcId="{FD255C5B-81A1-2442-A4BC-DBC389166ED4}" destId="{EE11B2EE-17A1-464E-917A-E49FF16E4880}" srcOrd="2" destOrd="0" parTransId="{84EB899A-C0F5-4869-86F3-906311F26727}" sibTransId="{D0B52775-46BF-4BA3-9868-990402C04802}"/>
    <dgm:cxn modelId="{AA9B0D1B-23D8-4346-AEB4-A40441C49577}" srcId="{6834AB65-5284-A54A-ABEC-A59D2927C4FC}" destId="{14C22DAE-4764-3945-A267-59D5058F3153}" srcOrd="5" destOrd="0" parTransId="{22F05BE7-1BFE-DA41-8D48-EEF201107288}" sibTransId="{AD3BBE49-9DBD-ED40-81A9-C741F2CD6094}"/>
    <dgm:cxn modelId="{A3AE010F-0435-46FC-A205-B9D5EE741B70}" type="presOf" srcId="{8F63301C-42AE-0C48-AC31-0C762C09A55F}" destId="{DA0F001B-EC4B-634F-B100-EF3102DF9026}" srcOrd="0" destOrd="2" presId="urn:microsoft.com/office/officeart/2005/8/layout/radial3"/>
    <dgm:cxn modelId="{F3880150-24CC-4D45-976F-355E34BF197C}" srcId="{7B0972E4-04D4-E34D-90AD-176CC2265F42}" destId="{7BC3E180-6C93-7D42-9872-7E1BA288E4C4}" srcOrd="0" destOrd="0" parTransId="{FD40595A-5F13-634A-9B17-878458C28A76}" sibTransId="{62AC6CCA-74A4-B246-BED2-57E62618DC18}"/>
    <dgm:cxn modelId="{E4CAFB33-FA51-DB4B-B29B-948C616BFF41}" srcId="{FD255C5B-81A1-2442-A4BC-DBC389166ED4}" destId="{E6CF5568-4011-FC43-A862-ADDA7A1A9F55}" srcOrd="0" destOrd="0" parTransId="{5755902B-DCB0-974E-83C6-F15696CA1875}" sibTransId="{E3026563-D82E-8E43-9245-FC6F7D39F1C7}"/>
    <dgm:cxn modelId="{DCDA7794-D15E-4514-AE1D-04805748DDE2}" type="presOf" srcId="{AE895AC4-C847-BC47-AE9C-6EB904281A1E}" destId="{3A2979B0-6E02-7A43-A30B-2A1D671E546D}" srcOrd="0" destOrd="0" presId="urn:microsoft.com/office/officeart/2005/8/layout/radial3"/>
    <dgm:cxn modelId="{E9E26687-9E9A-47C8-A865-F96B3ACF8F49}" type="presOf" srcId="{E6CF5568-4011-FC43-A862-ADDA7A1A9F55}" destId="{FF3ACF95-4918-1C47-A2FD-2339DF1D086E}" srcOrd="0" destOrd="1" presId="urn:microsoft.com/office/officeart/2005/8/layout/radial3"/>
    <dgm:cxn modelId="{8FBA745F-16C9-B74D-9DCD-14748E28468C}" srcId="{7B0972E4-04D4-E34D-90AD-176CC2265F42}" destId="{3ABC56C6-21FC-CF4F-B2D9-C483BA3AA34F}" srcOrd="2" destOrd="0" parTransId="{4FC45E39-618B-6A42-A5ED-A17345F918A3}" sibTransId="{3C863856-4BF9-134E-AAB8-DEB9C643D951}"/>
    <dgm:cxn modelId="{F6402E3F-0986-D047-B84C-6B87F0BB308F}" srcId="{AE895AC4-C847-BC47-AE9C-6EB904281A1E}" destId="{9C58570E-C41D-C844-A012-7DE7CB31F9B6}" srcOrd="0" destOrd="0" parTransId="{B0EE068B-D7B4-5A40-8085-2D37390AB6C1}" sibTransId="{B4786CCE-BDF7-2E40-A832-2B2FB4608CDE}"/>
    <dgm:cxn modelId="{6373401F-7A87-43EC-A02D-A49EF88B5E79}" type="presOf" srcId="{51317379-18AA-7043-8936-25EB6C03ACCE}" destId="{69EDC614-05B7-8948-A59C-8C19CAEC3085}" srcOrd="0" destOrd="2" presId="urn:microsoft.com/office/officeart/2005/8/layout/radial3"/>
    <dgm:cxn modelId="{8F8E35C5-4583-4FD0-8A57-7792322E0ED9}" srcId="{AE895AC4-C847-BC47-AE9C-6EB904281A1E}" destId="{7D1CBF55-1A82-47C8-BA1E-A1EDE8FFA9DA}" srcOrd="1" destOrd="0" parTransId="{00542153-694B-463A-A4D1-558F014ED8A7}" sibTransId="{7990B5D9-5F64-4D3F-8DD9-C1E9677D6ECB}"/>
    <dgm:cxn modelId="{56CEC07B-3ED9-4FA5-9042-E1D201702D33}" type="presOf" srcId="{9C5E4BD2-354B-E74E-B474-A6E17DB0A7C0}" destId="{FF3ACF95-4918-1C47-A2FD-2339DF1D086E}" srcOrd="0" destOrd="4" presId="urn:microsoft.com/office/officeart/2005/8/layout/radial3"/>
    <dgm:cxn modelId="{F53FBA33-BC49-0D40-8D8D-5AAF76E58AB1}" srcId="{7B0972E4-04D4-E34D-90AD-176CC2265F42}" destId="{7789DD60-8EF2-F944-B28C-7344C7C8F31B}" srcOrd="1" destOrd="0" parTransId="{4C7F5366-D4BB-DD4F-B6E8-8C51BA828594}" sibTransId="{D09DF276-2BD6-4142-ABDE-EB263899ED29}"/>
    <dgm:cxn modelId="{46475D24-5293-4017-98AE-C05103C240FD}" type="presOf" srcId="{3BDEC507-BE4B-7947-A2D3-97006C47ECA1}" destId="{C839BD36-1054-2D46-8A2E-A234D9CA0E04}" srcOrd="0" destOrd="0" presId="urn:microsoft.com/office/officeart/2005/8/layout/radial3"/>
    <dgm:cxn modelId="{9E4F10EF-8B52-0849-B5D2-6734F18C356D}" srcId="{AE895AC4-C847-BC47-AE9C-6EB904281A1E}" destId="{85FDAAB2-9534-584B-A169-845EDF4C82B5}" srcOrd="2" destOrd="0" parTransId="{6C8533F5-A3C2-E647-91A3-504C55D962FC}" sibTransId="{45A10F86-74D1-B148-99D5-FE4F3FB049BF}"/>
    <dgm:cxn modelId="{349DD8D7-08D0-4354-9761-E4857F6138FE}" type="presOf" srcId="{7BC3E180-6C93-7D42-9872-7E1BA288E4C4}" destId="{8387D81E-3F11-F34B-8C17-BB5C267C075A}" srcOrd="0" destOrd="1" presId="urn:microsoft.com/office/officeart/2005/8/layout/radial3"/>
    <dgm:cxn modelId="{990C233C-A397-4878-922F-D8C79FA6AF70}" type="presOf" srcId="{30A6AB49-4CF8-1F4D-AB41-D999641F8803}" destId="{69EDC614-05B7-8948-A59C-8C19CAEC3085}" srcOrd="0" destOrd="1" presId="urn:microsoft.com/office/officeart/2005/8/layout/radial3"/>
    <dgm:cxn modelId="{9FBC7CFE-10C1-492B-8880-B18734407A68}" type="presOf" srcId="{EE11B2EE-17A1-464E-917A-E49FF16E4880}" destId="{FF3ACF95-4918-1C47-A2FD-2339DF1D086E}" srcOrd="0" destOrd="3" presId="urn:microsoft.com/office/officeart/2005/8/layout/radial3"/>
    <dgm:cxn modelId="{35E6C198-B8A9-47F5-B924-29BCEF4BF1D2}" type="presOf" srcId="{14C22DAE-4764-3945-A267-59D5058F3153}" destId="{02869250-E725-7F4C-8591-EA053F31E06F}" srcOrd="0" destOrd="0" presId="urn:microsoft.com/office/officeart/2005/8/layout/radial3"/>
    <dgm:cxn modelId="{87BF70DE-F14F-4F8C-8307-4A6C39E75C0C}" type="presParOf" srcId="{C839BD36-1054-2D46-8A2E-A234D9CA0E04}" destId="{ECFC110D-3098-4843-BD4E-78516B2A02AD}" srcOrd="0" destOrd="0" presId="urn:microsoft.com/office/officeart/2005/8/layout/radial3"/>
    <dgm:cxn modelId="{FEEE488C-A750-44A6-9639-F7BA3FB40B58}" type="presParOf" srcId="{ECFC110D-3098-4843-BD4E-78516B2A02AD}" destId="{6BC64632-68C7-8647-83FD-E073CB5A3B29}" srcOrd="0" destOrd="0" presId="urn:microsoft.com/office/officeart/2005/8/layout/radial3"/>
    <dgm:cxn modelId="{A3DCD271-5293-4F6B-AC1D-E88B8352A3E3}" type="presParOf" srcId="{ECFC110D-3098-4843-BD4E-78516B2A02AD}" destId="{3A2979B0-6E02-7A43-A30B-2A1D671E546D}" srcOrd="1" destOrd="0" presId="urn:microsoft.com/office/officeart/2005/8/layout/radial3"/>
    <dgm:cxn modelId="{F3B3D52A-1F81-4465-96A6-F78C90C50039}" type="presParOf" srcId="{ECFC110D-3098-4843-BD4E-78516B2A02AD}" destId="{FF3ACF95-4918-1C47-A2FD-2339DF1D086E}" srcOrd="2" destOrd="0" presId="urn:microsoft.com/office/officeart/2005/8/layout/radial3"/>
    <dgm:cxn modelId="{C3A6F831-7E48-4324-BBEB-944564264F4F}" type="presParOf" srcId="{ECFC110D-3098-4843-BD4E-78516B2A02AD}" destId="{5FC19D2D-B806-B941-AB84-2BAEFC8D31A0}" srcOrd="3" destOrd="0" presId="urn:microsoft.com/office/officeart/2005/8/layout/radial3"/>
    <dgm:cxn modelId="{F199C39D-49E0-48ED-93E9-7B66DC370B34}" type="presParOf" srcId="{ECFC110D-3098-4843-BD4E-78516B2A02AD}" destId="{69EDC614-05B7-8948-A59C-8C19CAEC3085}" srcOrd="4" destOrd="0" presId="urn:microsoft.com/office/officeart/2005/8/layout/radial3"/>
    <dgm:cxn modelId="{ADC2DC86-004D-4F82-A140-B24709C77D6B}" type="presParOf" srcId="{ECFC110D-3098-4843-BD4E-78516B2A02AD}" destId="{8387D81E-3F11-F34B-8C17-BB5C267C075A}" srcOrd="5" destOrd="0" presId="urn:microsoft.com/office/officeart/2005/8/layout/radial3"/>
    <dgm:cxn modelId="{A88874FE-8267-4ABB-86D9-1F4B1E634418}" type="presParOf" srcId="{ECFC110D-3098-4843-BD4E-78516B2A02AD}" destId="{02869250-E725-7F4C-8591-EA053F31E06F}" srcOrd="6" destOrd="0" presId="urn:microsoft.com/office/officeart/2005/8/layout/radial3"/>
    <dgm:cxn modelId="{3601DD71-456F-4BB1-8CE5-ED34CFBAD027}" type="presParOf" srcId="{ECFC110D-3098-4843-BD4E-78516B2A02AD}" destId="{DA0F001B-EC4B-634F-B100-EF3102DF9026}" srcOrd="7"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163A67A-AE2E-4428-A21A-59FB30897CF5}" type="doc">
      <dgm:prSet loTypeId="urn:microsoft.com/office/officeart/2005/8/layout/vList2" loCatId="list" qsTypeId="urn:microsoft.com/office/officeart/2005/8/quickstyle/3D4" qsCatId="3D" csTypeId="urn:microsoft.com/office/officeart/2005/8/colors/accent4_2" csCatId="accent4" phldr="1"/>
      <dgm:spPr/>
      <dgm:t>
        <a:bodyPr/>
        <a:lstStyle/>
        <a:p>
          <a:endParaRPr lang="en-US"/>
        </a:p>
      </dgm:t>
    </dgm:pt>
    <dgm:pt modelId="{CD5B40C4-2DC2-4233-8028-08D6B1945218}">
      <dgm:prSet custT="1"/>
      <dgm:spPr>
        <a:solidFill>
          <a:schemeClr val="bg2">
            <a:lumMod val="50000"/>
          </a:schemeClr>
        </a:solidFill>
      </dgm:spPr>
      <dgm:t>
        <a:bodyPr/>
        <a:lstStyle/>
        <a:p>
          <a:pPr rtl="0"/>
          <a:r>
            <a:rPr lang="en-US" sz="2800" i="0" u="none" dirty="0" smtClean="0"/>
            <a:t>SAS® Solution:</a:t>
          </a:r>
          <a:endParaRPr lang="en-US" sz="2800" i="0" u="none" dirty="0"/>
        </a:p>
      </dgm:t>
    </dgm:pt>
    <dgm:pt modelId="{765320CA-B87A-494F-B9C0-982CE376C294}" type="parTrans" cxnId="{D750ED98-D692-439B-B78C-AD87161BB561}">
      <dgm:prSet/>
      <dgm:spPr/>
      <dgm:t>
        <a:bodyPr/>
        <a:lstStyle/>
        <a:p>
          <a:endParaRPr lang="en-US"/>
        </a:p>
      </dgm:t>
    </dgm:pt>
    <dgm:pt modelId="{36922313-0D75-480D-8913-195AA2DF0113}" type="sibTrans" cxnId="{D750ED98-D692-439B-B78C-AD87161BB561}">
      <dgm:prSet/>
      <dgm:spPr/>
      <dgm:t>
        <a:bodyPr/>
        <a:lstStyle/>
        <a:p>
          <a:endParaRPr lang="en-US"/>
        </a:p>
      </dgm:t>
    </dgm:pt>
    <dgm:pt modelId="{2AB3BE6E-45C4-4052-AB97-AF0D17D2AC21}">
      <dgm:prSet custT="1"/>
      <dgm:spPr/>
      <dgm:t>
        <a:bodyPr/>
        <a:lstStyle/>
        <a:p>
          <a:pPr rtl="0"/>
          <a:r>
            <a:rPr lang="en-US" sz="2400" dirty="0" smtClean="0"/>
            <a:t>Financial reporting at summary and detail level</a:t>
          </a:r>
          <a:endParaRPr lang="en-US" sz="2400" dirty="0"/>
        </a:p>
      </dgm:t>
    </dgm:pt>
    <dgm:pt modelId="{F2F14910-1D91-4A54-BC01-AE48546BFFEC}" type="parTrans" cxnId="{6D8B06DE-E81E-4DCC-BD0B-6A3170F66879}">
      <dgm:prSet/>
      <dgm:spPr/>
      <dgm:t>
        <a:bodyPr/>
        <a:lstStyle/>
        <a:p>
          <a:endParaRPr lang="en-US"/>
        </a:p>
      </dgm:t>
    </dgm:pt>
    <dgm:pt modelId="{C5C6490A-7EE2-4D60-B2AA-FAB13C9909E9}" type="sibTrans" cxnId="{6D8B06DE-E81E-4DCC-BD0B-6A3170F66879}">
      <dgm:prSet/>
      <dgm:spPr/>
      <dgm:t>
        <a:bodyPr/>
        <a:lstStyle/>
        <a:p>
          <a:endParaRPr lang="en-US"/>
        </a:p>
      </dgm:t>
    </dgm:pt>
    <dgm:pt modelId="{C659E4E2-DCBF-2A43-BF7B-A1FF4EAC8AAA}">
      <dgm:prSet custT="1"/>
      <dgm:spPr/>
      <dgm:t>
        <a:bodyPr/>
        <a:lstStyle/>
        <a:p>
          <a:pPr rtl="0"/>
          <a:endParaRPr lang="en-US" sz="2300" dirty="0"/>
        </a:p>
      </dgm:t>
    </dgm:pt>
    <dgm:pt modelId="{A61642AD-2A03-8443-9255-8B97F94D97ED}" type="parTrans" cxnId="{FDA9B5D5-A614-6D46-B3DC-6EE37C0B724B}">
      <dgm:prSet/>
      <dgm:spPr/>
      <dgm:t>
        <a:bodyPr/>
        <a:lstStyle/>
        <a:p>
          <a:endParaRPr lang="en-US"/>
        </a:p>
      </dgm:t>
    </dgm:pt>
    <dgm:pt modelId="{52696E65-0E1B-AB43-9244-C0D73013A789}" type="sibTrans" cxnId="{FDA9B5D5-A614-6D46-B3DC-6EE37C0B724B}">
      <dgm:prSet/>
      <dgm:spPr/>
      <dgm:t>
        <a:bodyPr/>
        <a:lstStyle/>
        <a:p>
          <a:endParaRPr lang="en-US"/>
        </a:p>
      </dgm:t>
    </dgm:pt>
    <dgm:pt modelId="{95BD6C45-65F7-DF4F-9FC6-1BD21007B19D}">
      <dgm:prSet custT="1"/>
      <dgm:spPr/>
      <dgm:t>
        <a:bodyPr/>
        <a:lstStyle/>
        <a:p>
          <a:pPr rtl="0"/>
          <a:endParaRPr lang="en-US" sz="2300" dirty="0"/>
        </a:p>
      </dgm:t>
    </dgm:pt>
    <dgm:pt modelId="{0EC94F30-51DD-174B-8091-4F1A5094D567}" type="parTrans" cxnId="{9602E5EF-04AC-AF4B-87B4-D8E87D54F8EF}">
      <dgm:prSet/>
      <dgm:spPr/>
      <dgm:t>
        <a:bodyPr/>
        <a:lstStyle/>
        <a:p>
          <a:endParaRPr lang="en-US"/>
        </a:p>
      </dgm:t>
    </dgm:pt>
    <dgm:pt modelId="{08F28E44-1753-2D49-ACCF-33D8806F1DFF}" type="sibTrans" cxnId="{9602E5EF-04AC-AF4B-87B4-D8E87D54F8EF}">
      <dgm:prSet/>
      <dgm:spPr/>
      <dgm:t>
        <a:bodyPr/>
        <a:lstStyle/>
        <a:p>
          <a:endParaRPr lang="en-US"/>
        </a:p>
      </dgm:t>
    </dgm:pt>
    <dgm:pt modelId="{525076A3-4AFA-0C47-B56A-42C6F292D0B9}">
      <dgm:prSet custT="1"/>
      <dgm:spPr/>
      <dgm:t>
        <a:bodyPr/>
        <a:lstStyle/>
        <a:p>
          <a:pPr rtl="0"/>
          <a:endParaRPr lang="en-US" sz="2300" dirty="0"/>
        </a:p>
      </dgm:t>
    </dgm:pt>
    <dgm:pt modelId="{288DB8D3-1DF3-C34D-A500-1C101D926ABD}" type="parTrans" cxnId="{B8FFDFCF-4C37-A445-95CF-62316CC0A597}">
      <dgm:prSet/>
      <dgm:spPr/>
      <dgm:t>
        <a:bodyPr/>
        <a:lstStyle/>
        <a:p>
          <a:endParaRPr lang="en-US"/>
        </a:p>
      </dgm:t>
    </dgm:pt>
    <dgm:pt modelId="{5CA0239A-DBC1-E943-82B0-30787848ED4D}" type="sibTrans" cxnId="{B8FFDFCF-4C37-A445-95CF-62316CC0A597}">
      <dgm:prSet/>
      <dgm:spPr/>
      <dgm:t>
        <a:bodyPr/>
        <a:lstStyle/>
        <a:p>
          <a:endParaRPr lang="en-US"/>
        </a:p>
      </dgm:t>
    </dgm:pt>
    <dgm:pt modelId="{AB88026F-2F3D-8441-B219-B974522DACFC}">
      <dgm:prSet custT="1"/>
      <dgm:spPr/>
      <dgm:t>
        <a:bodyPr/>
        <a:lstStyle/>
        <a:p>
          <a:pPr rtl="0"/>
          <a:endParaRPr lang="en-US" sz="2300" dirty="0"/>
        </a:p>
      </dgm:t>
    </dgm:pt>
    <dgm:pt modelId="{DFD4DC6A-378F-3643-BCEB-3A0CDB311067}" type="parTrans" cxnId="{76945F00-BC07-DA40-AC56-7B57FC23ED78}">
      <dgm:prSet/>
      <dgm:spPr/>
      <dgm:t>
        <a:bodyPr/>
        <a:lstStyle/>
        <a:p>
          <a:endParaRPr lang="en-US"/>
        </a:p>
      </dgm:t>
    </dgm:pt>
    <dgm:pt modelId="{80F96C50-F541-F947-9726-E6BA30CF4877}" type="sibTrans" cxnId="{76945F00-BC07-DA40-AC56-7B57FC23ED78}">
      <dgm:prSet/>
      <dgm:spPr/>
      <dgm:t>
        <a:bodyPr/>
        <a:lstStyle/>
        <a:p>
          <a:endParaRPr lang="en-US"/>
        </a:p>
      </dgm:t>
    </dgm:pt>
    <dgm:pt modelId="{0BAD5B30-C2D9-4594-87ED-8E597EB51D6A}">
      <dgm:prSet custT="1"/>
      <dgm:spPr/>
      <dgm:t>
        <a:bodyPr/>
        <a:lstStyle/>
        <a:p>
          <a:pPr rtl="0"/>
          <a:endParaRPr lang="en-US" sz="2300" dirty="0"/>
        </a:p>
      </dgm:t>
    </dgm:pt>
    <dgm:pt modelId="{609A4172-6CB5-4343-BE45-66366CED70ED}" type="parTrans" cxnId="{6CF81B9F-3466-4BDA-87B4-CACA60D424C8}">
      <dgm:prSet/>
      <dgm:spPr/>
      <dgm:t>
        <a:bodyPr/>
        <a:lstStyle/>
        <a:p>
          <a:endParaRPr lang="en-US"/>
        </a:p>
      </dgm:t>
    </dgm:pt>
    <dgm:pt modelId="{968FF0C2-60A2-4989-B170-4332E9829AB3}" type="sibTrans" cxnId="{6CF81B9F-3466-4BDA-87B4-CACA60D424C8}">
      <dgm:prSet/>
      <dgm:spPr/>
      <dgm:t>
        <a:bodyPr/>
        <a:lstStyle/>
        <a:p>
          <a:endParaRPr lang="en-US"/>
        </a:p>
      </dgm:t>
    </dgm:pt>
    <dgm:pt modelId="{F4931220-AFC0-4B46-A666-3F3AEA2082B6}">
      <dgm:prSet custT="1"/>
      <dgm:spPr/>
      <dgm:t>
        <a:bodyPr/>
        <a:lstStyle/>
        <a:p>
          <a:pPr rtl="0"/>
          <a:r>
            <a:rPr lang="en-US" sz="2400" dirty="0" smtClean="0"/>
            <a:t>Ability to monitor by month or quarter</a:t>
          </a:r>
          <a:endParaRPr lang="en-US" sz="2400" dirty="0"/>
        </a:p>
      </dgm:t>
    </dgm:pt>
    <dgm:pt modelId="{0DD02CFF-5F49-4463-9F24-8B22E20B5061}" type="parTrans" cxnId="{45189CDD-CAD5-42D8-AF6A-766A25F794AD}">
      <dgm:prSet/>
      <dgm:spPr/>
      <dgm:t>
        <a:bodyPr/>
        <a:lstStyle/>
        <a:p>
          <a:endParaRPr lang="en-US"/>
        </a:p>
      </dgm:t>
    </dgm:pt>
    <dgm:pt modelId="{C2085A46-1C1A-4488-9E45-87944DEBE217}" type="sibTrans" cxnId="{45189CDD-CAD5-42D8-AF6A-766A25F794AD}">
      <dgm:prSet/>
      <dgm:spPr/>
      <dgm:t>
        <a:bodyPr/>
        <a:lstStyle/>
        <a:p>
          <a:endParaRPr lang="en-US"/>
        </a:p>
      </dgm:t>
    </dgm:pt>
    <dgm:pt modelId="{B3905B4E-4B9D-4FA5-ABD8-179D1563D43F}">
      <dgm:prSet custT="1"/>
      <dgm:spPr/>
      <dgm:t>
        <a:bodyPr/>
        <a:lstStyle/>
        <a:p>
          <a:pPr rtl="0"/>
          <a:r>
            <a:rPr lang="en-US" sz="2400" dirty="0" smtClean="0"/>
            <a:t>Sort, filter and rearrange data as desired</a:t>
          </a:r>
          <a:endParaRPr lang="en-US" sz="2400" dirty="0"/>
        </a:p>
      </dgm:t>
    </dgm:pt>
    <dgm:pt modelId="{A8CE7A8C-FC55-4C5B-8904-9978E31448F0}" type="parTrans" cxnId="{BE342AB5-A06E-400F-9753-65C3006EEC17}">
      <dgm:prSet/>
      <dgm:spPr/>
      <dgm:t>
        <a:bodyPr/>
        <a:lstStyle/>
        <a:p>
          <a:endParaRPr lang="en-US"/>
        </a:p>
      </dgm:t>
    </dgm:pt>
    <dgm:pt modelId="{75637AD9-D213-4317-A0B7-B696A2AC92AE}" type="sibTrans" cxnId="{BE342AB5-A06E-400F-9753-65C3006EEC17}">
      <dgm:prSet/>
      <dgm:spPr/>
      <dgm:t>
        <a:bodyPr/>
        <a:lstStyle/>
        <a:p>
          <a:endParaRPr lang="en-US"/>
        </a:p>
      </dgm:t>
    </dgm:pt>
    <dgm:pt modelId="{EF3F6F41-FE20-4351-A966-E3EFCE994AAE}">
      <dgm:prSet custT="1"/>
      <dgm:spPr/>
      <dgm:t>
        <a:bodyPr/>
        <a:lstStyle/>
        <a:p>
          <a:pPr rtl="0"/>
          <a:r>
            <a:rPr lang="en-US" sz="2400" dirty="0" smtClean="0"/>
            <a:t>Create reports for personal use or to share</a:t>
          </a:r>
          <a:endParaRPr lang="en-US" sz="2400" dirty="0"/>
        </a:p>
      </dgm:t>
    </dgm:pt>
    <dgm:pt modelId="{FEE8CB64-EE29-4EFC-86C0-729C6B8ADDD4}" type="parTrans" cxnId="{35879EF5-5C2F-4723-A09E-9E67726D6421}">
      <dgm:prSet/>
      <dgm:spPr/>
      <dgm:t>
        <a:bodyPr/>
        <a:lstStyle/>
        <a:p>
          <a:endParaRPr lang="en-US"/>
        </a:p>
      </dgm:t>
    </dgm:pt>
    <dgm:pt modelId="{AE2AC9CF-2597-42FE-A4E1-0CE9F06B932D}" type="sibTrans" cxnId="{35879EF5-5C2F-4723-A09E-9E67726D6421}">
      <dgm:prSet/>
      <dgm:spPr/>
      <dgm:t>
        <a:bodyPr/>
        <a:lstStyle/>
        <a:p>
          <a:endParaRPr lang="en-US"/>
        </a:p>
      </dgm:t>
    </dgm:pt>
    <dgm:pt modelId="{9793A3E9-23BC-4DE0-A35B-02D6B5918859}">
      <dgm:prSet custT="1"/>
      <dgm:spPr/>
      <dgm:t>
        <a:bodyPr/>
        <a:lstStyle/>
        <a:p>
          <a:pPr rtl="0"/>
          <a:r>
            <a:rPr lang="en-US" sz="2400" dirty="0" smtClean="0"/>
            <a:t>Add graphs and charts</a:t>
          </a:r>
          <a:endParaRPr lang="en-US" sz="2400" dirty="0"/>
        </a:p>
      </dgm:t>
    </dgm:pt>
    <dgm:pt modelId="{92646A15-CE78-4050-84C9-D3025A2FC76D}" type="parTrans" cxnId="{3CF02C47-C6AE-4E18-9220-E27AED6EC88C}">
      <dgm:prSet/>
      <dgm:spPr/>
      <dgm:t>
        <a:bodyPr/>
        <a:lstStyle/>
        <a:p>
          <a:endParaRPr lang="en-US"/>
        </a:p>
      </dgm:t>
    </dgm:pt>
    <dgm:pt modelId="{53D377DF-4AB4-4C4C-B194-021B344FE90A}" type="sibTrans" cxnId="{3CF02C47-C6AE-4E18-9220-E27AED6EC88C}">
      <dgm:prSet/>
      <dgm:spPr/>
      <dgm:t>
        <a:bodyPr/>
        <a:lstStyle/>
        <a:p>
          <a:endParaRPr lang="en-US"/>
        </a:p>
      </dgm:t>
    </dgm:pt>
    <dgm:pt modelId="{11E512AE-1AFC-4E8D-80D8-F8D7A8645ADF}">
      <dgm:prSet custT="1"/>
      <dgm:spPr/>
      <dgm:t>
        <a:bodyPr/>
        <a:lstStyle/>
        <a:p>
          <a:pPr rtl="0"/>
          <a:r>
            <a:rPr lang="en-US" sz="2400" dirty="0" smtClean="0"/>
            <a:t>Multi year comparisons</a:t>
          </a:r>
          <a:endParaRPr lang="en-US" sz="2400" dirty="0"/>
        </a:p>
      </dgm:t>
    </dgm:pt>
    <dgm:pt modelId="{4C2F6AE1-CDDC-4628-9CDF-35B3FEA1C65B}" type="parTrans" cxnId="{EB6C2794-3EAE-4737-9233-B862485ACD81}">
      <dgm:prSet/>
      <dgm:spPr/>
      <dgm:t>
        <a:bodyPr/>
        <a:lstStyle/>
        <a:p>
          <a:endParaRPr lang="en-US"/>
        </a:p>
      </dgm:t>
    </dgm:pt>
    <dgm:pt modelId="{9436F0C8-2469-409B-9D3D-24D6B0C84144}" type="sibTrans" cxnId="{EB6C2794-3EAE-4737-9233-B862485ACD81}">
      <dgm:prSet/>
      <dgm:spPr/>
      <dgm:t>
        <a:bodyPr/>
        <a:lstStyle/>
        <a:p>
          <a:endParaRPr lang="en-US"/>
        </a:p>
      </dgm:t>
    </dgm:pt>
    <dgm:pt modelId="{88F8ECDA-94D0-4AD5-AE75-0D7F50F6545B}">
      <dgm:prSet custT="1"/>
      <dgm:spPr/>
      <dgm:t>
        <a:bodyPr/>
        <a:lstStyle/>
        <a:p>
          <a:pPr rtl="0"/>
          <a:endParaRPr lang="en-US" sz="2400" dirty="0"/>
        </a:p>
      </dgm:t>
    </dgm:pt>
    <dgm:pt modelId="{48D4919B-B38B-4FC5-B9E0-CD3E12BEC597}" type="parTrans" cxnId="{260E2B6A-DFEF-422D-8018-E92937C3F943}">
      <dgm:prSet/>
      <dgm:spPr/>
      <dgm:t>
        <a:bodyPr/>
        <a:lstStyle/>
        <a:p>
          <a:endParaRPr lang="en-US"/>
        </a:p>
      </dgm:t>
    </dgm:pt>
    <dgm:pt modelId="{11855FF2-2BD0-48CA-B206-CD17579954A6}" type="sibTrans" cxnId="{260E2B6A-DFEF-422D-8018-E92937C3F943}">
      <dgm:prSet/>
      <dgm:spPr/>
      <dgm:t>
        <a:bodyPr/>
        <a:lstStyle/>
        <a:p>
          <a:endParaRPr lang="en-US"/>
        </a:p>
      </dgm:t>
    </dgm:pt>
    <dgm:pt modelId="{24FAA6B9-8378-4D3D-9589-F7F32C9C0817}">
      <dgm:prSet custT="1"/>
      <dgm:spPr/>
      <dgm:t>
        <a:bodyPr/>
        <a:lstStyle/>
        <a:p>
          <a:pPr rtl="0"/>
          <a:endParaRPr lang="en-US" sz="2400" dirty="0"/>
        </a:p>
      </dgm:t>
    </dgm:pt>
    <dgm:pt modelId="{0DFEAC3B-6CE1-4F30-B4E6-CBCEB992CA1D}" type="parTrans" cxnId="{AB9AE1E2-588F-4A18-A97A-1DA3034FBF9B}">
      <dgm:prSet/>
      <dgm:spPr/>
      <dgm:t>
        <a:bodyPr/>
        <a:lstStyle/>
        <a:p>
          <a:endParaRPr lang="en-US"/>
        </a:p>
      </dgm:t>
    </dgm:pt>
    <dgm:pt modelId="{02BEBCB3-0976-4FB0-84C4-95A20D153D0C}" type="sibTrans" cxnId="{AB9AE1E2-588F-4A18-A97A-1DA3034FBF9B}">
      <dgm:prSet/>
      <dgm:spPr/>
      <dgm:t>
        <a:bodyPr/>
        <a:lstStyle/>
        <a:p>
          <a:endParaRPr lang="en-US"/>
        </a:p>
      </dgm:t>
    </dgm:pt>
    <dgm:pt modelId="{2C7A2F6D-0822-4149-963C-CE92281DD6F4}">
      <dgm:prSet custT="1"/>
      <dgm:spPr/>
      <dgm:t>
        <a:bodyPr/>
        <a:lstStyle/>
        <a:p>
          <a:pPr rtl="0"/>
          <a:endParaRPr lang="en-US" sz="2400" dirty="0"/>
        </a:p>
      </dgm:t>
    </dgm:pt>
    <dgm:pt modelId="{C37273A9-9FE8-401F-90FE-295CE442E14F}" type="parTrans" cxnId="{B0B150BF-E7AE-44C1-9B19-A20888973E95}">
      <dgm:prSet/>
      <dgm:spPr/>
      <dgm:t>
        <a:bodyPr/>
        <a:lstStyle/>
        <a:p>
          <a:endParaRPr lang="en-US"/>
        </a:p>
      </dgm:t>
    </dgm:pt>
    <dgm:pt modelId="{200B178B-F8F2-4485-ACF7-798D3C3E6D03}" type="sibTrans" cxnId="{B0B150BF-E7AE-44C1-9B19-A20888973E95}">
      <dgm:prSet/>
      <dgm:spPr/>
      <dgm:t>
        <a:bodyPr/>
        <a:lstStyle/>
        <a:p>
          <a:endParaRPr lang="en-US"/>
        </a:p>
      </dgm:t>
    </dgm:pt>
    <dgm:pt modelId="{FF3C2D84-25F9-477B-9E69-38797B85F5BF}">
      <dgm:prSet custT="1"/>
      <dgm:spPr/>
      <dgm:t>
        <a:bodyPr/>
        <a:lstStyle/>
        <a:p>
          <a:pPr rtl="0"/>
          <a:endParaRPr lang="en-US" sz="2400" dirty="0"/>
        </a:p>
      </dgm:t>
    </dgm:pt>
    <dgm:pt modelId="{FA5CC896-5227-4D37-A887-AE3DC7093607}" type="parTrans" cxnId="{A88CE0BC-9DB1-4AEC-ABD5-BFFBEA5BA5DE}">
      <dgm:prSet/>
      <dgm:spPr/>
      <dgm:t>
        <a:bodyPr/>
        <a:lstStyle/>
        <a:p>
          <a:endParaRPr lang="en-US"/>
        </a:p>
      </dgm:t>
    </dgm:pt>
    <dgm:pt modelId="{D6E89CD8-F1C7-4B83-8ECF-7BC0B8C51112}" type="sibTrans" cxnId="{A88CE0BC-9DB1-4AEC-ABD5-BFFBEA5BA5DE}">
      <dgm:prSet/>
      <dgm:spPr/>
      <dgm:t>
        <a:bodyPr/>
        <a:lstStyle/>
        <a:p>
          <a:endParaRPr lang="en-US"/>
        </a:p>
      </dgm:t>
    </dgm:pt>
    <dgm:pt modelId="{FA596FC1-3024-4AB3-9873-76C84AED0E61}">
      <dgm:prSet custT="1"/>
      <dgm:spPr/>
      <dgm:t>
        <a:bodyPr/>
        <a:lstStyle/>
        <a:p>
          <a:pPr rtl="0"/>
          <a:endParaRPr lang="en-US" sz="2400" dirty="0"/>
        </a:p>
      </dgm:t>
    </dgm:pt>
    <dgm:pt modelId="{3E084DCC-68BB-43E8-9C01-015C64135D65}" type="parTrans" cxnId="{BCE0FD46-FF0B-41EB-9795-043AA3E1809E}">
      <dgm:prSet/>
      <dgm:spPr/>
      <dgm:t>
        <a:bodyPr/>
        <a:lstStyle/>
        <a:p>
          <a:endParaRPr lang="en-US"/>
        </a:p>
      </dgm:t>
    </dgm:pt>
    <dgm:pt modelId="{80CF57A1-6425-48F8-BBFB-24E854803B56}" type="sibTrans" cxnId="{BCE0FD46-FF0B-41EB-9795-043AA3E1809E}">
      <dgm:prSet/>
      <dgm:spPr/>
      <dgm:t>
        <a:bodyPr/>
        <a:lstStyle/>
        <a:p>
          <a:endParaRPr lang="en-US"/>
        </a:p>
      </dgm:t>
    </dgm:pt>
    <dgm:pt modelId="{3A7E18BF-7649-4FDD-95AF-5A44DDF7891A}" type="pres">
      <dgm:prSet presAssocID="{3163A67A-AE2E-4428-A21A-59FB30897CF5}" presName="linear" presStyleCnt="0">
        <dgm:presLayoutVars>
          <dgm:animLvl val="lvl"/>
          <dgm:resizeHandles val="exact"/>
        </dgm:presLayoutVars>
      </dgm:prSet>
      <dgm:spPr/>
      <dgm:t>
        <a:bodyPr/>
        <a:lstStyle/>
        <a:p>
          <a:endParaRPr lang="en-US"/>
        </a:p>
      </dgm:t>
    </dgm:pt>
    <dgm:pt modelId="{20802ACD-0195-44AE-8C51-865587D40D97}" type="pres">
      <dgm:prSet presAssocID="{CD5B40C4-2DC2-4233-8028-08D6B1945218}" presName="parentText" presStyleLbl="node1" presStyleIdx="0" presStyleCnt="1" custScaleY="89909" custLinFactNeighborX="-926" custLinFactNeighborY="-26033">
        <dgm:presLayoutVars>
          <dgm:chMax val="0"/>
          <dgm:bulletEnabled val="1"/>
        </dgm:presLayoutVars>
      </dgm:prSet>
      <dgm:spPr/>
      <dgm:t>
        <a:bodyPr/>
        <a:lstStyle/>
        <a:p>
          <a:endParaRPr lang="en-US"/>
        </a:p>
      </dgm:t>
    </dgm:pt>
    <dgm:pt modelId="{F1504F0B-45E9-4CC9-A028-C2271E8448A7}" type="pres">
      <dgm:prSet presAssocID="{CD5B40C4-2DC2-4233-8028-08D6B1945218}" presName="childText" presStyleLbl="revTx" presStyleIdx="0" presStyleCnt="1" custScaleY="160807">
        <dgm:presLayoutVars>
          <dgm:bulletEnabled val="1"/>
        </dgm:presLayoutVars>
      </dgm:prSet>
      <dgm:spPr/>
      <dgm:t>
        <a:bodyPr/>
        <a:lstStyle/>
        <a:p>
          <a:endParaRPr lang="en-US"/>
        </a:p>
      </dgm:t>
    </dgm:pt>
  </dgm:ptLst>
  <dgm:cxnLst>
    <dgm:cxn modelId="{B8FFDFCF-4C37-A445-95CF-62316CC0A597}" srcId="{CD5B40C4-2DC2-4233-8028-08D6B1945218}" destId="{525076A3-4AFA-0C47-B56A-42C6F292D0B9}" srcOrd="14" destOrd="0" parTransId="{288DB8D3-1DF3-C34D-A500-1C101D926ABD}" sibTransId="{5CA0239A-DBC1-E943-82B0-30787848ED4D}"/>
    <dgm:cxn modelId="{D656CDFA-DE7B-406E-8A4C-032C4AE95E96}" type="presOf" srcId="{2AB3BE6E-45C4-4052-AB97-AF0D17D2AC21}" destId="{F1504F0B-45E9-4CC9-A028-C2271E8448A7}" srcOrd="0" destOrd="0" presId="urn:microsoft.com/office/officeart/2005/8/layout/vList2"/>
    <dgm:cxn modelId="{35879EF5-5C2F-4723-A09E-9E67726D6421}" srcId="{CD5B40C4-2DC2-4233-8028-08D6B1945218}" destId="{EF3F6F41-FE20-4351-A966-E3EFCE994AAE}" srcOrd="6" destOrd="0" parTransId="{FEE8CB64-EE29-4EFC-86C0-729C6B8ADDD4}" sibTransId="{AE2AC9CF-2597-42FE-A4E1-0CE9F06B932D}"/>
    <dgm:cxn modelId="{6350DFCB-DEAF-4256-8D1C-23633969BE19}" type="presOf" srcId="{3163A67A-AE2E-4428-A21A-59FB30897CF5}" destId="{3A7E18BF-7649-4FDD-95AF-5A44DDF7891A}" srcOrd="0" destOrd="0" presId="urn:microsoft.com/office/officeart/2005/8/layout/vList2"/>
    <dgm:cxn modelId="{260E2B6A-DFEF-422D-8018-E92937C3F943}" srcId="{CD5B40C4-2DC2-4233-8028-08D6B1945218}" destId="{88F8ECDA-94D0-4AD5-AE75-0D7F50F6545B}" srcOrd="1" destOrd="0" parTransId="{48D4919B-B38B-4FC5-B9E0-CD3E12BEC597}" sibTransId="{11855FF2-2BD0-48CA-B206-CD17579954A6}"/>
    <dgm:cxn modelId="{76945F00-BC07-DA40-AC56-7B57FC23ED78}" srcId="{CD5B40C4-2DC2-4233-8028-08D6B1945218}" destId="{AB88026F-2F3D-8441-B219-B974522DACFC}" srcOrd="15" destOrd="0" parTransId="{DFD4DC6A-378F-3643-BCEB-3A0CDB311067}" sibTransId="{80F96C50-F541-F947-9726-E6BA30CF4877}"/>
    <dgm:cxn modelId="{E280078A-09F9-4986-8B3A-9C385552E261}" type="presOf" srcId="{FF3C2D84-25F9-477B-9E69-38797B85F5BF}" destId="{F1504F0B-45E9-4CC9-A028-C2271E8448A7}" srcOrd="0" destOrd="7" presId="urn:microsoft.com/office/officeart/2005/8/layout/vList2"/>
    <dgm:cxn modelId="{EB6C2794-3EAE-4737-9233-B862485ACD81}" srcId="{CD5B40C4-2DC2-4233-8028-08D6B1945218}" destId="{11E512AE-1AFC-4E8D-80D8-F8D7A8645ADF}" srcOrd="10" destOrd="0" parTransId="{4C2F6AE1-CDDC-4628-9CDF-35B3FEA1C65B}" sibTransId="{9436F0C8-2469-409B-9D3D-24D6B0C84144}"/>
    <dgm:cxn modelId="{BCE0FD46-FF0B-41EB-9795-043AA3E1809E}" srcId="{CD5B40C4-2DC2-4233-8028-08D6B1945218}" destId="{FA596FC1-3024-4AB3-9873-76C84AED0E61}" srcOrd="9" destOrd="0" parTransId="{3E084DCC-68BB-43E8-9C01-015C64135D65}" sibTransId="{80CF57A1-6425-48F8-BBFB-24E854803B56}"/>
    <dgm:cxn modelId="{6CF81B9F-3466-4BDA-87B4-CACA60D424C8}" srcId="{CD5B40C4-2DC2-4233-8028-08D6B1945218}" destId="{0BAD5B30-C2D9-4594-87ED-8E597EB51D6A}" srcOrd="11" destOrd="0" parTransId="{609A4172-6CB5-4343-BE45-66366CED70ED}" sibTransId="{968FF0C2-60A2-4989-B170-4332E9829AB3}"/>
    <dgm:cxn modelId="{018F46DA-E18E-4660-97FA-9B3C7C269054}" type="presOf" srcId="{FA596FC1-3024-4AB3-9873-76C84AED0E61}" destId="{F1504F0B-45E9-4CC9-A028-C2271E8448A7}" srcOrd="0" destOrd="9" presId="urn:microsoft.com/office/officeart/2005/8/layout/vList2"/>
    <dgm:cxn modelId="{31DE2338-96ED-45FB-AC38-D722332AC9C7}" type="presOf" srcId="{11E512AE-1AFC-4E8D-80D8-F8D7A8645ADF}" destId="{F1504F0B-45E9-4CC9-A028-C2271E8448A7}" srcOrd="0" destOrd="10" presId="urn:microsoft.com/office/officeart/2005/8/layout/vList2"/>
    <dgm:cxn modelId="{BE342AB5-A06E-400F-9753-65C3006EEC17}" srcId="{CD5B40C4-2DC2-4233-8028-08D6B1945218}" destId="{B3905B4E-4B9D-4FA5-ABD8-179D1563D43F}" srcOrd="4" destOrd="0" parTransId="{A8CE7A8C-FC55-4C5B-8904-9978E31448F0}" sibTransId="{75637AD9-D213-4317-A0B7-B696A2AC92AE}"/>
    <dgm:cxn modelId="{B0B150BF-E7AE-44C1-9B19-A20888973E95}" srcId="{CD5B40C4-2DC2-4233-8028-08D6B1945218}" destId="{2C7A2F6D-0822-4149-963C-CE92281DD6F4}" srcOrd="5" destOrd="0" parTransId="{C37273A9-9FE8-401F-90FE-295CE442E14F}" sibTransId="{200B178B-F8F2-4485-ACF7-798D3C3E6D03}"/>
    <dgm:cxn modelId="{596CD6FA-AE5D-4153-A66B-36EFF90588F7}" type="presOf" srcId="{0BAD5B30-C2D9-4594-87ED-8E597EB51D6A}" destId="{F1504F0B-45E9-4CC9-A028-C2271E8448A7}" srcOrd="0" destOrd="11" presId="urn:microsoft.com/office/officeart/2005/8/layout/vList2"/>
    <dgm:cxn modelId="{8F16562A-CEF8-4C74-B9A7-BF2D36FC5E8A}" type="presOf" srcId="{88F8ECDA-94D0-4AD5-AE75-0D7F50F6545B}" destId="{F1504F0B-45E9-4CC9-A028-C2271E8448A7}" srcOrd="0" destOrd="1" presId="urn:microsoft.com/office/officeart/2005/8/layout/vList2"/>
    <dgm:cxn modelId="{4F560748-469D-4526-88F1-A4EAE5BD820A}" type="presOf" srcId="{9793A3E9-23BC-4DE0-A35B-02D6B5918859}" destId="{F1504F0B-45E9-4CC9-A028-C2271E8448A7}" srcOrd="0" destOrd="8" presId="urn:microsoft.com/office/officeart/2005/8/layout/vList2"/>
    <dgm:cxn modelId="{FDA9B5D5-A614-6D46-B3DC-6EE37C0B724B}" srcId="{CD5B40C4-2DC2-4233-8028-08D6B1945218}" destId="{C659E4E2-DCBF-2A43-BF7B-A1FF4EAC8AAA}" srcOrd="12" destOrd="0" parTransId="{A61642AD-2A03-8443-9255-8B97F94D97ED}" sibTransId="{52696E65-0E1B-AB43-9244-C0D73013A789}"/>
    <dgm:cxn modelId="{1E304C85-B465-4F9E-AB33-7B8F6718C140}" type="presOf" srcId="{CD5B40C4-2DC2-4233-8028-08D6B1945218}" destId="{20802ACD-0195-44AE-8C51-865587D40D97}" srcOrd="0" destOrd="0" presId="urn:microsoft.com/office/officeart/2005/8/layout/vList2"/>
    <dgm:cxn modelId="{DBAFCB0E-3273-41B0-8730-5342BD1DD711}" type="presOf" srcId="{95BD6C45-65F7-DF4F-9FC6-1BD21007B19D}" destId="{F1504F0B-45E9-4CC9-A028-C2271E8448A7}" srcOrd="0" destOrd="13" presId="urn:microsoft.com/office/officeart/2005/8/layout/vList2"/>
    <dgm:cxn modelId="{A88CE0BC-9DB1-4AEC-ABD5-BFFBEA5BA5DE}" srcId="{CD5B40C4-2DC2-4233-8028-08D6B1945218}" destId="{FF3C2D84-25F9-477B-9E69-38797B85F5BF}" srcOrd="7" destOrd="0" parTransId="{FA5CC896-5227-4D37-A887-AE3DC7093607}" sibTransId="{D6E89CD8-F1C7-4B83-8ECF-7BC0B8C51112}"/>
    <dgm:cxn modelId="{EE0B1FC9-DE10-48E2-8BB9-CC64E46FB8FD}" type="presOf" srcId="{2C7A2F6D-0822-4149-963C-CE92281DD6F4}" destId="{F1504F0B-45E9-4CC9-A028-C2271E8448A7}" srcOrd="0" destOrd="5" presId="urn:microsoft.com/office/officeart/2005/8/layout/vList2"/>
    <dgm:cxn modelId="{B6895AB8-3334-4553-9296-2856C37EB697}" type="presOf" srcId="{525076A3-4AFA-0C47-B56A-42C6F292D0B9}" destId="{F1504F0B-45E9-4CC9-A028-C2271E8448A7}" srcOrd="0" destOrd="14" presId="urn:microsoft.com/office/officeart/2005/8/layout/vList2"/>
    <dgm:cxn modelId="{F26EEE0B-2C53-4A3D-ACB6-454099E0B551}" type="presOf" srcId="{C659E4E2-DCBF-2A43-BF7B-A1FF4EAC8AAA}" destId="{F1504F0B-45E9-4CC9-A028-C2271E8448A7}" srcOrd="0" destOrd="12" presId="urn:microsoft.com/office/officeart/2005/8/layout/vList2"/>
    <dgm:cxn modelId="{AB9AE1E2-588F-4A18-A97A-1DA3034FBF9B}" srcId="{CD5B40C4-2DC2-4233-8028-08D6B1945218}" destId="{24FAA6B9-8378-4D3D-9589-F7F32C9C0817}" srcOrd="3" destOrd="0" parTransId="{0DFEAC3B-6CE1-4F30-B4E6-CBCEB992CA1D}" sibTransId="{02BEBCB3-0976-4FB0-84C4-95A20D153D0C}"/>
    <dgm:cxn modelId="{9602E5EF-04AC-AF4B-87B4-D8E87D54F8EF}" srcId="{CD5B40C4-2DC2-4233-8028-08D6B1945218}" destId="{95BD6C45-65F7-DF4F-9FC6-1BD21007B19D}" srcOrd="13" destOrd="0" parTransId="{0EC94F30-51DD-174B-8091-4F1A5094D567}" sibTransId="{08F28E44-1753-2D49-ACCF-33D8806F1DFF}"/>
    <dgm:cxn modelId="{6D8B06DE-E81E-4DCC-BD0B-6A3170F66879}" srcId="{CD5B40C4-2DC2-4233-8028-08D6B1945218}" destId="{2AB3BE6E-45C4-4052-AB97-AF0D17D2AC21}" srcOrd="0" destOrd="0" parTransId="{F2F14910-1D91-4A54-BC01-AE48546BFFEC}" sibTransId="{C5C6490A-7EE2-4D60-B2AA-FAB13C9909E9}"/>
    <dgm:cxn modelId="{79DEB91D-CCEC-42B4-BBD5-4891677D0471}" type="presOf" srcId="{F4931220-AFC0-4B46-A666-3F3AEA2082B6}" destId="{F1504F0B-45E9-4CC9-A028-C2271E8448A7}" srcOrd="0" destOrd="2" presId="urn:microsoft.com/office/officeart/2005/8/layout/vList2"/>
    <dgm:cxn modelId="{D750ED98-D692-439B-B78C-AD87161BB561}" srcId="{3163A67A-AE2E-4428-A21A-59FB30897CF5}" destId="{CD5B40C4-2DC2-4233-8028-08D6B1945218}" srcOrd="0" destOrd="0" parTransId="{765320CA-B87A-494F-B9C0-982CE376C294}" sibTransId="{36922313-0D75-480D-8913-195AA2DF0113}"/>
    <dgm:cxn modelId="{20F2B5C6-B311-459F-A10D-385983B08408}" type="presOf" srcId="{EF3F6F41-FE20-4351-A966-E3EFCE994AAE}" destId="{F1504F0B-45E9-4CC9-A028-C2271E8448A7}" srcOrd="0" destOrd="6" presId="urn:microsoft.com/office/officeart/2005/8/layout/vList2"/>
    <dgm:cxn modelId="{3CF02C47-C6AE-4E18-9220-E27AED6EC88C}" srcId="{CD5B40C4-2DC2-4233-8028-08D6B1945218}" destId="{9793A3E9-23BC-4DE0-A35B-02D6B5918859}" srcOrd="8" destOrd="0" parTransId="{92646A15-CE78-4050-84C9-D3025A2FC76D}" sibTransId="{53D377DF-4AB4-4C4C-B194-021B344FE90A}"/>
    <dgm:cxn modelId="{02C97F82-E6D4-4896-83B5-69B92FBEC46D}" type="presOf" srcId="{AB88026F-2F3D-8441-B219-B974522DACFC}" destId="{F1504F0B-45E9-4CC9-A028-C2271E8448A7}" srcOrd="0" destOrd="15" presId="urn:microsoft.com/office/officeart/2005/8/layout/vList2"/>
    <dgm:cxn modelId="{58EFD925-AED8-4336-A461-827A15B7EB1D}" type="presOf" srcId="{24FAA6B9-8378-4D3D-9589-F7F32C9C0817}" destId="{F1504F0B-45E9-4CC9-A028-C2271E8448A7}" srcOrd="0" destOrd="3" presId="urn:microsoft.com/office/officeart/2005/8/layout/vList2"/>
    <dgm:cxn modelId="{45189CDD-CAD5-42D8-AF6A-766A25F794AD}" srcId="{CD5B40C4-2DC2-4233-8028-08D6B1945218}" destId="{F4931220-AFC0-4B46-A666-3F3AEA2082B6}" srcOrd="2" destOrd="0" parTransId="{0DD02CFF-5F49-4463-9F24-8B22E20B5061}" sibTransId="{C2085A46-1C1A-4488-9E45-87944DEBE217}"/>
    <dgm:cxn modelId="{820894C7-949E-4614-9132-288A81B518BC}" type="presOf" srcId="{B3905B4E-4B9D-4FA5-ABD8-179D1563D43F}" destId="{F1504F0B-45E9-4CC9-A028-C2271E8448A7}" srcOrd="0" destOrd="4" presId="urn:microsoft.com/office/officeart/2005/8/layout/vList2"/>
    <dgm:cxn modelId="{26AE7C05-98D8-44E2-8789-B449A76EC23B}" type="presParOf" srcId="{3A7E18BF-7649-4FDD-95AF-5A44DDF7891A}" destId="{20802ACD-0195-44AE-8C51-865587D40D97}" srcOrd="0" destOrd="0" presId="urn:microsoft.com/office/officeart/2005/8/layout/vList2"/>
    <dgm:cxn modelId="{4C49E6B7-BCE8-45AE-A2AD-556CDD7E2173}" type="presParOf" srcId="{3A7E18BF-7649-4FDD-95AF-5A44DDF7891A}" destId="{F1504F0B-45E9-4CC9-A028-C2271E8448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163A67A-AE2E-4428-A21A-59FB30897CF5}" type="doc">
      <dgm:prSet loTypeId="urn:microsoft.com/office/officeart/2005/8/layout/vList2" loCatId="list" qsTypeId="urn:microsoft.com/office/officeart/2005/8/quickstyle/3D4" qsCatId="3D" csTypeId="urn:microsoft.com/office/officeart/2005/8/colors/accent4_2" csCatId="accent4" phldr="1"/>
      <dgm:spPr/>
      <dgm:t>
        <a:bodyPr/>
        <a:lstStyle/>
        <a:p>
          <a:endParaRPr lang="en-US"/>
        </a:p>
      </dgm:t>
    </dgm:pt>
    <dgm:pt modelId="{CD5B40C4-2DC2-4233-8028-08D6B1945218}">
      <dgm:prSet custT="1"/>
      <dgm:spPr>
        <a:solidFill>
          <a:schemeClr val="bg2">
            <a:lumMod val="50000"/>
          </a:schemeClr>
        </a:solidFill>
      </dgm:spPr>
      <dgm:t>
        <a:bodyPr/>
        <a:lstStyle/>
        <a:p>
          <a:pPr rtl="0"/>
          <a:r>
            <a:rPr lang="en-US" sz="2900" i="0" u="none" dirty="0" smtClean="0"/>
            <a:t>SAS® Solution:</a:t>
          </a:r>
          <a:endParaRPr lang="en-US" sz="2900" i="0" u="none" dirty="0"/>
        </a:p>
      </dgm:t>
    </dgm:pt>
    <dgm:pt modelId="{765320CA-B87A-494F-B9C0-982CE376C294}" type="parTrans" cxnId="{D750ED98-D692-439B-B78C-AD87161BB561}">
      <dgm:prSet/>
      <dgm:spPr/>
      <dgm:t>
        <a:bodyPr/>
        <a:lstStyle/>
        <a:p>
          <a:endParaRPr lang="en-US"/>
        </a:p>
      </dgm:t>
    </dgm:pt>
    <dgm:pt modelId="{36922313-0D75-480D-8913-195AA2DF0113}" type="sibTrans" cxnId="{D750ED98-D692-439B-B78C-AD87161BB561}">
      <dgm:prSet/>
      <dgm:spPr/>
      <dgm:t>
        <a:bodyPr/>
        <a:lstStyle/>
        <a:p>
          <a:endParaRPr lang="en-US"/>
        </a:p>
      </dgm:t>
    </dgm:pt>
    <dgm:pt modelId="{2AB3BE6E-45C4-4052-AB97-AF0D17D2AC21}">
      <dgm:prSet custT="1"/>
      <dgm:spPr>
        <a:effectLst>
          <a:glow rad="63500">
            <a:schemeClr val="accent3">
              <a:satMod val="175000"/>
              <a:alpha val="40000"/>
            </a:schemeClr>
          </a:glow>
        </a:effectLst>
      </dgm:spPr>
      <dgm:t>
        <a:bodyPr/>
        <a:lstStyle/>
        <a:p>
          <a:pPr rtl="0">
            <a:lnSpc>
              <a:spcPct val="150000"/>
            </a:lnSpc>
          </a:pPr>
          <a:r>
            <a:rPr lang="en-US" sz="2400" dirty="0" smtClean="0"/>
            <a:t>ALLOWS US TO DO THE FOLLOWING:</a:t>
          </a:r>
          <a:endParaRPr lang="en-US" sz="2400" dirty="0"/>
        </a:p>
      </dgm:t>
    </dgm:pt>
    <dgm:pt modelId="{F2F14910-1D91-4A54-BC01-AE48546BFFEC}" type="parTrans" cxnId="{6D8B06DE-E81E-4DCC-BD0B-6A3170F66879}">
      <dgm:prSet/>
      <dgm:spPr/>
      <dgm:t>
        <a:bodyPr/>
        <a:lstStyle/>
        <a:p>
          <a:endParaRPr lang="en-US"/>
        </a:p>
      </dgm:t>
    </dgm:pt>
    <dgm:pt modelId="{C5C6490A-7EE2-4D60-B2AA-FAB13C9909E9}" type="sibTrans" cxnId="{6D8B06DE-E81E-4DCC-BD0B-6A3170F66879}">
      <dgm:prSet/>
      <dgm:spPr/>
      <dgm:t>
        <a:bodyPr/>
        <a:lstStyle/>
        <a:p>
          <a:endParaRPr lang="en-US"/>
        </a:p>
      </dgm:t>
    </dgm:pt>
    <dgm:pt modelId="{C659E4E2-DCBF-2A43-BF7B-A1FF4EAC8AAA}">
      <dgm:prSet custT="1"/>
      <dgm:spPr>
        <a:effectLst>
          <a:glow rad="63500">
            <a:schemeClr val="accent3">
              <a:satMod val="175000"/>
              <a:alpha val="40000"/>
            </a:schemeClr>
          </a:glow>
        </a:effectLst>
      </dgm:spPr>
      <dgm:t>
        <a:bodyPr/>
        <a:lstStyle/>
        <a:p>
          <a:pPr rtl="0">
            <a:lnSpc>
              <a:spcPct val="90000"/>
            </a:lnSpc>
          </a:pPr>
          <a:endParaRPr lang="en-US" sz="2300" dirty="0"/>
        </a:p>
      </dgm:t>
    </dgm:pt>
    <dgm:pt modelId="{A61642AD-2A03-8443-9255-8B97F94D97ED}" type="parTrans" cxnId="{FDA9B5D5-A614-6D46-B3DC-6EE37C0B724B}">
      <dgm:prSet/>
      <dgm:spPr/>
      <dgm:t>
        <a:bodyPr/>
        <a:lstStyle/>
        <a:p>
          <a:endParaRPr lang="en-US"/>
        </a:p>
      </dgm:t>
    </dgm:pt>
    <dgm:pt modelId="{52696E65-0E1B-AB43-9244-C0D73013A789}" type="sibTrans" cxnId="{FDA9B5D5-A614-6D46-B3DC-6EE37C0B724B}">
      <dgm:prSet/>
      <dgm:spPr/>
      <dgm:t>
        <a:bodyPr/>
        <a:lstStyle/>
        <a:p>
          <a:endParaRPr lang="en-US"/>
        </a:p>
      </dgm:t>
    </dgm:pt>
    <dgm:pt modelId="{95BD6C45-65F7-DF4F-9FC6-1BD21007B19D}">
      <dgm:prSet custT="1"/>
      <dgm:spPr>
        <a:effectLst>
          <a:glow rad="63500">
            <a:schemeClr val="accent3">
              <a:satMod val="175000"/>
              <a:alpha val="40000"/>
            </a:schemeClr>
          </a:glow>
        </a:effectLst>
      </dgm:spPr>
      <dgm:t>
        <a:bodyPr/>
        <a:lstStyle/>
        <a:p>
          <a:pPr rtl="0">
            <a:lnSpc>
              <a:spcPct val="90000"/>
            </a:lnSpc>
          </a:pPr>
          <a:endParaRPr lang="en-US" sz="2300" dirty="0"/>
        </a:p>
      </dgm:t>
    </dgm:pt>
    <dgm:pt modelId="{0EC94F30-51DD-174B-8091-4F1A5094D567}" type="parTrans" cxnId="{9602E5EF-04AC-AF4B-87B4-D8E87D54F8EF}">
      <dgm:prSet/>
      <dgm:spPr/>
      <dgm:t>
        <a:bodyPr/>
        <a:lstStyle/>
        <a:p>
          <a:endParaRPr lang="en-US"/>
        </a:p>
      </dgm:t>
    </dgm:pt>
    <dgm:pt modelId="{08F28E44-1753-2D49-ACCF-33D8806F1DFF}" type="sibTrans" cxnId="{9602E5EF-04AC-AF4B-87B4-D8E87D54F8EF}">
      <dgm:prSet/>
      <dgm:spPr/>
      <dgm:t>
        <a:bodyPr/>
        <a:lstStyle/>
        <a:p>
          <a:endParaRPr lang="en-US"/>
        </a:p>
      </dgm:t>
    </dgm:pt>
    <dgm:pt modelId="{525076A3-4AFA-0C47-B56A-42C6F292D0B9}">
      <dgm:prSet custT="1"/>
      <dgm:spPr>
        <a:effectLst>
          <a:glow rad="63500">
            <a:schemeClr val="accent3">
              <a:satMod val="175000"/>
              <a:alpha val="40000"/>
            </a:schemeClr>
          </a:glow>
        </a:effectLst>
      </dgm:spPr>
      <dgm:t>
        <a:bodyPr/>
        <a:lstStyle/>
        <a:p>
          <a:pPr rtl="0">
            <a:lnSpc>
              <a:spcPct val="90000"/>
            </a:lnSpc>
          </a:pPr>
          <a:endParaRPr lang="en-US" sz="2300" dirty="0"/>
        </a:p>
      </dgm:t>
    </dgm:pt>
    <dgm:pt modelId="{288DB8D3-1DF3-C34D-A500-1C101D926ABD}" type="parTrans" cxnId="{B8FFDFCF-4C37-A445-95CF-62316CC0A597}">
      <dgm:prSet/>
      <dgm:spPr/>
      <dgm:t>
        <a:bodyPr/>
        <a:lstStyle/>
        <a:p>
          <a:endParaRPr lang="en-US"/>
        </a:p>
      </dgm:t>
    </dgm:pt>
    <dgm:pt modelId="{5CA0239A-DBC1-E943-82B0-30787848ED4D}" type="sibTrans" cxnId="{B8FFDFCF-4C37-A445-95CF-62316CC0A597}">
      <dgm:prSet/>
      <dgm:spPr/>
      <dgm:t>
        <a:bodyPr/>
        <a:lstStyle/>
        <a:p>
          <a:endParaRPr lang="en-US"/>
        </a:p>
      </dgm:t>
    </dgm:pt>
    <dgm:pt modelId="{AB88026F-2F3D-8441-B219-B974522DACFC}">
      <dgm:prSet custT="1"/>
      <dgm:spPr>
        <a:effectLst>
          <a:glow rad="63500">
            <a:schemeClr val="accent3">
              <a:satMod val="175000"/>
              <a:alpha val="40000"/>
            </a:schemeClr>
          </a:glow>
        </a:effectLst>
      </dgm:spPr>
      <dgm:t>
        <a:bodyPr/>
        <a:lstStyle/>
        <a:p>
          <a:pPr rtl="0">
            <a:lnSpc>
              <a:spcPct val="90000"/>
            </a:lnSpc>
          </a:pPr>
          <a:endParaRPr lang="en-US" sz="2300" dirty="0"/>
        </a:p>
      </dgm:t>
    </dgm:pt>
    <dgm:pt modelId="{DFD4DC6A-378F-3643-BCEB-3A0CDB311067}" type="parTrans" cxnId="{76945F00-BC07-DA40-AC56-7B57FC23ED78}">
      <dgm:prSet/>
      <dgm:spPr/>
      <dgm:t>
        <a:bodyPr/>
        <a:lstStyle/>
        <a:p>
          <a:endParaRPr lang="en-US"/>
        </a:p>
      </dgm:t>
    </dgm:pt>
    <dgm:pt modelId="{80F96C50-F541-F947-9726-E6BA30CF4877}" type="sibTrans" cxnId="{76945F00-BC07-DA40-AC56-7B57FC23ED78}">
      <dgm:prSet/>
      <dgm:spPr/>
      <dgm:t>
        <a:bodyPr/>
        <a:lstStyle/>
        <a:p>
          <a:endParaRPr lang="en-US"/>
        </a:p>
      </dgm:t>
    </dgm:pt>
    <dgm:pt modelId="{0BAD5B30-C2D9-4594-87ED-8E597EB51D6A}">
      <dgm:prSet custT="1"/>
      <dgm:spPr>
        <a:effectLst>
          <a:glow rad="63500">
            <a:schemeClr val="accent3">
              <a:satMod val="175000"/>
              <a:alpha val="40000"/>
            </a:schemeClr>
          </a:glow>
        </a:effectLst>
      </dgm:spPr>
      <dgm:t>
        <a:bodyPr/>
        <a:lstStyle/>
        <a:p>
          <a:pPr rtl="0">
            <a:lnSpc>
              <a:spcPct val="90000"/>
            </a:lnSpc>
          </a:pPr>
          <a:endParaRPr lang="en-US" sz="2300" dirty="0"/>
        </a:p>
      </dgm:t>
    </dgm:pt>
    <dgm:pt modelId="{609A4172-6CB5-4343-BE45-66366CED70ED}" type="parTrans" cxnId="{6CF81B9F-3466-4BDA-87B4-CACA60D424C8}">
      <dgm:prSet/>
      <dgm:spPr/>
      <dgm:t>
        <a:bodyPr/>
        <a:lstStyle/>
        <a:p>
          <a:endParaRPr lang="en-US"/>
        </a:p>
      </dgm:t>
    </dgm:pt>
    <dgm:pt modelId="{968FF0C2-60A2-4989-B170-4332E9829AB3}" type="sibTrans" cxnId="{6CF81B9F-3466-4BDA-87B4-CACA60D424C8}">
      <dgm:prSet/>
      <dgm:spPr/>
      <dgm:t>
        <a:bodyPr/>
        <a:lstStyle/>
        <a:p>
          <a:endParaRPr lang="en-US"/>
        </a:p>
      </dgm:t>
    </dgm:pt>
    <dgm:pt modelId="{A0FFAFA5-4AA6-4EAE-A5E5-8640DA4D5D00}">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Monitor departments budget</a:t>
          </a:r>
        </a:p>
      </dgm:t>
    </dgm:pt>
    <dgm:pt modelId="{7BF1FE65-775C-4F14-AF74-0AA7E322941F}" type="parTrans" cxnId="{AA26F44D-2893-43B9-B0A0-BFAB62978F1E}">
      <dgm:prSet/>
      <dgm:spPr/>
      <dgm:t>
        <a:bodyPr/>
        <a:lstStyle/>
        <a:p>
          <a:endParaRPr lang="en-US"/>
        </a:p>
      </dgm:t>
    </dgm:pt>
    <dgm:pt modelId="{B59607D0-C8B3-401A-8CD6-F971D0563199}" type="sibTrans" cxnId="{AA26F44D-2893-43B9-B0A0-BFAB62978F1E}">
      <dgm:prSet/>
      <dgm:spPr/>
      <dgm:t>
        <a:bodyPr/>
        <a:lstStyle/>
        <a:p>
          <a:endParaRPr lang="en-US"/>
        </a:p>
      </dgm:t>
    </dgm:pt>
    <dgm:pt modelId="{D134A162-E882-49F3-B035-B94DF7163140}">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Easily prepare and update projections</a:t>
          </a:r>
        </a:p>
      </dgm:t>
    </dgm:pt>
    <dgm:pt modelId="{340717E6-1E48-4BC2-B04A-008EB267B0FA}" type="parTrans" cxnId="{14563342-90CE-4540-8024-24EB4B0AF793}">
      <dgm:prSet/>
      <dgm:spPr/>
      <dgm:t>
        <a:bodyPr/>
        <a:lstStyle/>
        <a:p>
          <a:endParaRPr lang="en-US"/>
        </a:p>
      </dgm:t>
    </dgm:pt>
    <dgm:pt modelId="{69A36555-32D1-4CA5-B329-6A61471156F1}" type="sibTrans" cxnId="{14563342-90CE-4540-8024-24EB4B0AF793}">
      <dgm:prSet/>
      <dgm:spPr/>
      <dgm:t>
        <a:bodyPr/>
        <a:lstStyle/>
        <a:p>
          <a:endParaRPr lang="en-US"/>
        </a:p>
      </dgm:t>
    </dgm:pt>
    <dgm:pt modelId="{9FC2A279-7A44-48BF-87E3-D61061C594EE}">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Fund and Division level roll up reporting and monitoring</a:t>
          </a:r>
        </a:p>
      </dgm:t>
    </dgm:pt>
    <dgm:pt modelId="{00AB2098-CE5A-44B9-BD29-3EF278D4EB41}" type="parTrans" cxnId="{D5CCE88D-E4A4-4FC8-A760-D11434AFCB8B}">
      <dgm:prSet/>
      <dgm:spPr/>
      <dgm:t>
        <a:bodyPr/>
        <a:lstStyle/>
        <a:p>
          <a:endParaRPr lang="en-US"/>
        </a:p>
      </dgm:t>
    </dgm:pt>
    <dgm:pt modelId="{07426048-759B-4ECB-A3F5-51D185B8F9F8}" type="sibTrans" cxnId="{D5CCE88D-E4A4-4FC8-A760-D11434AFCB8B}">
      <dgm:prSet/>
      <dgm:spPr/>
      <dgm:t>
        <a:bodyPr/>
        <a:lstStyle/>
        <a:p>
          <a:endParaRPr lang="en-US"/>
        </a:p>
      </dgm:t>
    </dgm:pt>
    <dgm:pt modelId="{1E51B540-9DEF-42CC-BB6A-C77EF559CDBE}">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Track fixed costs</a:t>
          </a:r>
        </a:p>
      </dgm:t>
    </dgm:pt>
    <dgm:pt modelId="{795B2B0D-BC8C-432D-AF4A-C834731D27E7}" type="parTrans" cxnId="{21786E04-E726-4221-8CCE-549E5E483B31}">
      <dgm:prSet/>
      <dgm:spPr/>
      <dgm:t>
        <a:bodyPr/>
        <a:lstStyle/>
        <a:p>
          <a:endParaRPr lang="en-US"/>
        </a:p>
      </dgm:t>
    </dgm:pt>
    <dgm:pt modelId="{04D70C7A-C24E-4DDC-83E3-157AA1C0743A}" type="sibTrans" cxnId="{21786E04-E726-4221-8CCE-549E5E483B31}">
      <dgm:prSet/>
      <dgm:spPr/>
      <dgm:t>
        <a:bodyPr/>
        <a:lstStyle/>
        <a:p>
          <a:endParaRPr lang="en-US"/>
        </a:p>
      </dgm:t>
    </dgm:pt>
    <dgm:pt modelId="{3C7C7EC1-CDFF-4CEA-8EDA-2A1373B9B5E2}">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Perform analysis at multiple levels</a:t>
          </a:r>
        </a:p>
      </dgm:t>
    </dgm:pt>
    <dgm:pt modelId="{6D91084C-E833-480B-A144-DF6C6897E846}" type="parTrans" cxnId="{3B9E3ABA-8575-4E0B-9446-4FB123AF8D19}">
      <dgm:prSet/>
      <dgm:spPr/>
      <dgm:t>
        <a:bodyPr/>
        <a:lstStyle/>
        <a:p>
          <a:endParaRPr lang="en-US"/>
        </a:p>
      </dgm:t>
    </dgm:pt>
    <dgm:pt modelId="{BB139848-B151-48D4-B923-BB48224427E2}" type="sibTrans" cxnId="{3B9E3ABA-8575-4E0B-9446-4FB123AF8D19}">
      <dgm:prSet/>
      <dgm:spPr/>
      <dgm:t>
        <a:bodyPr/>
        <a:lstStyle/>
        <a:p>
          <a:endParaRPr lang="en-US"/>
        </a:p>
      </dgm:t>
    </dgm:pt>
    <dgm:pt modelId="{3CE2EA33-57B3-BF46-93CA-5FBDAC318E3A}">
      <dgm:prSet custT="1"/>
      <dgm:spPr>
        <a:effectLst>
          <a:glow rad="63500">
            <a:schemeClr val="accent3">
              <a:satMod val="175000"/>
              <a:alpha val="40000"/>
            </a:schemeClr>
          </a:glow>
        </a:effectLst>
      </dgm:spPr>
      <dgm:t>
        <a:bodyPr/>
        <a:lstStyle/>
        <a:p>
          <a:pPr>
            <a:lnSpc>
              <a:spcPct val="150000"/>
            </a:lnSpc>
          </a:pPr>
          <a:r>
            <a:rPr lang="en-US" sz="2300" b="0" dirty="0" smtClean="0">
              <a:solidFill>
                <a:schemeClr val="accent3">
                  <a:lumMod val="75000"/>
                </a:schemeClr>
              </a:solidFill>
            </a:rPr>
            <a:t>Provide report to Department </a:t>
          </a:r>
          <a:r>
            <a:rPr lang="en-US" sz="2300" b="0" dirty="0" err="1" smtClean="0">
              <a:solidFill>
                <a:schemeClr val="accent3">
                  <a:lumMod val="75000"/>
                </a:schemeClr>
              </a:solidFill>
            </a:rPr>
            <a:t>Mgrs</a:t>
          </a:r>
          <a:r>
            <a:rPr lang="en-US" sz="2300" b="0" dirty="0" smtClean="0">
              <a:solidFill>
                <a:schemeClr val="accent3">
                  <a:lumMod val="75000"/>
                </a:schemeClr>
              </a:solidFill>
            </a:rPr>
            <a:t>/Business </a:t>
          </a:r>
          <a:r>
            <a:rPr lang="en-US" sz="2300" b="0" dirty="0" err="1" smtClean="0">
              <a:solidFill>
                <a:schemeClr val="accent3">
                  <a:lumMod val="75000"/>
                </a:schemeClr>
              </a:solidFill>
            </a:rPr>
            <a:t>Mgrs</a:t>
          </a:r>
          <a:endParaRPr lang="en-US" sz="2300" b="0" dirty="0" smtClean="0">
            <a:solidFill>
              <a:schemeClr val="accent3">
                <a:lumMod val="75000"/>
              </a:schemeClr>
            </a:solidFill>
          </a:endParaRPr>
        </a:p>
      </dgm:t>
    </dgm:pt>
    <dgm:pt modelId="{0820EE75-E1ED-5D44-A20B-ED01FAE0CB4B}" type="parTrans" cxnId="{082AFBBF-8885-4C4D-B38D-06125A1CC2F5}">
      <dgm:prSet/>
      <dgm:spPr/>
      <dgm:t>
        <a:bodyPr/>
        <a:lstStyle/>
        <a:p>
          <a:endParaRPr lang="en-US"/>
        </a:p>
      </dgm:t>
    </dgm:pt>
    <dgm:pt modelId="{35C54C4B-34C0-B341-892A-AFEF866A75DC}" type="sibTrans" cxnId="{082AFBBF-8885-4C4D-B38D-06125A1CC2F5}">
      <dgm:prSet/>
      <dgm:spPr/>
      <dgm:t>
        <a:bodyPr/>
        <a:lstStyle/>
        <a:p>
          <a:endParaRPr lang="en-US"/>
        </a:p>
      </dgm:t>
    </dgm:pt>
    <dgm:pt modelId="{3A7E18BF-7649-4FDD-95AF-5A44DDF7891A}" type="pres">
      <dgm:prSet presAssocID="{3163A67A-AE2E-4428-A21A-59FB30897CF5}" presName="linear" presStyleCnt="0">
        <dgm:presLayoutVars>
          <dgm:animLvl val="lvl"/>
          <dgm:resizeHandles val="exact"/>
        </dgm:presLayoutVars>
      </dgm:prSet>
      <dgm:spPr/>
      <dgm:t>
        <a:bodyPr/>
        <a:lstStyle/>
        <a:p>
          <a:endParaRPr lang="en-US"/>
        </a:p>
      </dgm:t>
    </dgm:pt>
    <dgm:pt modelId="{20802ACD-0195-44AE-8C51-865587D40D97}" type="pres">
      <dgm:prSet presAssocID="{CD5B40C4-2DC2-4233-8028-08D6B1945218}" presName="parentText" presStyleLbl="node1" presStyleIdx="0" presStyleCnt="1" custScaleY="88014" custLinFactNeighborX="-926" custLinFactNeighborY="-26033">
        <dgm:presLayoutVars>
          <dgm:chMax val="0"/>
          <dgm:bulletEnabled val="1"/>
        </dgm:presLayoutVars>
      </dgm:prSet>
      <dgm:spPr/>
      <dgm:t>
        <a:bodyPr/>
        <a:lstStyle/>
        <a:p>
          <a:endParaRPr lang="en-US"/>
        </a:p>
      </dgm:t>
    </dgm:pt>
    <dgm:pt modelId="{F1504F0B-45E9-4CC9-A028-C2271E8448A7}" type="pres">
      <dgm:prSet presAssocID="{CD5B40C4-2DC2-4233-8028-08D6B1945218}" presName="childText" presStyleLbl="revTx" presStyleIdx="0" presStyleCnt="1" custScaleY="175138" custLinFactNeighborX="-1869" custLinFactNeighborY="899">
        <dgm:presLayoutVars>
          <dgm:bulletEnabled val="1"/>
        </dgm:presLayoutVars>
      </dgm:prSet>
      <dgm:spPr/>
      <dgm:t>
        <a:bodyPr/>
        <a:lstStyle/>
        <a:p>
          <a:endParaRPr lang="en-US"/>
        </a:p>
      </dgm:t>
    </dgm:pt>
  </dgm:ptLst>
  <dgm:cxnLst>
    <dgm:cxn modelId="{B3E0A2D7-A5FC-43D2-93B0-6F902FEB4D67}" type="presOf" srcId="{1E51B540-9DEF-42CC-BB6A-C77EF559CDBE}" destId="{F1504F0B-45E9-4CC9-A028-C2271E8448A7}" srcOrd="0" destOrd="3" presId="urn:microsoft.com/office/officeart/2005/8/layout/vList2"/>
    <dgm:cxn modelId="{21786E04-E726-4221-8CCE-549E5E483B31}" srcId="{2AB3BE6E-45C4-4052-AB97-AF0D17D2AC21}" destId="{1E51B540-9DEF-42CC-BB6A-C77EF559CDBE}" srcOrd="2" destOrd="0" parTransId="{795B2B0D-BC8C-432D-AF4A-C834731D27E7}" sibTransId="{04D70C7A-C24E-4DDC-83E3-157AA1C0743A}"/>
    <dgm:cxn modelId="{BF1BE5F9-84AA-4C89-8578-2052E79DB537}" type="presOf" srcId="{D134A162-E882-49F3-B035-B94DF7163140}" destId="{F1504F0B-45E9-4CC9-A028-C2271E8448A7}" srcOrd="0" destOrd="4" presId="urn:microsoft.com/office/officeart/2005/8/layout/vList2"/>
    <dgm:cxn modelId="{D0A64C52-5858-4F15-9BD7-3CF3783DB0AF}" type="presOf" srcId="{3C7C7EC1-CDFF-4CEA-8EDA-2A1373B9B5E2}" destId="{F1504F0B-45E9-4CC9-A028-C2271E8448A7}" srcOrd="0" destOrd="5" presId="urn:microsoft.com/office/officeart/2005/8/layout/vList2"/>
    <dgm:cxn modelId="{D267F75B-12FD-AC4A-9D75-CEB64EBEFDEF}" type="presOf" srcId="{3CE2EA33-57B3-BF46-93CA-5FBDAC318E3A}" destId="{F1504F0B-45E9-4CC9-A028-C2271E8448A7}" srcOrd="0" destOrd="6" presId="urn:microsoft.com/office/officeart/2005/8/layout/vList2"/>
    <dgm:cxn modelId="{082AFBBF-8885-4C4D-B38D-06125A1CC2F5}" srcId="{2AB3BE6E-45C4-4052-AB97-AF0D17D2AC21}" destId="{3CE2EA33-57B3-BF46-93CA-5FBDAC318E3A}" srcOrd="5" destOrd="0" parTransId="{0820EE75-E1ED-5D44-A20B-ED01FAE0CB4B}" sibTransId="{35C54C4B-34C0-B341-892A-AFEF866A75DC}"/>
    <dgm:cxn modelId="{9602E5EF-04AC-AF4B-87B4-D8E87D54F8EF}" srcId="{CD5B40C4-2DC2-4233-8028-08D6B1945218}" destId="{95BD6C45-65F7-DF4F-9FC6-1BD21007B19D}" srcOrd="3" destOrd="0" parTransId="{0EC94F30-51DD-174B-8091-4F1A5094D567}" sibTransId="{08F28E44-1753-2D49-ACCF-33D8806F1DFF}"/>
    <dgm:cxn modelId="{FDA9B5D5-A614-6D46-B3DC-6EE37C0B724B}" srcId="{CD5B40C4-2DC2-4233-8028-08D6B1945218}" destId="{C659E4E2-DCBF-2A43-BF7B-A1FF4EAC8AAA}" srcOrd="2" destOrd="0" parTransId="{A61642AD-2A03-8443-9255-8B97F94D97ED}" sibTransId="{52696E65-0E1B-AB43-9244-C0D73013A789}"/>
    <dgm:cxn modelId="{3B9E3ABA-8575-4E0B-9446-4FB123AF8D19}" srcId="{2AB3BE6E-45C4-4052-AB97-AF0D17D2AC21}" destId="{3C7C7EC1-CDFF-4CEA-8EDA-2A1373B9B5E2}" srcOrd="4" destOrd="0" parTransId="{6D91084C-E833-480B-A144-DF6C6897E846}" sibTransId="{BB139848-B151-48D4-B923-BB48224427E2}"/>
    <dgm:cxn modelId="{AA26F44D-2893-43B9-B0A0-BFAB62978F1E}" srcId="{2AB3BE6E-45C4-4052-AB97-AF0D17D2AC21}" destId="{A0FFAFA5-4AA6-4EAE-A5E5-8640DA4D5D00}" srcOrd="0" destOrd="0" parTransId="{7BF1FE65-775C-4F14-AF74-0AA7E322941F}" sibTransId="{B59607D0-C8B3-401A-8CD6-F971D0563199}"/>
    <dgm:cxn modelId="{76945F00-BC07-DA40-AC56-7B57FC23ED78}" srcId="{CD5B40C4-2DC2-4233-8028-08D6B1945218}" destId="{AB88026F-2F3D-8441-B219-B974522DACFC}" srcOrd="5" destOrd="0" parTransId="{DFD4DC6A-378F-3643-BCEB-3A0CDB311067}" sibTransId="{80F96C50-F541-F947-9726-E6BA30CF4877}"/>
    <dgm:cxn modelId="{C9581B50-40FF-4305-9F99-177F6A1405A2}" type="presOf" srcId="{C659E4E2-DCBF-2A43-BF7B-A1FF4EAC8AAA}" destId="{F1504F0B-45E9-4CC9-A028-C2271E8448A7}" srcOrd="0" destOrd="8" presId="urn:microsoft.com/office/officeart/2005/8/layout/vList2"/>
    <dgm:cxn modelId="{6CF81B9F-3466-4BDA-87B4-CACA60D424C8}" srcId="{CD5B40C4-2DC2-4233-8028-08D6B1945218}" destId="{0BAD5B30-C2D9-4594-87ED-8E597EB51D6A}" srcOrd="1" destOrd="0" parTransId="{609A4172-6CB5-4343-BE45-66366CED70ED}" sibTransId="{968FF0C2-60A2-4989-B170-4332E9829AB3}"/>
    <dgm:cxn modelId="{14563342-90CE-4540-8024-24EB4B0AF793}" srcId="{2AB3BE6E-45C4-4052-AB97-AF0D17D2AC21}" destId="{D134A162-E882-49F3-B035-B94DF7163140}" srcOrd="3" destOrd="0" parTransId="{340717E6-1E48-4BC2-B04A-008EB267B0FA}" sibTransId="{69A36555-32D1-4CA5-B329-6A61471156F1}"/>
    <dgm:cxn modelId="{F3E6685B-0B94-4EA2-AA6D-2017010AADEC}" type="presOf" srcId="{525076A3-4AFA-0C47-B56A-42C6F292D0B9}" destId="{F1504F0B-45E9-4CC9-A028-C2271E8448A7}" srcOrd="0" destOrd="10" presId="urn:microsoft.com/office/officeart/2005/8/layout/vList2"/>
    <dgm:cxn modelId="{62528B98-93B5-41F7-B3B8-A598557FED45}" type="presOf" srcId="{2AB3BE6E-45C4-4052-AB97-AF0D17D2AC21}" destId="{F1504F0B-45E9-4CC9-A028-C2271E8448A7}" srcOrd="0" destOrd="0" presId="urn:microsoft.com/office/officeart/2005/8/layout/vList2"/>
    <dgm:cxn modelId="{B48F3F70-4782-419A-BCB8-7879601880A0}" type="presOf" srcId="{9FC2A279-7A44-48BF-87E3-D61061C594EE}" destId="{F1504F0B-45E9-4CC9-A028-C2271E8448A7}" srcOrd="0" destOrd="2" presId="urn:microsoft.com/office/officeart/2005/8/layout/vList2"/>
    <dgm:cxn modelId="{6D8B06DE-E81E-4DCC-BD0B-6A3170F66879}" srcId="{CD5B40C4-2DC2-4233-8028-08D6B1945218}" destId="{2AB3BE6E-45C4-4052-AB97-AF0D17D2AC21}" srcOrd="0" destOrd="0" parTransId="{F2F14910-1D91-4A54-BC01-AE48546BFFEC}" sibTransId="{C5C6490A-7EE2-4D60-B2AA-FAB13C9909E9}"/>
    <dgm:cxn modelId="{642271E2-EBA7-4D49-8A0A-C24EF486C418}" type="presOf" srcId="{3163A67A-AE2E-4428-A21A-59FB30897CF5}" destId="{3A7E18BF-7649-4FDD-95AF-5A44DDF7891A}" srcOrd="0" destOrd="0" presId="urn:microsoft.com/office/officeart/2005/8/layout/vList2"/>
    <dgm:cxn modelId="{4D12387B-51A7-4ED2-95CD-268989BA3995}" type="presOf" srcId="{AB88026F-2F3D-8441-B219-B974522DACFC}" destId="{F1504F0B-45E9-4CC9-A028-C2271E8448A7}" srcOrd="0" destOrd="11" presId="urn:microsoft.com/office/officeart/2005/8/layout/vList2"/>
    <dgm:cxn modelId="{7E3EB77A-D4DA-421B-8D20-ACB3C9E88D50}" type="presOf" srcId="{0BAD5B30-C2D9-4594-87ED-8E597EB51D6A}" destId="{F1504F0B-45E9-4CC9-A028-C2271E8448A7}" srcOrd="0" destOrd="7" presId="urn:microsoft.com/office/officeart/2005/8/layout/vList2"/>
    <dgm:cxn modelId="{4DFFA2FB-70C3-4613-9C76-7B0EEE7A348E}" type="presOf" srcId="{CD5B40C4-2DC2-4233-8028-08D6B1945218}" destId="{20802ACD-0195-44AE-8C51-865587D40D97}" srcOrd="0" destOrd="0" presId="urn:microsoft.com/office/officeart/2005/8/layout/vList2"/>
    <dgm:cxn modelId="{6119C069-B15C-4CE2-A276-02EECD91AA04}" type="presOf" srcId="{95BD6C45-65F7-DF4F-9FC6-1BD21007B19D}" destId="{F1504F0B-45E9-4CC9-A028-C2271E8448A7}" srcOrd="0" destOrd="9" presId="urn:microsoft.com/office/officeart/2005/8/layout/vList2"/>
    <dgm:cxn modelId="{6D3317EA-72EE-45CE-B1D1-9902F8EC73FB}" type="presOf" srcId="{A0FFAFA5-4AA6-4EAE-A5E5-8640DA4D5D00}" destId="{F1504F0B-45E9-4CC9-A028-C2271E8448A7}" srcOrd="0" destOrd="1" presId="urn:microsoft.com/office/officeart/2005/8/layout/vList2"/>
    <dgm:cxn modelId="{D5CCE88D-E4A4-4FC8-A760-D11434AFCB8B}" srcId="{2AB3BE6E-45C4-4052-AB97-AF0D17D2AC21}" destId="{9FC2A279-7A44-48BF-87E3-D61061C594EE}" srcOrd="1" destOrd="0" parTransId="{00AB2098-CE5A-44B9-BD29-3EF278D4EB41}" sibTransId="{07426048-759B-4ECB-A3F5-51D185B8F9F8}"/>
    <dgm:cxn modelId="{B8FFDFCF-4C37-A445-95CF-62316CC0A597}" srcId="{CD5B40C4-2DC2-4233-8028-08D6B1945218}" destId="{525076A3-4AFA-0C47-B56A-42C6F292D0B9}" srcOrd="4" destOrd="0" parTransId="{288DB8D3-1DF3-C34D-A500-1C101D926ABD}" sibTransId="{5CA0239A-DBC1-E943-82B0-30787848ED4D}"/>
    <dgm:cxn modelId="{D750ED98-D692-439B-B78C-AD87161BB561}" srcId="{3163A67A-AE2E-4428-A21A-59FB30897CF5}" destId="{CD5B40C4-2DC2-4233-8028-08D6B1945218}" srcOrd="0" destOrd="0" parTransId="{765320CA-B87A-494F-B9C0-982CE376C294}" sibTransId="{36922313-0D75-480D-8913-195AA2DF0113}"/>
    <dgm:cxn modelId="{80908D50-9CC2-41B5-95B8-95DD2FD353EB}" type="presParOf" srcId="{3A7E18BF-7649-4FDD-95AF-5A44DDF7891A}" destId="{20802ACD-0195-44AE-8C51-865587D40D97}" srcOrd="0" destOrd="0" presId="urn:microsoft.com/office/officeart/2005/8/layout/vList2"/>
    <dgm:cxn modelId="{8304B1F6-266B-466C-92E6-F8FF8DAA96E0}" type="presParOf" srcId="{3A7E18BF-7649-4FDD-95AF-5A44DDF7891A}" destId="{F1504F0B-45E9-4CC9-A028-C2271E8448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C64632-68C7-8647-83FD-E073CB5A3B29}">
      <dsp:nvSpPr>
        <dsp:cNvPr id="0" name=""/>
        <dsp:cNvSpPr/>
      </dsp:nvSpPr>
      <dsp:spPr>
        <a:xfrm>
          <a:off x="2716932" y="1185901"/>
          <a:ext cx="2795735" cy="2795735"/>
        </a:xfrm>
        <a:prstGeom prst="ellipse">
          <a:avLst/>
        </a:prstGeom>
        <a:gradFill rotWithShape="0">
          <a:gsLst>
            <a:gs pos="0">
              <a:schemeClr val="accent3">
                <a:alpha val="50000"/>
                <a:hueOff val="0"/>
                <a:satOff val="0"/>
                <a:lumOff val="0"/>
                <a:alphaOff val="0"/>
                <a:tint val="98000"/>
                <a:shade val="25000"/>
                <a:satMod val="250000"/>
              </a:schemeClr>
            </a:gs>
            <a:gs pos="68000">
              <a:schemeClr val="accent3">
                <a:alpha val="50000"/>
                <a:hueOff val="0"/>
                <a:satOff val="0"/>
                <a:lumOff val="0"/>
                <a:alphaOff val="0"/>
                <a:tint val="86000"/>
                <a:satMod val="115000"/>
              </a:schemeClr>
            </a:gs>
            <a:gs pos="100000">
              <a:schemeClr val="accent3">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b="1" i="1" kern="1200" dirty="0" smtClean="0"/>
            <a:t>Comprehensive Financial Reports (CFR)</a:t>
          </a:r>
        </a:p>
        <a:p>
          <a:pPr lvl="0" algn="ctr" defTabSz="933450">
            <a:lnSpc>
              <a:spcPct val="90000"/>
            </a:lnSpc>
            <a:spcBef>
              <a:spcPct val="0"/>
            </a:spcBef>
            <a:spcAft>
              <a:spcPct val="35000"/>
            </a:spcAft>
          </a:pPr>
          <a:r>
            <a:rPr lang="en-US" sz="2100" b="1" i="1" kern="1200" dirty="0" smtClean="0"/>
            <a:t>Model</a:t>
          </a:r>
          <a:endParaRPr lang="en-US" sz="2100" b="1" i="1" kern="1200" dirty="0"/>
        </a:p>
      </dsp:txBody>
      <dsp:txXfrm>
        <a:off x="3126358" y="1595327"/>
        <a:ext cx="1976883" cy="1976883"/>
      </dsp:txXfrm>
    </dsp:sp>
    <dsp:sp modelId="{3A2979B0-6E02-7A43-A30B-2A1D671E546D}">
      <dsp:nvSpPr>
        <dsp:cNvPr id="0" name=""/>
        <dsp:cNvSpPr/>
      </dsp:nvSpPr>
      <dsp:spPr>
        <a:xfrm>
          <a:off x="3314700" y="0"/>
          <a:ext cx="1493510" cy="1466139"/>
        </a:xfrm>
        <a:prstGeom prst="ellipse">
          <a:avLst/>
        </a:prstGeom>
        <a:solidFill>
          <a:schemeClr val="accent3"/>
        </a:solidFill>
        <a:ln w="25400" cap="flat" cmpd="sng" algn="ctr">
          <a:solidFill>
            <a:schemeClr val="accent3">
              <a:shade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11430" tIns="11430" rIns="11430" bIns="11430" numCol="1" spcCol="1270" anchor="ctr" anchorCtr="0">
          <a:noAutofit/>
        </a:bodyPr>
        <a:lstStyle/>
        <a:p>
          <a:pPr lvl="0" algn="l" defTabSz="400050">
            <a:lnSpc>
              <a:spcPct val="90000"/>
            </a:lnSpc>
            <a:spcBef>
              <a:spcPct val="0"/>
            </a:spcBef>
            <a:spcAft>
              <a:spcPct val="35000"/>
            </a:spcAft>
          </a:pPr>
          <a:r>
            <a:rPr lang="en-US" sz="900" b="1" kern="1200" dirty="0" smtClean="0">
              <a:solidFill>
                <a:schemeClr val="tx1"/>
              </a:solidFill>
            </a:rPr>
            <a:t>Budget and Planning</a:t>
          </a:r>
          <a:endParaRPr lang="en-US" sz="900" b="1" kern="1200" dirty="0">
            <a:solidFill>
              <a:schemeClr val="tx1"/>
            </a:solidFill>
          </a:endParaRPr>
        </a:p>
        <a:p>
          <a:pPr marL="57150" lvl="1" indent="-57150" algn="l" defTabSz="355600">
            <a:lnSpc>
              <a:spcPct val="90000"/>
            </a:lnSpc>
            <a:spcBef>
              <a:spcPct val="0"/>
            </a:spcBef>
            <a:spcAft>
              <a:spcPct val="15000"/>
            </a:spcAft>
            <a:buChar char="••"/>
          </a:pPr>
          <a:r>
            <a:rPr lang="en-US" sz="800" b="1" kern="1200" dirty="0" smtClean="0">
              <a:solidFill>
                <a:srgbClr val="FF0000"/>
              </a:solidFill>
            </a:rPr>
            <a:t>Budget Preparation</a:t>
          </a:r>
          <a:endParaRPr lang="en-US" sz="800" b="1" kern="1200" dirty="0">
            <a:solidFill>
              <a:srgbClr val="FF0000"/>
            </a:solidFill>
          </a:endParaRPr>
        </a:p>
        <a:p>
          <a:pPr marL="57150" lvl="1" indent="-57150" algn="l" defTabSz="355600">
            <a:lnSpc>
              <a:spcPct val="90000"/>
            </a:lnSpc>
            <a:spcBef>
              <a:spcPct val="0"/>
            </a:spcBef>
            <a:spcAft>
              <a:spcPct val="15000"/>
            </a:spcAft>
            <a:buChar char="••"/>
          </a:pPr>
          <a:r>
            <a:rPr lang="en-US" sz="800" b="1" kern="1200" dirty="0" smtClean="0">
              <a:solidFill>
                <a:srgbClr val="FF0000"/>
              </a:solidFill>
            </a:rPr>
            <a:t>Position Management</a:t>
          </a:r>
          <a:endParaRPr lang="en-US" sz="800" b="1" kern="1200" dirty="0">
            <a:solidFill>
              <a:srgbClr val="FF0000"/>
            </a:solidFill>
          </a:endParaRPr>
        </a:p>
        <a:p>
          <a:pPr marL="57150" lvl="1" indent="-57150" algn="l" defTabSz="355600">
            <a:lnSpc>
              <a:spcPct val="90000"/>
            </a:lnSpc>
            <a:spcBef>
              <a:spcPct val="0"/>
            </a:spcBef>
            <a:spcAft>
              <a:spcPct val="15000"/>
            </a:spcAft>
            <a:buChar char="••"/>
          </a:pPr>
          <a:r>
            <a:rPr lang="en-US" sz="800" b="1" kern="1200" dirty="0" smtClean="0"/>
            <a:t>Budget to Actual &amp; Analytics</a:t>
          </a:r>
          <a:endParaRPr lang="en-US" sz="800" b="1" kern="1200" dirty="0"/>
        </a:p>
      </dsp:txBody>
      <dsp:txXfrm>
        <a:off x="3533419" y="214711"/>
        <a:ext cx="1056072" cy="1036717"/>
      </dsp:txXfrm>
    </dsp:sp>
    <dsp:sp modelId="{FF3ACF95-4918-1C47-A2FD-2339DF1D086E}">
      <dsp:nvSpPr>
        <dsp:cNvPr id="0" name=""/>
        <dsp:cNvSpPr/>
      </dsp:nvSpPr>
      <dsp:spPr>
        <a:xfrm>
          <a:off x="4806861" y="726171"/>
          <a:ext cx="1449155" cy="1397867"/>
        </a:xfrm>
        <a:prstGeom prst="ellipse">
          <a:avLst/>
        </a:prstGeom>
        <a:solidFill>
          <a:schemeClr val="accent3"/>
        </a:solidFill>
        <a:ln w="25400" cap="flat" cmpd="sng" algn="ctr">
          <a:solidFill>
            <a:schemeClr val="accent3">
              <a:shade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11430" tIns="11430" rIns="11430" bIns="11430" numCol="1" spcCol="1270" anchor="ctr" anchorCtr="0">
          <a:noAutofit/>
        </a:bodyPr>
        <a:lstStyle/>
        <a:p>
          <a:pPr lvl="0" algn="l" defTabSz="400050">
            <a:lnSpc>
              <a:spcPct val="90000"/>
            </a:lnSpc>
            <a:spcBef>
              <a:spcPct val="0"/>
            </a:spcBef>
            <a:spcAft>
              <a:spcPct val="35000"/>
            </a:spcAft>
          </a:pPr>
          <a:r>
            <a:rPr lang="en-US" sz="900" b="1" kern="1200" dirty="0" smtClean="0">
              <a:solidFill>
                <a:schemeClr val="tx1"/>
              </a:solidFill>
            </a:rPr>
            <a:t>Division/Units</a:t>
          </a:r>
          <a:endParaRPr lang="en-US" sz="900" b="1" kern="1200" dirty="0">
            <a:solidFill>
              <a:schemeClr val="tx1"/>
            </a:solidFill>
          </a:endParaRPr>
        </a:p>
        <a:p>
          <a:pPr marL="57150" lvl="1" indent="-57150" algn="l" defTabSz="355600">
            <a:lnSpc>
              <a:spcPct val="90000"/>
            </a:lnSpc>
            <a:spcBef>
              <a:spcPct val="0"/>
            </a:spcBef>
            <a:spcAft>
              <a:spcPct val="15000"/>
            </a:spcAft>
            <a:buChar char="••"/>
          </a:pPr>
          <a:r>
            <a:rPr lang="en-US" sz="800" b="1" kern="1200" dirty="0" smtClean="0">
              <a:solidFill>
                <a:srgbClr val="FF0000"/>
              </a:solidFill>
            </a:rPr>
            <a:t>Proposed Budgets</a:t>
          </a:r>
          <a:endParaRPr lang="en-US" sz="800" b="1" kern="1200" dirty="0">
            <a:solidFill>
              <a:srgbClr val="FF0000"/>
            </a:solidFill>
          </a:endParaRPr>
        </a:p>
        <a:p>
          <a:pPr marL="57150" lvl="1" indent="-57150" algn="l" defTabSz="355600">
            <a:lnSpc>
              <a:spcPct val="90000"/>
            </a:lnSpc>
            <a:spcBef>
              <a:spcPct val="0"/>
            </a:spcBef>
            <a:spcAft>
              <a:spcPct val="15000"/>
            </a:spcAft>
            <a:buChar char="••"/>
          </a:pPr>
          <a:r>
            <a:rPr lang="en-US" sz="800" b="1" kern="1200" dirty="0" smtClean="0">
              <a:solidFill>
                <a:srgbClr val="FF0000"/>
              </a:solidFill>
            </a:rPr>
            <a:t>Position Amendment</a:t>
          </a:r>
          <a:r>
            <a:rPr lang="en-US" sz="800" kern="1200" dirty="0" smtClean="0">
              <a:solidFill>
                <a:srgbClr val="FF0000"/>
              </a:solidFill>
            </a:rPr>
            <a:t>s</a:t>
          </a:r>
          <a:endParaRPr lang="en-US" sz="800" kern="1200" dirty="0">
            <a:solidFill>
              <a:srgbClr val="FF0000"/>
            </a:solidFill>
          </a:endParaRPr>
        </a:p>
        <a:p>
          <a:pPr marL="57150" lvl="1" indent="-57150" algn="l" defTabSz="355600">
            <a:lnSpc>
              <a:spcPct val="90000"/>
            </a:lnSpc>
            <a:spcBef>
              <a:spcPct val="0"/>
            </a:spcBef>
            <a:spcAft>
              <a:spcPct val="15000"/>
            </a:spcAft>
            <a:buChar char="••"/>
          </a:pPr>
          <a:r>
            <a:rPr lang="en-US" sz="800" b="1" kern="1200" dirty="0" smtClean="0"/>
            <a:t>Budget to Actuals</a:t>
          </a:r>
          <a:endParaRPr lang="en-US" sz="800" kern="1200" dirty="0"/>
        </a:p>
        <a:p>
          <a:pPr marL="57150" lvl="1" indent="-57150" algn="l" defTabSz="355600">
            <a:lnSpc>
              <a:spcPct val="90000"/>
            </a:lnSpc>
            <a:spcBef>
              <a:spcPct val="0"/>
            </a:spcBef>
            <a:spcAft>
              <a:spcPct val="15000"/>
            </a:spcAft>
            <a:buChar char="••"/>
          </a:pPr>
          <a:r>
            <a:rPr lang="en-US" sz="800" b="1" kern="1200" dirty="0" smtClean="0"/>
            <a:t>Vendor Spend</a:t>
          </a:r>
          <a:endParaRPr lang="en-US" sz="800" b="1" kern="1200" dirty="0"/>
        </a:p>
      </dsp:txBody>
      <dsp:txXfrm>
        <a:off x="5019085" y="930884"/>
        <a:ext cx="1024707" cy="988441"/>
      </dsp:txXfrm>
    </dsp:sp>
    <dsp:sp modelId="{5FC19D2D-B806-B941-AB84-2BAEFC8D31A0}">
      <dsp:nvSpPr>
        <dsp:cNvPr id="0" name=""/>
        <dsp:cNvSpPr/>
      </dsp:nvSpPr>
      <dsp:spPr>
        <a:xfrm>
          <a:off x="5191886" y="2290200"/>
          <a:ext cx="1397867" cy="1397867"/>
        </a:xfrm>
        <a:prstGeom prst="ellipse">
          <a:avLst/>
        </a:prstGeom>
        <a:gradFill rotWithShape="0">
          <a:gsLst>
            <a:gs pos="0">
              <a:schemeClr val="accent3">
                <a:alpha val="50000"/>
                <a:hueOff val="0"/>
                <a:satOff val="0"/>
                <a:lumOff val="0"/>
                <a:alphaOff val="0"/>
                <a:tint val="98000"/>
                <a:shade val="25000"/>
                <a:satMod val="250000"/>
              </a:schemeClr>
            </a:gs>
            <a:gs pos="68000">
              <a:schemeClr val="accent3">
                <a:alpha val="50000"/>
                <a:hueOff val="0"/>
                <a:satOff val="0"/>
                <a:lumOff val="0"/>
                <a:alphaOff val="0"/>
                <a:tint val="86000"/>
                <a:satMod val="115000"/>
              </a:schemeClr>
            </a:gs>
            <a:gs pos="100000">
              <a:schemeClr val="accent3">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7620" tIns="7620" rIns="7620" bIns="7620" numCol="1" spcCol="1270" anchor="ctr" anchorCtr="0">
          <a:noAutofit/>
        </a:bodyPr>
        <a:lstStyle/>
        <a:p>
          <a:pPr lvl="0" algn="l" defTabSz="266700">
            <a:lnSpc>
              <a:spcPct val="90000"/>
            </a:lnSpc>
            <a:spcBef>
              <a:spcPct val="0"/>
            </a:spcBef>
            <a:spcAft>
              <a:spcPct val="35000"/>
            </a:spcAft>
          </a:pPr>
          <a:r>
            <a:rPr lang="en-US" sz="600" b="1" kern="1200" dirty="0" smtClean="0"/>
            <a:t>Inventory Management</a:t>
          </a:r>
          <a:endParaRPr lang="en-US" sz="600" b="1" kern="1200" dirty="0"/>
        </a:p>
        <a:p>
          <a:pPr marL="57150" lvl="1" indent="-57150" algn="l" defTabSz="222250">
            <a:lnSpc>
              <a:spcPct val="90000"/>
            </a:lnSpc>
            <a:spcBef>
              <a:spcPct val="0"/>
            </a:spcBef>
            <a:spcAft>
              <a:spcPct val="15000"/>
            </a:spcAft>
            <a:buChar char="••"/>
          </a:pPr>
          <a:r>
            <a:rPr lang="en-US" sz="500" b="1" kern="1200" dirty="0" smtClean="0"/>
            <a:t>Distribution Analytics</a:t>
          </a:r>
          <a:endParaRPr lang="en-US" sz="500" b="1" kern="1200" dirty="0"/>
        </a:p>
      </dsp:txBody>
      <dsp:txXfrm>
        <a:off x="5396599" y="2494913"/>
        <a:ext cx="988441" cy="988441"/>
      </dsp:txXfrm>
    </dsp:sp>
    <dsp:sp modelId="{69EDC614-05B7-8948-A59C-8C19CAEC3085}">
      <dsp:nvSpPr>
        <dsp:cNvPr id="0" name=""/>
        <dsp:cNvSpPr/>
      </dsp:nvSpPr>
      <dsp:spPr>
        <a:xfrm>
          <a:off x="4206269" y="3526125"/>
          <a:ext cx="1397867" cy="1397867"/>
        </a:xfrm>
        <a:prstGeom prst="ellipse">
          <a:avLst/>
        </a:prstGeom>
        <a:gradFill rotWithShape="0">
          <a:gsLst>
            <a:gs pos="0">
              <a:schemeClr val="accent3">
                <a:alpha val="50000"/>
                <a:hueOff val="0"/>
                <a:satOff val="0"/>
                <a:lumOff val="0"/>
                <a:alphaOff val="0"/>
                <a:tint val="98000"/>
                <a:shade val="25000"/>
                <a:satMod val="250000"/>
              </a:schemeClr>
            </a:gs>
            <a:gs pos="68000">
              <a:schemeClr val="accent3">
                <a:alpha val="50000"/>
                <a:hueOff val="0"/>
                <a:satOff val="0"/>
                <a:lumOff val="0"/>
                <a:alphaOff val="0"/>
                <a:tint val="86000"/>
                <a:satMod val="115000"/>
              </a:schemeClr>
            </a:gs>
            <a:gs pos="100000">
              <a:schemeClr val="accent3">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7620" tIns="7620" rIns="7620" bIns="7620" numCol="1" spcCol="1270" anchor="ctr" anchorCtr="0">
          <a:noAutofit/>
        </a:bodyPr>
        <a:lstStyle/>
        <a:p>
          <a:pPr lvl="0" algn="l" defTabSz="266700">
            <a:lnSpc>
              <a:spcPct val="90000"/>
            </a:lnSpc>
            <a:spcBef>
              <a:spcPct val="0"/>
            </a:spcBef>
            <a:spcAft>
              <a:spcPct val="35000"/>
            </a:spcAft>
          </a:pPr>
          <a:r>
            <a:rPr lang="en-US" sz="600" b="1" kern="1200" dirty="0" smtClean="0"/>
            <a:t>Contract and Grants</a:t>
          </a:r>
          <a:endParaRPr lang="en-US" sz="600" b="1" kern="1200" dirty="0"/>
        </a:p>
        <a:p>
          <a:pPr marL="57150" lvl="1" indent="-57150" algn="l" defTabSz="222250">
            <a:lnSpc>
              <a:spcPct val="90000"/>
            </a:lnSpc>
            <a:spcBef>
              <a:spcPct val="0"/>
            </a:spcBef>
            <a:spcAft>
              <a:spcPct val="15000"/>
            </a:spcAft>
            <a:buChar char="••"/>
          </a:pPr>
          <a:r>
            <a:rPr lang="en-US" sz="500" b="1" kern="1200" dirty="0" smtClean="0"/>
            <a:t>Private Investigators Grant Spend</a:t>
          </a:r>
          <a:endParaRPr lang="en-US" sz="500" b="1" kern="1200" dirty="0"/>
        </a:p>
        <a:p>
          <a:pPr marL="57150" lvl="1" indent="-57150" algn="l" defTabSz="222250">
            <a:lnSpc>
              <a:spcPct val="90000"/>
            </a:lnSpc>
            <a:spcBef>
              <a:spcPct val="0"/>
            </a:spcBef>
            <a:spcAft>
              <a:spcPct val="15000"/>
            </a:spcAft>
            <a:buChar char="••"/>
          </a:pPr>
          <a:r>
            <a:rPr lang="en-US" sz="500" b="1" kern="1200" dirty="0" smtClean="0"/>
            <a:t>Grant Expense and Reconciliation</a:t>
          </a:r>
          <a:endParaRPr lang="en-US" sz="500" b="1" kern="1200" dirty="0"/>
        </a:p>
        <a:p>
          <a:pPr marL="57150" lvl="1" indent="-57150" algn="l" defTabSz="222250">
            <a:lnSpc>
              <a:spcPct val="90000"/>
            </a:lnSpc>
            <a:spcBef>
              <a:spcPct val="0"/>
            </a:spcBef>
            <a:spcAft>
              <a:spcPct val="15000"/>
            </a:spcAft>
            <a:buChar char="••"/>
          </a:pPr>
          <a:r>
            <a:rPr lang="en-US" sz="500" b="1" kern="1200" dirty="0" smtClean="0"/>
            <a:t>Grant Billing (future)</a:t>
          </a:r>
          <a:endParaRPr lang="en-US" sz="500" b="1" kern="1200" dirty="0"/>
        </a:p>
      </dsp:txBody>
      <dsp:txXfrm>
        <a:off x="4410982" y="3730838"/>
        <a:ext cx="988441" cy="988441"/>
      </dsp:txXfrm>
    </dsp:sp>
    <dsp:sp modelId="{8387D81E-3F11-F34B-8C17-BB5C267C075A}">
      <dsp:nvSpPr>
        <dsp:cNvPr id="0" name=""/>
        <dsp:cNvSpPr/>
      </dsp:nvSpPr>
      <dsp:spPr>
        <a:xfrm>
          <a:off x="2625462" y="3526125"/>
          <a:ext cx="1397867" cy="1397867"/>
        </a:xfrm>
        <a:prstGeom prst="ellipse">
          <a:avLst/>
        </a:prstGeom>
        <a:gradFill rotWithShape="0">
          <a:gsLst>
            <a:gs pos="0">
              <a:schemeClr val="accent3">
                <a:alpha val="50000"/>
                <a:hueOff val="0"/>
                <a:satOff val="0"/>
                <a:lumOff val="0"/>
                <a:alphaOff val="0"/>
                <a:tint val="98000"/>
                <a:shade val="25000"/>
                <a:satMod val="250000"/>
              </a:schemeClr>
            </a:gs>
            <a:gs pos="68000">
              <a:schemeClr val="accent3">
                <a:alpha val="50000"/>
                <a:hueOff val="0"/>
                <a:satOff val="0"/>
                <a:lumOff val="0"/>
                <a:alphaOff val="0"/>
                <a:tint val="86000"/>
                <a:satMod val="115000"/>
              </a:schemeClr>
            </a:gs>
            <a:gs pos="100000">
              <a:schemeClr val="accent3">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7620" tIns="7620" rIns="7620" bIns="7620" numCol="1" spcCol="1270" anchor="ctr" anchorCtr="0">
          <a:noAutofit/>
        </a:bodyPr>
        <a:lstStyle/>
        <a:p>
          <a:pPr lvl="0" algn="l" defTabSz="266700">
            <a:lnSpc>
              <a:spcPct val="90000"/>
            </a:lnSpc>
            <a:spcBef>
              <a:spcPct val="0"/>
            </a:spcBef>
            <a:spcAft>
              <a:spcPct val="35000"/>
            </a:spcAft>
          </a:pPr>
          <a:r>
            <a:rPr lang="en-US" sz="600" b="1" kern="1200" dirty="0" smtClean="0"/>
            <a:t>Risk Management</a:t>
          </a:r>
          <a:endParaRPr lang="en-US" sz="600" b="1" kern="1200" dirty="0"/>
        </a:p>
        <a:p>
          <a:pPr marL="57150" lvl="1" indent="-57150" algn="l" defTabSz="222250">
            <a:lnSpc>
              <a:spcPct val="90000"/>
            </a:lnSpc>
            <a:spcBef>
              <a:spcPct val="0"/>
            </a:spcBef>
            <a:spcAft>
              <a:spcPct val="15000"/>
            </a:spcAft>
            <a:buChar char="••"/>
          </a:pPr>
          <a:r>
            <a:rPr lang="en-US" sz="500" b="1" kern="1200" dirty="0" smtClean="0"/>
            <a:t>Internal Audit</a:t>
          </a:r>
          <a:endParaRPr lang="en-US" sz="500" b="1" kern="1200" dirty="0"/>
        </a:p>
        <a:p>
          <a:pPr marL="57150" lvl="1" indent="-57150" algn="l" defTabSz="222250">
            <a:lnSpc>
              <a:spcPct val="90000"/>
            </a:lnSpc>
            <a:spcBef>
              <a:spcPct val="0"/>
            </a:spcBef>
            <a:spcAft>
              <a:spcPct val="15000"/>
            </a:spcAft>
            <a:buChar char="••"/>
          </a:pPr>
          <a:r>
            <a:rPr lang="en-US" sz="500" b="1" kern="1200" dirty="0" smtClean="0"/>
            <a:t>Unit Assessments</a:t>
          </a:r>
          <a:endParaRPr lang="en-US" sz="500" b="1" kern="1200" dirty="0"/>
        </a:p>
        <a:p>
          <a:pPr marL="57150" lvl="1" indent="-57150" algn="l" defTabSz="222250">
            <a:lnSpc>
              <a:spcPct val="90000"/>
            </a:lnSpc>
            <a:spcBef>
              <a:spcPct val="0"/>
            </a:spcBef>
            <a:spcAft>
              <a:spcPct val="15000"/>
            </a:spcAft>
            <a:buChar char="••"/>
          </a:pPr>
          <a:r>
            <a:rPr lang="en-US" sz="500" b="1" kern="1200" dirty="0" smtClean="0"/>
            <a:t>Fraud Detection</a:t>
          </a:r>
          <a:endParaRPr lang="en-US" sz="500" b="1" kern="1200" dirty="0"/>
        </a:p>
      </dsp:txBody>
      <dsp:txXfrm>
        <a:off x="2830175" y="3730838"/>
        <a:ext cx="988441" cy="988441"/>
      </dsp:txXfrm>
    </dsp:sp>
    <dsp:sp modelId="{02869250-E725-7F4C-8591-EA053F31E06F}">
      <dsp:nvSpPr>
        <dsp:cNvPr id="0" name=""/>
        <dsp:cNvSpPr/>
      </dsp:nvSpPr>
      <dsp:spPr>
        <a:xfrm>
          <a:off x="1639845" y="2290200"/>
          <a:ext cx="1397867" cy="1397867"/>
        </a:xfrm>
        <a:prstGeom prst="ellipse">
          <a:avLst/>
        </a:prstGeom>
        <a:gradFill rotWithShape="0">
          <a:gsLst>
            <a:gs pos="0">
              <a:schemeClr val="accent3">
                <a:alpha val="50000"/>
                <a:hueOff val="0"/>
                <a:satOff val="0"/>
                <a:lumOff val="0"/>
                <a:alphaOff val="0"/>
                <a:tint val="98000"/>
                <a:shade val="25000"/>
                <a:satMod val="250000"/>
              </a:schemeClr>
            </a:gs>
            <a:gs pos="68000">
              <a:schemeClr val="accent3">
                <a:alpha val="50000"/>
                <a:hueOff val="0"/>
                <a:satOff val="0"/>
                <a:lumOff val="0"/>
                <a:alphaOff val="0"/>
                <a:tint val="86000"/>
                <a:satMod val="115000"/>
              </a:schemeClr>
            </a:gs>
            <a:gs pos="100000">
              <a:schemeClr val="accent3">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effectLst>
                <a:outerShdw blurRad="38100" dist="38100" dir="2700000" algn="tl">
                  <a:srgbClr val="000000">
                    <a:alpha val="43137"/>
                  </a:srgbClr>
                </a:outerShdw>
              </a:effectLst>
            </a:rPr>
            <a:t>Financial Services/</a:t>
          </a:r>
        </a:p>
        <a:p>
          <a:pPr lvl="0" algn="ctr" defTabSz="266700">
            <a:lnSpc>
              <a:spcPct val="90000"/>
            </a:lnSpc>
            <a:spcBef>
              <a:spcPct val="0"/>
            </a:spcBef>
            <a:spcAft>
              <a:spcPct val="35000"/>
            </a:spcAft>
          </a:pPr>
          <a:r>
            <a:rPr lang="en-US" sz="600" kern="1200" dirty="0" smtClean="0">
              <a:effectLst>
                <a:outerShdw blurRad="38100" dist="38100" dir="2700000" algn="tl">
                  <a:srgbClr val="000000">
                    <a:alpha val="43137"/>
                  </a:srgbClr>
                </a:outerShdw>
              </a:effectLst>
            </a:rPr>
            <a:t>Procurement and Contracting</a:t>
          </a:r>
        </a:p>
        <a:p>
          <a:pPr lvl="0" algn="ctr" defTabSz="266700">
            <a:lnSpc>
              <a:spcPct val="90000"/>
            </a:lnSpc>
            <a:spcBef>
              <a:spcPct val="0"/>
            </a:spcBef>
            <a:spcAft>
              <a:spcPct val="35000"/>
            </a:spcAft>
          </a:pPr>
          <a:r>
            <a:rPr lang="en-US" sz="600" kern="1200" dirty="0" smtClean="0"/>
            <a:t>Vendor Profiles</a:t>
          </a:r>
        </a:p>
        <a:p>
          <a:pPr lvl="0" algn="ctr" defTabSz="266700">
            <a:lnSpc>
              <a:spcPct val="90000"/>
            </a:lnSpc>
            <a:spcBef>
              <a:spcPct val="0"/>
            </a:spcBef>
            <a:spcAft>
              <a:spcPct val="35000"/>
            </a:spcAft>
          </a:pPr>
          <a:r>
            <a:rPr lang="en-US" sz="600" kern="1200" dirty="0" smtClean="0"/>
            <a:t>Vendor Risk</a:t>
          </a:r>
        </a:p>
        <a:p>
          <a:pPr lvl="0" algn="ctr" defTabSz="266700">
            <a:lnSpc>
              <a:spcPct val="90000"/>
            </a:lnSpc>
            <a:spcBef>
              <a:spcPct val="0"/>
            </a:spcBef>
            <a:spcAft>
              <a:spcPct val="35000"/>
            </a:spcAft>
          </a:pPr>
          <a:r>
            <a:rPr lang="en-US" sz="600" kern="1200" dirty="0" smtClean="0"/>
            <a:t>Open Requisitions/Purchase Orders</a:t>
          </a:r>
        </a:p>
        <a:p>
          <a:pPr lvl="0" algn="ctr" defTabSz="266700">
            <a:lnSpc>
              <a:spcPct val="90000"/>
            </a:lnSpc>
            <a:spcBef>
              <a:spcPct val="0"/>
            </a:spcBef>
            <a:spcAft>
              <a:spcPct val="35000"/>
            </a:spcAft>
          </a:pPr>
          <a:r>
            <a:rPr lang="en-US" sz="600" kern="1200" dirty="0" smtClean="0"/>
            <a:t>Vendor Spend</a:t>
          </a:r>
          <a:endParaRPr lang="en-US" sz="600" b="1" kern="1200" dirty="0"/>
        </a:p>
      </dsp:txBody>
      <dsp:txXfrm>
        <a:off x="1844558" y="2494913"/>
        <a:ext cx="988441" cy="988441"/>
      </dsp:txXfrm>
    </dsp:sp>
    <dsp:sp modelId="{DA0F001B-EC4B-634F-B100-EF3102DF9026}">
      <dsp:nvSpPr>
        <dsp:cNvPr id="0" name=""/>
        <dsp:cNvSpPr/>
      </dsp:nvSpPr>
      <dsp:spPr>
        <a:xfrm>
          <a:off x="1991608" y="749027"/>
          <a:ext cx="1397867" cy="1397867"/>
        </a:xfrm>
        <a:prstGeom prst="ellipse">
          <a:avLst/>
        </a:prstGeom>
        <a:gradFill rotWithShape="0">
          <a:gsLst>
            <a:gs pos="0">
              <a:schemeClr val="accent3">
                <a:alpha val="50000"/>
                <a:hueOff val="0"/>
                <a:satOff val="0"/>
                <a:lumOff val="0"/>
                <a:alphaOff val="0"/>
                <a:tint val="98000"/>
                <a:shade val="25000"/>
                <a:satMod val="250000"/>
              </a:schemeClr>
            </a:gs>
            <a:gs pos="68000">
              <a:schemeClr val="accent3">
                <a:alpha val="50000"/>
                <a:hueOff val="0"/>
                <a:satOff val="0"/>
                <a:lumOff val="0"/>
                <a:alphaOff val="0"/>
                <a:tint val="86000"/>
                <a:satMod val="115000"/>
              </a:schemeClr>
            </a:gs>
            <a:gs pos="100000">
              <a:schemeClr val="accent3">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7620" tIns="7620" rIns="7620" bIns="7620" numCol="1" spcCol="1270" anchor="ctr" anchorCtr="0">
          <a:noAutofit/>
        </a:bodyPr>
        <a:lstStyle/>
        <a:p>
          <a:pPr lvl="0" algn="l" defTabSz="266700">
            <a:lnSpc>
              <a:spcPct val="90000"/>
            </a:lnSpc>
            <a:spcBef>
              <a:spcPct val="0"/>
            </a:spcBef>
            <a:spcAft>
              <a:spcPct val="35000"/>
            </a:spcAft>
          </a:pPr>
          <a:r>
            <a:rPr lang="en-US" sz="600" b="1" kern="1200" dirty="0" smtClean="0"/>
            <a:t>Fact Book and Surveys</a:t>
          </a:r>
          <a:endParaRPr lang="en-US" sz="600" b="1" kern="1200" dirty="0"/>
        </a:p>
        <a:p>
          <a:pPr marL="57150" lvl="1" indent="-57150" algn="l" defTabSz="222250">
            <a:lnSpc>
              <a:spcPct val="90000"/>
            </a:lnSpc>
            <a:spcBef>
              <a:spcPct val="0"/>
            </a:spcBef>
            <a:spcAft>
              <a:spcPct val="15000"/>
            </a:spcAft>
            <a:buChar char="••"/>
          </a:pPr>
          <a:r>
            <a:rPr lang="en-US" sz="500" b="1" kern="1200" dirty="0" smtClean="0"/>
            <a:t>Financial Profiles</a:t>
          </a:r>
          <a:endParaRPr lang="en-US" sz="500" b="1" kern="1200" dirty="0"/>
        </a:p>
        <a:p>
          <a:pPr marL="57150" lvl="1" indent="-57150" algn="l" defTabSz="222250">
            <a:lnSpc>
              <a:spcPct val="90000"/>
            </a:lnSpc>
            <a:spcBef>
              <a:spcPct val="0"/>
            </a:spcBef>
            <a:spcAft>
              <a:spcPct val="15000"/>
            </a:spcAft>
            <a:buChar char="••"/>
          </a:pPr>
          <a:r>
            <a:rPr lang="en-US" sz="500" b="1" kern="1200" dirty="0" smtClean="0"/>
            <a:t>Survey Data</a:t>
          </a:r>
          <a:endParaRPr lang="en-US" sz="500" b="1" kern="1200" dirty="0"/>
        </a:p>
      </dsp:txBody>
      <dsp:txXfrm>
        <a:off x="2196321" y="953740"/>
        <a:ext cx="988441" cy="9884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802ACD-0195-44AE-8C51-865587D40D97}">
      <dsp:nvSpPr>
        <dsp:cNvPr id="0" name=""/>
        <dsp:cNvSpPr/>
      </dsp:nvSpPr>
      <dsp:spPr>
        <a:xfrm>
          <a:off x="0" y="0"/>
          <a:ext cx="8229600" cy="456553"/>
        </a:xfrm>
        <a:prstGeom prst="roundRect">
          <a:avLst/>
        </a:prstGeom>
        <a:solidFill>
          <a:schemeClr val="bg2">
            <a:lumMod val="5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n-US" sz="2900" i="0" u="none" kern="1200" dirty="0" smtClean="0"/>
            <a:t>Limitations:</a:t>
          </a:r>
          <a:endParaRPr lang="en-US" sz="2900" i="0" u="none" kern="1200" dirty="0"/>
        </a:p>
      </dsp:txBody>
      <dsp:txXfrm>
        <a:off x="22287" y="22287"/>
        <a:ext cx="8185026" cy="411979"/>
      </dsp:txXfrm>
    </dsp:sp>
    <dsp:sp modelId="{F1504F0B-45E9-4CC9-A028-C2271E8448A7}">
      <dsp:nvSpPr>
        <dsp:cNvPr id="0" name=""/>
        <dsp:cNvSpPr/>
      </dsp:nvSpPr>
      <dsp:spPr>
        <a:xfrm>
          <a:off x="0" y="461398"/>
          <a:ext cx="8229600" cy="467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9210" rIns="163576" bIns="29210" numCol="1" spcCol="1270" anchor="t" anchorCtr="0">
          <a:noAutofit/>
        </a:bodyPr>
        <a:lstStyle/>
        <a:p>
          <a:pPr marL="228600" lvl="1" indent="-228600" algn="l" defTabSz="1022350" rtl="0">
            <a:lnSpc>
              <a:spcPct val="150000"/>
            </a:lnSpc>
            <a:spcBef>
              <a:spcPct val="0"/>
            </a:spcBef>
            <a:spcAft>
              <a:spcPct val="20000"/>
            </a:spcAft>
            <a:buChar char="••"/>
          </a:pPr>
          <a:r>
            <a:rPr lang="en-US" sz="2300" kern="1200" dirty="0" smtClean="0"/>
            <a:t>Limited turn around time   </a:t>
          </a:r>
          <a:endParaRPr lang="en-US" sz="2300" kern="1200" dirty="0"/>
        </a:p>
        <a:p>
          <a:pPr marL="228600" lvl="1" indent="-228600" algn="l" defTabSz="1022350" rtl="0">
            <a:lnSpc>
              <a:spcPct val="150000"/>
            </a:lnSpc>
            <a:spcBef>
              <a:spcPct val="0"/>
            </a:spcBef>
            <a:spcAft>
              <a:spcPct val="20000"/>
            </a:spcAft>
            <a:buChar char="••"/>
          </a:pPr>
          <a:r>
            <a:rPr lang="en-US" sz="2300" kern="1200" dirty="0" smtClean="0"/>
            <a:t>Large volume of data</a:t>
          </a:r>
          <a:endParaRPr lang="en-US" sz="2300" kern="1200" dirty="0"/>
        </a:p>
        <a:p>
          <a:pPr marL="228600" lvl="1" indent="-228600" algn="l" defTabSz="1022350" rtl="0">
            <a:lnSpc>
              <a:spcPct val="150000"/>
            </a:lnSpc>
            <a:spcBef>
              <a:spcPct val="0"/>
            </a:spcBef>
            <a:spcAft>
              <a:spcPct val="20000"/>
            </a:spcAft>
            <a:buChar char="••"/>
          </a:pPr>
          <a:r>
            <a:rPr lang="en-US" sz="2300" kern="1200" dirty="0" smtClean="0"/>
            <a:t>Insufficient summary or aggregate information</a:t>
          </a:r>
          <a:endParaRPr lang="en-US" sz="2300" kern="1200" dirty="0"/>
        </a:p>
        <a:p>
          <a:pPr marL="228600" lvl="1" indent="-228600" algn="l" defTabSz="1022350" rtl="0">
            <a:lnSpc>
              <a:spcPct val="150000"/>
            </a:lnSpc>
            <a:spcBef>
              <a:spcPct val="0"/>
            </a:spcBef>
            <a:spcAft>
              <a:spcPct val="20000"/>
            </a:spcAft>
            <a:buChar char="••"/>
          </a:pPr>
          <a:r>
            <a:rPr lang="en-US" sz="2300" kern="1200" dirty="0" smtClean="0"/>
            <a:t>Difficult to balance funds and units within fund groups</a:t>
          </a:r>
          <a:endParaRPr lang="en-US" sz="2300" kern="1200" dirty="0"/>
        </a:p>
        <a:p>
          <a:pPr marL="228600" lvl="1" indent="-228600" algn="l" defTabSz="1022350" rtl="0">
            <a:lnSpc>
              <a:spcPct val="150000"/>
            </a:lnSpc>
            <a:spcBef>
              <a:spcPct val="0"/>
            </a:spcBef>
            <a:spcAft>
              <a:spcPct val="20000"/>
            </a:spcAft>
            <a:buChar char="••"/>
          </a:pPr>
          <a:r>
            <a:rPr lang="en-US" sz="2300" kern="1200" dirty="0" smtClean="0"/>
            <a:t>Dissemination of proposed budget schedules labor-intensive</a:t>
          </a:r>
          <a:endParaRPr lang="en-US" sz="2300" kern="1200" dirty="0"/>
        </a:p>
        <a:p>
          <a:pPr marL="228600" lvl="1" indent="-228600" algn="l" defTabSz="1022350" rtl="0">
            <a:lnSpc>
              <a:spcPct val="150000"/>
            </a:lnSpc>
            <a:spcBef>
              <a:spcPct val="0"/>
            </a:spcBef>
            <a:spcAft>
              <a:spcPct val="20000"/>
            </a:spcAft>
            <a:buChar char="••"/>
          </a:pPr>
          <a:r>
            <a:rPr lang="en-US" sz="2300" kern="1200" dirty="0" smtClean="0"/>
            <a:t>Time consuming data collection and summarization for BOR &amp; OPB schedules</a:t>
          </a:r>
          <a:endParaRPr lang="en-US" sz="2300" kern="1200" dirty="0"/>
        </a:p>
      </dsp:txBody>
      <dsp:txXfrm>
        <a:off x="0" y="461398"/>
        <a:ext cx="8229600" cy="46741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802ACD-0195-44AE-8C51-865587D40D97}">
      <dsp:nvSpPr>
        <dsp:cNvPr id="0" name=""/>
        <dsp:cNvSpPr/>
      </dsp:nvSpPr>
      <dsp:spPr>
        <a:xfrm>
          <a:off x="0" y="0"/>
          <a:ext cx="8229600" cy="497645"/>
        </a:xfrm>
        <a:prstGeom prst="roundRect">
          <a:avLst/>
        </a:prstGeom>
        <a:solidFill>
          <a:schemeClr val="bg2">
            <a:lumMod val="5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n-US" sz="2900" i="0" u="none" kern="1200" dirty="0" smtClean="0"/>
            <a:t>SAS Solution:</a:t>
          </a:r>
          <a:endParaRPr lang="en-US" sz="2900" i="0" u="none" kern="1200" dirty="0"/>
        </a:p>
      </dsp:txBody>
      <dsp:txXfrm>
        <a:off x="24293" y="24293"/>
        <a:ext cx="8181014" cy="449059"/>
      </dsp:txXfrm>
    </dsp:sp>
    <dsp:sp modelId="{F1504F0B-45E9-4CC9-A028-C2271E8448A7}">
      <dsp:nvSpPr>
        <dsp:cNvPr id="0" name=""/>
        <dsp:cNvSpPr/>
      </dsp:nvSpPr>
      <dsp:spPr>
        <a:xfrm>
          <a:off x="0" y="500693"/>
          <a:ext cx="8229600" cy="4106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9210" rIns="163576" bIns="29210" numCol="1" spcCol="1270" anchor="t" anchorCtr="0">
          <a:noAutofit/>
        </a:bodyPr>
        <a:lstStyle/>
        <a:p>
          <a:pPr marL="228600" lvl="1" indent="-228600" algn="l" defTabSz="1022350" rtl="0">
            <a:lnSpc>
              <a:spcPct val="150000"/>
            </a:lnSpc>
            <a:spcBef>
              <a:spcPct val="0"/>
            </a:spcBef>
            <a:spcAft>
              <a:spcPct val="20000"/>
            </a:spcAft>
            <a:buChar char="••"/>
          </a:pPr>
          <a:r>
            <a:rPr lang="en-US" sz="2300" kern="1200" dirty="0" smtClean="0"/>
            <a:t>Provide summary and drill through to detail capability</a:t>
          </a:r>
          <a:endParaRPr lang="en-US" sz="2300" kern="1200" dirty="0"/>
        </a:p>
        <a:p>
          <a:pPr marL="228600" lvl="1" indent="-228600" algn="l" defTabSz="1022350" rtl="0">
            <a:lnSpc>
              <a:spcPct val="150000"/>
            </a:lnSpc>
            <a:spcBef>
              <a:spcPct val="0"/>
            </a:spcBef>
            <a:spcAft>
              <a:spcPct val="20000"/>
            </a:spcAft>
            <a:buChar char="••"/>
          </a:pPr>
          <a:r>
            <a:rPr lang="en-US" sz="2300" kern="1200" dirty="0" smtClean="0"/>
            <a:t>Aggregate data at multiple levels </a:t>
          </a:r>
          <a:r>
            <a:rPr lang="en-US" sz="1200" kern="1200" dirty="0" smtClean="0"/>
            <a:t>(Fund, unit, class, department and position #))</a:t>
          </a:r>
          <a:endParaRPr lang="en-US" sz="1200" kern="1200" dirty="0"/>
        </a:p>
        <a:p>
          <a:pPr marL="228600" lvl="1" indent="-228600" algn="l" defTabSz="1022350" rtl="0">
            <a:lnSpc>
              <a:spcPct val="150000"/>
            </a:lnSpc>
            <a:spcBef>
              <a:spcPct val="0"/>
            </a:spcBef>
            <a:spcAft>
              <a:spcPct val="20000"/>
            </a:spcAft>
            <a:buChar char="••"/>
          </a:pPr>
          <a:r>
            <a:rPr lang="en-US" sz="2300" kern="1200" dirty="0" smtClean="0"/>
            <a:t>Identify and summarize data by category</a:t>
          </a:r>
          <a:r>
            <a:rPr lang="en-US" sz="1200" kern="1200" dirty="0" smtClean="0"/>
            <a:t>(vacant, lump-sum, inactive and sponsored)</a:t>
          </a:r>
          <a:endParaRPr lang="en-US" sz="1200" kern="1200" dirty="0"/>
        </a:p>
        <a:p>
          <a:pPr marL="228600" lvl="1" indent="-228600" algn="l" defTabSz="1022350" rtl="0">
            <a:lnSpc>
              <a:spcPct val="150000"/>
            </a:lnSpc>
            <a:spcBef>
              <a:spcPct val="0"/>
            </a:spcBef>
            <a:spcAft>
              <a:spcPct val="20000"/>
            </a:spcAft>
            <a:buChar char="••"/>
          </a:pPr>
          <a:r>
            <a:rPr lang="en-US" sz="2300" kern="1200" dirty="0" smtClean="0"/>
            <a:t>ALLOWS US TO DO THE FOLLOWING:	</a:t>
          </a:r>
          <a:endParaRPr lang="en-US" sz="2300" kern="1200" dirty="0"/>
        </a:p>
        <a:p>
          <a:pPr marL="342900" lvl="2" indent="-171450" algn="l" defTabSz="711200" rtl="0">
            <a:lnSpc>
              <a:spcPct val="150000"/>
            </a:lnSpc>
            <a:spcBef>
              <a:spcPct val="0"/>
            </a:spcBef>
            <a:spcAft>
              <a:spcPct val="20000"/>
            </a:spcAft>
            <a:buChar char="••"/>
          </a:pPr>
          <a:r>
            <a:rPr lang="en-US" sz="1600" b="1" kern="1200" cap="none" spc="0" dirty="0" smtClean="0">
              <a:ln w="1905">
                <a:solidFill>
                  <a:schemeClr val="tx1"/>
                </a:solidFill>
              </a:ln>
              <a:solidFill>
                <a:srgbClr val="CC9900"/>
              </a:solidFill>
              <a:effectLst>
                <a:innerShdw blurRad="69850" dist="43180" dir="5400000">
                  <a:srgbClr val="000000">
                    <a:alpha val="65000"/>
                  </a:srgbClr>
                </a:innerShdw>
              </a:effectLst>
            </a:rPr>
            <a:t>Quickly balance fund groups  and revenue -generating departments/units</a:t>
          </a:r>
          <a:endParaRPr lang="en-US" sz="1600" b="1" kern="1200" cap="none" spc="0" dirty="0">
            <a:ln w="1905">
              <a:solidFill>
                <a:schemeClr val="tx1"/>
              </a:solidFill>
            </a:ln>
            <a:solidFill>
              <a:srgbClr val="CC9900"/>
            </a:solidFill>
            <a:effectLst>
              <a:innerShdw blurRad="69850" dist="43180" dir="5400000">
                <a:srgbClr val="000000">
                  <a:alpha val="65000"/>
                </a:srgbClr>
              </a:innerShdw>
            </a:effectLst>
          </a:endParaRPr>
        </a:p>
        <a:p>
          <a:pPr marL="342900" lvl="2" indent="-171450" algn="l" defTabSz="711200" rtl="0">
            <a:lnSpc>
              <a:spcPct val="150000"/>
            </a:lnSpc>
            <a:spcBef>
              <a:spcPct val="0"/>
            </a:spcBef>
            <a:spcAft>
              <a:spcPct val="20000"/>
            </a:spcAft>
            <a:buChar char="••"/>
          </a:pPr>
          <a:r>
            <a:rPr lang="en-US" sz="1600" b="1" kern="1200" cap="none" spc="0" dirty="0" smtClean="0">
              <a:ln w="1905">
                <a:solidFill>
                  <a:schemeClr val="tx1"/>
                </a:solidFill>
              </a:ln>
              <a:solidFill>
                <a:srgbClr val="CC9900"/>
              </a:solidFill>
              <a:effectLst>
                <a:innerShdw blurRad="69850" dist="43180" dir="5400000">
                  <a:srgbClr val="000000">
                    <a:alpha val="65000"/>
                  </a:srgbClr>
                </a:innerShdw>
              </a:effectLst>
            </a:rPr>
            <a:t>Identify Year to year  variances		</a:t>
          </a:r>
          <a:endParaRPr lang="en-US" sz="1600" b="1" kern="1200" cap="none" spc="0" dirty="0">
            <a:ln w="1905">
              <a:solidFill>
                <a:schemeClr val="tx1"/>
              </a:solidFill>
            </a:ln>
            <a:solidFill>
              <a:srgbClr val="CC9900"/>
            </a:solidFill>
            <a:effectLst>
              <a:innerShdw blurRad="69850" dist="43180" dir="5400000">
                <a:srgbClr val="000000">
                  <a:alpha val="65000"/>
                </a:srgbClr>
              </a:innerShdw>
            </a:effectLst>
          </a:endParaRPr>
        </a:p>
        <a:p>
          <a:pPr marL="342900" lvl="2" indent="-171450" algn="l" defTabSz="711200" rtl="0">
            <a:lnSpc>
              <a:spcPct val="150000"/>
            </a:lnSpc>
            <a:spcBef>
              <a:spcPct val="0"/>
            </a:spcBef>
            <a:spcAft>
              <a:spcPct val="20000"/>
            </a:spcAft>
            <a:buChar char="••"/>
          </a:pPr>
          <a:r>
            <a:rPr lang="en-US" sz="1600" b="1" kern="1200" cap="none" spc="0" dirty="0" smtClean="0">
              <a:ln w="1905">
                <a:solidFill>
                  <a:schemeClr val="tx1"/>
                </a:solidFill>
              </a:ln>
              <a:solidFill>
                <a:srgbClr val="CC9900"/>
              </a:solidFill>
              <a:effectLst>
                <a:innerShdw blurRad="69850" dist="43180" dir="5400000">
                  <a:srgbClr val="000000">
                    <a:alpha val="65000"/>
                  </a:srgbClr>
                </a:innerShdw>
              </a:effectLst>
            </a:rPr>
            <a:t>Maximize time for analysis</a:t>
          </a:r>
          <a:endParaRPr lang="en-US" sz="1600" b="1" kern="1200" cap="none" spc="0" dirty="0">
            <a:ln w="1905">
              <a:solidFill>
                <a:schemeClr val="tx1"/>
              </a:solidFill>
            </a:ln>
            <a:solidFill>
              <a:srgbClr val="CC9900"/>
            </a:solidFill>
            <a:effectLst>
              <a:innerShdw blurRad="69850" dist="43180" dir="5400000">
                <a:srgbClr val="000000">
                  <a:alpha val="65000"/>
                </a:srgbClr>
              </a:innerShdw>
            </a:effectLst>
          </a:endParaRPr>
        </a:p>
        <a:p>
          <a:pPr marL="342900" lvl="2" indent="-171450" algn="l" defTabSz="711200" rtl="0">
            <a:lnSpc>
              <a:spcPct val="150000"/>
            </a:lnSpc>
            <a:spcBef>
              <a:spcPct val="0"/>
            </a:spcBef>
            <a:spcAft>
              <a:spcPct val="20000"/>
            </a:spcAft>
            <a:buChar char="••"/>
          </a:pPr>
          <a:r>
            <a:rPr lang="en-US" sz="1600" b="1" kern="1200" cap="none" spc="0" dirty="0" smtClean="0">
              <a:ln w="1905">
                <a:solidFill>
                  <a:schemeClr val="tx1"/>
                </a:solidFill>
              </a:ln>
              <a:solidFill>
                <a:srgbClr val="CC9900"/>
              </a:solidFill>
              <a:effectLst>
                <a:innerShdw blurRad="69850" dist="43180" dir="5400000">
                  <a:srgbClr val="000000">
                    <a:alpha val="65000"/>
                  </a:srgbClr>
                </a:innerShdw>
              </a:effectLst>
            </a:rPr>
            <a:t>Identify  anomalies</a:t>
          </a:r>
          <a:endParaRPr lang="en-US" sz="1600" b="1" kern="1200" cap="none" spc="0" dirty="0">
            <a:ln w="1905">
              <a:solidFill>
                <a:schemeClr val="tx1"/>
              </a:solidFill>
            </a:ln>
            <a:solidFill>
              <a:srgbClr val="CC9900"/>
            </a:solidFill>
            <a:effectLst>
              <a:innerShdw blurRad="69850" dist="43180" dir="5400000">
                <a:srgbClr val="000000">
                  <a:alpha val="65000"/>
                </a:srgbClr>
              </a:innerShdw>
            </a:effectLst>
          </a:endParaRPr>
        </a:p>
        <a:p>
          <a:pPr marL="342900" lvl="2" indent="-171450" algn="l" defTabSz="711200" rtl="0">
            <a:lnSpc>
              <a:spcPct val="150000"/>
            </a:lnSpc>
            <a:spcBef>
              <a:spcPct val="0"/>
            </a:spcBef>
            <a:spcAft>
              <a:spcPct val="20000"/>
            </a:spcAft>
            <a:buChar char="••"/>
          </a:pPr>
          <a:r>
            <a:rPr lang="en-US" sz="1600" b="1" kern="1200" cap="none" spc="0" dirty="0" smtClean="0">
              <a:ln w="1905">
                <a:solidFill>
                  <a:schemeClr val="tx1"/>
                </a:solidFill>
              </a:ln>
              <a:solidFill>
                <a:srgbClr val="CC9900"/>
              </a:solidFill>
              <a:effectLst>
                <a:innerShdw blurRad="69850" dist="43180" dir="5400000">
                  <a:srgbClr val="000000">
                    <a:alpha val="65000"/>
                  </a:srgbClr>
                </a:innerShdw>
              </a:effectLst>
            </a:rPr>
            <a:t>Report development (OPB, BOR and Dept Mgrs)</a:t>
          </a:r>
          <a:endParaRPr lang="en-US" sz="1600" b="1" kern="1200" cap="none" spc="0" dirty="0">
            <a:ln w="1905">
              <a:solidFill>
                <a:schemeClr val="tx1"/>
              </a:solidFill>
            </a:ln>
            <a:solidFill>
              <a:srgbClr val="CC9900"/>
            </a:solidFill>
            <a:effectLst>
              <a:innerShdw blurRad="69850" dist="43180" dir="5400000">
                <a:srgbClr val="000000">
                  <a:alpha val="65000"/>
                </a:srgbClr>
              </a:innerShdw>
            </a:effectLst>
          </a:endParaRPr>
        </a:p>
      </dsp:txBody>
      <dsp:txXfrm>
        <a:off x="0" y="500693"/>
        <a:ext cx="8229600" cy="41063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802ACD-0195-44AE-8C51-865587D40D97}">
      <dsp:nvSpPr>
        <dsp:cNvPr id="0" name=""/>
        <dsp:cNvSpPr/>
      </dsp:nvSpPr>
      <dsp:spPr>
        <a:xfrm>
          <a:off x="0" y="0"/>
          <a:ext cx="8229600" cy="456553"/>
        </a:xfrm>
        <a:prstGeom prst="roundRect">
          <a:avLst/>
        </a:prstGeom>
        <a:solidFill>
          <a:schemeClr val="bg2">
            <a:lumMod val="5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n-US" sz="2900" i="0" u="none" kern="1200" dirty="0" smtClean="0"/>
            <a:t>Limitations:</a:t>
          </a:r>
          <a:endParaRPr lang="en-US" sz="2900" i="0" u="none" kern="1200" dirty="0"/>
        </a:p>
      </dsp:txBody>
      <dsp:txXfrm>
        <a:off x="22287" y="22287"/>
        <a:ext cx="8185026" cy="411979"/>
      </dsp:txXfrm>
    </dsp:sp>
    <dsp:sp modelId="{F1504F0B-45E9-4CC9-A028-C2271E8448A7}">
      <dsp:nvSpPr>
        <dsp:cNvPr id="0" name=""/>
        <dsp:cNvSpPr/>
      </dsp:nvSpPr>
      <dsp:spPr>
        <a:xfrm>
          <a:off x="0" y="458975"/>
          <a:ext cx="8229600" cy="4674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9210" rIns="163576" bIns="29210" numCol="1" spcCol="1270" anchor="t" anchorCtr="0">
          <a:noAutofit/>
        </a:bodyPr>
        <a:lstStyle/>
        <a:p>
          <a:pPr marL="228600" lvl="1" indent="-228600" algn="l" defTabSz="1022350" rtl="0">
            <a:lnSpc>
              <a:spcPct val="100000"/>
            </a:lnSpc>
            <a:spcBef>
              <a:spcPct val="0"/>
            </a:spcBef>
            <a:spcAft>
              <a:spcPct val="20000"/>
            </a:spcAft>
            <a:buChar char="••"/>
          </a:pPr>
          <a:r>
            <a:rPr lang="en-US" sz="2300" kern="1200" dirty="0" smtClean="0"/>
            <a:t>Inability to track funding changes during the fiscal year</a:t>
          </a:r>
          <a:endParaRPr lang="en-US" sz="2300" kern="1200" dirty="0"/>
        </a:p>
        <a:p>
          <a:pPr marL="228600" lvl="1" indent="-228600" algn="l" defTabSz="1022350" rtl="0">
            <a:lnSpc>
              <a:spcPct val="100000"/>
            </a:lnSpc>
            <a:spcBef>
              <a:spcPct val="0"/>
            </a:spcBef>
            <a:spcAft>
              <a:spcPct val="20000"/>
            </a:spcAft>
            <a:buChar char="••"/>
          </a:pPr>
          <a:endParaRPr lang="en-US" sz="2300" kern="1200" dirty="0"/>
        </a:p>
        <a:p>
          <a:pPr marL="228600" lvl="1" indent="-228600" algn="l" defTabSz="1022350" rtl="0">
            <a:lnSpc>
              <a:spcPct val="100000"/>
            </a:lnSpc>
            <a:spcBef>
              <a:spcPct val="0"/>
            </a:spcBef>
            <a:spcAft>
              <a:spcPct val="20000"/>
            </a:spcAft>
            <a:buChar char="••"/>
          </a:pPr>
          <a:r>
            <a:rPr lang="en-US" sz="2300" kern="1200" dirty="0" smtClean="0"/>
            <a:t>Inability to determine variance between budget &amp; actual</a:t>
          </a:r>
          <a:endParaRPr lang="en-US" sz="2300" kern="1200" dirty="0"/>
        </a:p>
        <a:p>
          <a:pPr marL="228600" lvl="1" indent="-228600" algn="l" defTabSz="1022350" rtl="0">
            <a:lnSpc>
              <a:spcPct val="100000"/>
            </a:lnSpc>
            <a:spcBef>
              <a:spcPct val="0"/>
            </a:spcBef>
            <a:spcAft>
              <a:spcPct val="20000"/>
            </a:spcAft>
            <a:buChar char="••"/>
          </a:pPr>
          <a:endParaRPr lang="en-US" sz="2300" kern="1200" dirty="0"/>
        </a:p>
        <a:p>
          <a:pPr marL="228600" lvl="1" indent="-228600" algn="l" defTabSz="1022350" rtl="0">
            <a:lnSpc>
              <a:spcPct val="100000"/>
            </a:lnSpc>
            <a:spcBef>
              <a:spcPct val="0"/>
            </a:spcBef>
            <a:spcAft>
              <a:spcPct val="20000"/>
            </a:spcAft>
            <a:buChar char="••"/>
          </a:pPr>
          <a:r>
            <a:rPr lang="en-US" sz="2300" kern="1200" dirty="0" smtClean="0"/>
            <a:t>Difficult to track new positions</a:t>
          </a:r>
          <a:endParaRPr lang="en-US" sz="2300" kern="1200" dirty="0"/>
        </a:p>
        <a:p>
          <a:pPr marL="228600" lvl="1" indent="-228600" algn="l" defTabSz="1022350" rtl="0">
            <a:lnSpc>
              <a:spcPct val="100000"/>
            </a:lnSpc>
            <a:spcBef>
              <a:spcPct val="0"/>
            </a:spcBef>
            <a:spcAft>
              <a:spcPct val="20000"/>
            </a:spcAft>
            <a:buChar char="••"/>
          </a:pPr>
          <a:endParaRPr lang="en-US" sz="2300" kern="1200" dirty="0"/>
        </a:p>
        <a:p>
          <a:pPr marL="228600" lvl="1" indent="-228600" algn="l" defTabSz="1022350" rtl="0">
            <a:lnSpc>
              <a:spcPct val="100000"/>
            </a:lnSpc>
            <a:spcBef>
              <a:spcPct val="0"/>
            </a:spcBef>
            <a:spcAft>
              <a:spcPct val="20000"/>
            </a:spcAft>
            <a:buChar char="••"/>
          </a:pPr>
          <a:r>
            <a:rPr lang="en-US" sz="2300" kern="1200" dirty="0" smtClean="0"/>
            <a:t>Difficult to identify vacant positions and calculate lag</a:t>
          </a:r>
          <a:endParaRPr lang="en-US" sz="2300" kern="1200" dirty="0"/>
        </a:p>
        <a:p>
          <a:pPr marL="228600" lvl="1" indent="-228600" algn="l" defTabSz="1022350" rtl="0">
            <a:lnSpc>
              <a:spcPct val="100000"/>
            </a:lnSpc>
            <a:spcBef>
              <a:spcPct val="0"/>
            </a:spcBef>
            <a:spcAft>
              <a:spcPct val="20000"/>
            </a:spcAft>
            <a:buChar char="••"/>
          </a:pPr>
          <a:endParaRPr lang="en-US" sz="2300" kern="1200" dirty="0"/>
        </a:p>
        <a:p>
          <a:pPr marL="228600" lvl="1" indent="-228600" algn="l" defTabSz="1022350" rtl="0">
            <a:lnSpc>
              <a:spcPct val="100000"/>
            </a:lnSpc>
            <a:spcBef>
              <a:spcPct val="0"/>
            </a:spcBef>
            <a:spcAft>
              <a:spcPct val="20000"/>
            </a:spcAft>
            <a:buChar char="••"/>
          </a:pPr>
          <a:r>
            <a:rPr lang="en-US" sz="2300" kern="1200" dirty="0" smtClean="0"/>
            <a:t>Inability to hold department manager accountable due to insufficient reporting of personal services detail</a:t>
          </a:r>
          <a:endParaRPr lang="en-US" sz="2300" kern="1200" dirty="0"/>
        </a:p>
      </dsp:txBody>
      <dsp:txXfrm>
        <a:off x="0" y="458975"/>
        <a:ext cx="8229600" cy="46741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FBE4C8-ED2C-2242-9778-65782B59F6C5}" type="datetimeFigureOut">
              <a:rPr lang="en-US" smtClean="0"/>
              <a:t>9/24/2013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F5DB91-BD22-A349-A2A3-51DF8B10B9C2}" type="slidenum">
              <a:rPr lang="en-US" smtClean="0"/>
              <a:t>‹#›</a:t>
            </a:fld>
            <a:endParaRPr lang="en-US" dirty="0"/>
          </a:p>
        </p:txBody>
      </p:sp>
    </p:spTree>
    <p:extLst>
      <p:ext uri="{BB962C8B-B14F-4D97-AF65-F5344CB8AC3E}">
        <p14:creationId xmlns:p14="http://schemas.microsoft.com/office/powerpoint/2010/main" val="16371743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F5DB91-BD22-A349-A2A3-51DF8B10B9C2}" type="slidenum">
              <a:rPr lang="en-US" smtClean="0"/>
              <a:t>1</a:t>
            </a:fld>
            <a:endParaRPr lang="en-US" dirty="0"/>
          </a:p>
        </p:txBody>
      </p:sp>
    </p:spTree>
    <p:extLst>
      <p:ext uri="{BB962C8B-B14F-4D97-AF65-F5344CB8AC3E}">
        <p14:creationId xmlns:p14="http://schemas.microsoft.com/office/powerpoint/2010/main" val="3198118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F5DB91-BD22-A349-A2A3-51DF8B10B9C2}" type="slidenum">
              <a:rPr lang="en-US" smtClean="0"/>
              <a:t>15</a:t>
            </a:fld>
            <a:endParaRPr lang="en-US" dirty="0"/>
          </a:p>
        </p:txBody>
      </p:sp>
    </p:spTree>
    <p:extLst>
      <p:ext uri="{BB962C8B-B14F-4D97-AF65-F5344CB8AC3E}">
        <p14:creationId xmlns:p14="http://schemas.microsoft.com/office/powerpoint/2010/main" val="3198118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Institutional</a:t>
            </a:r>
            <a:r>
              <a:rPr lang="en-US" baseline="0" dirty="0" smtClean="0"/>
              <a:t> requirements...fiscally responsible and accountable in order to maintain financial stability.  Communicate clearly and be fiscally transparent to our constituents.  Operate with well documented projections that can be easily monitored and updated.  Have tools to regularly monitor our financial stability.   Provide necessary reports to all levels of management to aid them in their fiscal responsibility. </a:t>
            </a:r>
          </a:p>
          <a:p>
            <a:r>
              <a:rPr lang="en-US" baseline="0" dirty="0" smtClean="0"/>
              <a:t>Limitations within PS system.....include static reports that are difficult to understand, typically several reports to see big picture.  Lacks any analytical tools and inability to customize reports to meet departmental and budget office needs.  </a:t>
            </a:r>
          </a:p>
          <a:p>
            <a:endParaRPr lang="en-US" baseline="0" dirty="0" smtClean="0"/>
          </a:p>
          <a:p>
            <a:r>
              <a:rPr lang="en-US" baseline="0" dirty="0" smtClean="0"/>
              <a:t>Our SAS solution...</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17</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r>
              <a:rPr lang="en-US" baseline="0" dirty="0" smtClean="0"/>
              <a:t> FROM SLIDES</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18</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r>
              <a:rPr lang="en-US" baseline="0" dirty="0" smtClean="0"/>
              <a:t> FROM SLIDES</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19</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F5DB91-BD22-A349-A2A3-51DF8B10B9C2}" type="slidenum">
              <a:rPr lang="en-US" smtClean="0"/>
              <a:t>20</a:t>
            </a:fld>
            <a:endParaRPr lang="en-US" dirty="0"/>
          </a:p>
        </p:txBody>
      </p:sp>
    </p:spTree>
    <p:extLst>
      <p:ext uri="{BB962C8B-B14F-4D97-AF65-F5344CB8AC3E}">
        <p14:creationId xmlns:p14="http://schemas.microsoft.com/office/powerpoint/2010/main" val="1418415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Limitations</a:t>
            </a:r>
            <a:r>
              <a:rPr lang="en-US" baseline="0" dirty="0" smtClean="0"/>
              <a:t> including limitations within PeopleSoft system.  The budget development is a crunch time having only a few weeks to gather and input a large volume of data with very little if any time for analysis.  The PeopleSoft system currently is inadequate in providing a fund balancing tool,  it lacks ability to aggregate data in multiple ways.  The reports are labor intensive, difficult to understand and time consuming to disseminate.  Therefore, KSU, through the use of SAS developed the following solutions....</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4</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Reports</a:t>
            </a:r>
            <a:r>
              <a:rPr lang="en-US" baseline="0" dirty="0" smtClean="0"/>
              <a:t> that provide summary and detail at multiple levels.  Allows us the ability to quickly balance fund groups and departments. Also, provides the ability for us to identify </a:t>
            </a:r>
            <a:r>
              <a:rPr lang="en-US" baseline="0" dirty="0" err="1" smtClean="0"/>
              <a:t>anamolies</a:t>
            </a:r>
            <a:r>
              <a:rPr lang="en-US" baseline="0" dirty="0" smtClean="0"/>
              <a:t> - negative budgets, inactive </a:t>
            </a:r>
            <a:r>
              <a:rPr lang="en-US" baseline="0" dirty="0" err="1" smtClean="0"/>
              <a:t>adp</a:t>
            </a:r>
            <a:r>
              <a:rPr lang="en-US" baseline="0" dirty="0" smtClean="0"/>
              <a:t> codes, fringe and salary misalignments.  We can perform year to year analysis on revenue, expenses, and at position level.  The tool aggregates data in the format needed for both OPB and BOR reporting and finally it provides the department managers with ability to quickly retrieve their department schedules, G and G1.  All reports have security built it.</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5</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significant</a:t>
            </a:r>
            <a:r>
              <a:rPr lang="en-US" baseline="0" dirty="0" smtClean="0"/>
              <a:t> amount and it is critical that these funds can be monitored and tracked.  </a:t>
            </a:r>
            <a:endParaRPr lang="en-US" dirty="0"/>
          </a:p>
        </p:txBody>
      </p:sp>
      <p:sp>
        <p:nvSpPr>
          <p:cNvPr id="4" name="Slide Number Placeholder 3"/>
          <p:cNvSpPr>
            <a:spLocks noGrp="1"/>
          </p:cNvSpPr>
          <p:nvPr>
            <p:ph type="sldNum" sz="quarter" idx="10"/>
          </p:nvPr>
        </p:nvSpPr>
        <p:spPr/>
        <p:txBody>
          <a:bodyPr/>
          <a:lstStyle/>
          <a:p>
            <a:fld id="{7EF5DB91-BD22-A349-A2A3-51DF8B10B9C2}" type="slidenum">
              <a:rPr lang="en-US" smtClean="0"/>
              <a:t>8</a:t>
            </a:fld>
            <a:endParaRPr lang="en-US" dirty="0"/>
          </a:p>
        </p:txBody>
      </p:sp>
    </p:spTree>
    <p:extLst>
      <p:ext uri="{BB962C8B-B14F-4D97-AF65-F5344CB8AC3E}">
        <p14:creationId xmlns:p14="http://schemas.microsoft.com/office/powerpoint/2010/main" val="2692761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t>
            </a:r>
            <a:r>
              <a:rPr lang="en-US" baseline="0" dirty="0" smtClean="0"/>
              <a:t> KSU, the Office of Budget &amp; Planning is responsible for reviewing all positions (faculty and staff) and verifying that sufficient funds exist for any new positions or changes in position funding. We also monitor spending against budget and communicate as needed with departments.  We determine and calculate vacancy lag monthly, pull these funds from the department and reallocate them to meet institutional needs or priorities.  We provide routine reports to senior management. </a:t>
            </a:r>
          </a:p>
          <a:p>
            <a:endParaRPr lang="en-US" baseline="0" dirty="0" smtClean="0"/>
          </a:p>
          <a:p>
            <a:r>
              <a:rPr lang="en-US" baseline="0" dirty="0" smtClean="0"/>
              <a:t>Department managers have responsibility to assure funding, monitor spending and plan for future needs and challenges.</a:t>
            </a:r>
          </a:p>
          <a:p>
            <a:endParaRPr lang="en-US" baseline="0" dirty="0" smtClean="0"/>
          </a:p>
          <a:p>
            <a:r>
              <a:rPr lang="en-US" baseline="0" dirty="0" smtClean="0"/>
              <a:t>This outlines the roles but here were the limitations....</a:t>
            </a:r>
            <a:endParaRPr lang="en-US" dirty="0"/>
          </a:p>
        </p:txBody>
      </p:sp>
      <p:sp>
        <p:nvSpPr>
          <p:cNvPr id="4" name="Slide Number Placeholder 3"/>
          <p:cNvSpPr>
            <a:spLocks noGrp="1"/>
          </p:cNvSpPr>
          <p:nvPr>
            <p:ph type="sldNum" sz="quarter" idx="10"/>
          </p:nvPr>
        </p:nvSpPr>
        <p:spPr/>
        <p:txBody>
          <a:bodyPr/>
          <a:lstStyle/>
          <a:p>
            <a:fld id="{7EF5DB91-BD22-A349-A2A3-51DF8B10B9C2}" type="slidenum">
              <a:rPr lang="en-US" smtClean="0"/>
              <a:t>9</a:t>
            </a:fld>
            <a:endParaRPr lang="en-US" dirty="0"/>
          </a:p>
        </p:txBody>
      </p:sp>
    </p:spTree>
    <p:extLst>
      <p:ext uri="{BB962C8B-B14F-4D97-AF65-F5344CB8AC3E}">
        <p14:creationId xmlns:p14="http://schemas.microsoft.com/office/powerpoint/2010/main" val="2020079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Inability</a:t>
            </a:r>
            <a:r>
              <a:rPr lang="en-US" baseline="0" dirty="0" smtClean="0"/>
              <a:t> to track changes in budget or determine any variances b/w budget &amp; actual. Can't easily identify new positions or vacant positions.  Without this information we can't hold department managers accountable.  Our SAS solution...</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10</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r>
              <a:rPr lang="en-US" baseline="0" dirty="0" smtClean="0"/>
              <a:t> FROM SLIDES</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11</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r>
              <a:rPr lang="en-US" baseline="0" dirty="0" smtClean="0"/>
              <a:t> FROM SLIDES</a:t>
            </a:r>
            <a:endParaRPr lang="en-US" dirty="0"/>
          </a:p>
        </p:txBody>
      </p:sp>
      <p:sp>
        <p:nvSpPr>
          <p:cNvPr id="4" name="Slide Number Placeholder 3"/>
          <p:cNvSpPr>
            <a:spLocks noGrp="1"/>
          </p:cNvSpPr>
          <p:nvPr>
            <p:ph type="sldNum" sz="quarter" idx="10"/>
          </p:nvPr>
        </p:nvSpPr>
        <p:spPr/>
        <p:txBody>
          <a:bodyPr/>
          <a:lstStyle/>
          <a:p>
            <a:fld id="{7C35786E-AADE-4474-875B-5BBA1D4642F6}" type="slidenum">
              <a:rPr lang="en-US" smtClean="0"/>
              <a:t>12</a:t>
            </a:fld>
            <a:endParaRPr lang="en-US" dirty="0"/>
          </a:p>
        </p:txBody>
      </p:sp>
    </p:spTree>
    <p:extLst>
      <p:ext uri="{BB962C8B-B14F-4D97-AF65-F5344CB8AC3E}">
        <p14:creationId xmlns:p14="http://schemas.microsoft.com/office/powerpoint/2010/main" val="2461041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F5DB91-BD22-A349-A2A3-51DF8B10B9C2}" type="slidenum">
              <a:rPr lang="en-US" smtClean="0"/>
              <a:t>13</a:t>
            </a:fld>
            <a:endParaRPr lang="en-US" dirty="0"/>
          </a:p>
        </p:txBody>
      </p:sp>
    </p:spTree>
    <p:extLst>
      <p:ext uri="{BB962C8B-B14F-4D97-AF65-F5344CB8AC3E}">
        <p14:creationId xmlns:p14="http://schemas.microsoft.com/office/powerpoint/2010/main" val="1418415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03B1FDFB-B143-6F42-A88C-FE02C36D88C4}"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B1FDFB-B143-6F42-A88C-FE02C36D88C4}"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B1FDFB-B143-6F42-A88C-FE02C36D88C4}"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0D369B4-18DA-F645-B9F8-660EDF5B48DB}" type="datetimeFigureOut">
              <a:rPr lang="en-US" smtClean="0"/>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03B1FDFB-B143-6F42-A88C-FE02C36D88C4}"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0D369B4-18DA-F645-B9F8-660EDF5B48DB}" type="datetimeFigureOut">
              <a:rPr lang="en-US" smtClean="0"/>
              <a:t>9/24/2013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3B1FDFB-B143-6F42-A88C-FE02C36D88C4}"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4.wmf"/><Relationship Id="rId4" Type="http://schemas.openxmlformats.org/officeDocument/2006/relationships/diagramLayout" Target="../diagrams/layout2.xml"/><Relationship Id="rId9"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00150"/>
            <a:ext cx="7851648" cy="1828800"/>
          </a:xfrm>
        </p:spPr>
        <p:style>
          <a:lnRef idx="2">
            <a:schemeClr val="accent6"/>
          </a:lnRef>
          <a:fillRef idx="1">
            <a:schemeClr val="lt1"/>
          </a:fillRef>
          <a:effectRef idx="0">
            <a:schemeClr val="accent6"/>
          </a:effectRef>
          <a:fontRef idx="minor">
            <a:schemeClr val="dk1"/>
          </a:fontRef>
        </p:style>
        <p:txBody>
          <a:bodyPr>
            <a:normAutofit/>
          </a:bodyPr>
          <a:lstStyle/>
          <a:p>
            <a:pPr algn="ct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BUDGET AND FINANCIAL REPORTING </a:t>
            </a:r>
            <a:b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 THE ENTERPRISE</a:t>
            </a:r>
            <a:endPar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Subtitle 2"/>
          <p:cNvSpPr>
            <a:spLocks noGrp="1"/>
          </p:cNvSpPr>
          <p:nvPr>
            <p:ph type="subTitle" idx="1"/>
          </p:nvPr>
        </p:nvSpPr>
        <p:spPr/>
        <p:txBody>
          <a:bodyPr>
            <a:normAutofit/>
          </a:bodyPr>
          <a:lstStyle/>
          <a:p>
            <a:pPr algn="ctr"/>
            <a:r>
              <a:rPr lang="en-US" dirty="0" smtClean="0"/>
              <a:t>PART 2 - DEMO</a:t>
            </a:r>
            <a:endParaRPr lang="en-US" dirty="0"/>
          </a:p>
          <a:p>
            <a:pPr algn="ctr"/>
            <a:r>
              <a:rPr lang="en-US" dirty="0" smtClean="0"/>
              <a:t>PROPOSED BUDGET</a:t>
            </a:r>
          </a:p>
          <a:p>
            <a:pPr algn="ctr"/>
            <a:r>
              <a:rPr lang="en-US" dirty="0" smtClean="0"/>
              <a:t>AND POSITION MANAGEMENT</a:t>
            </a:r>
            <a:endParaRPr lang="en-US" dirty="0"/>
          </a:p>
          <a:p>
            <a:pPr algn="ctr"/>
            <a:endParaRPr lang="en-US" dirty="0"/>
          </a:p>
        </p:txBody>
      </p:sp>
    </p:spTree>
    <p:extLst>
      <p:ext uri="{BB962C8B-B14F-4D97-AF65-F5344CB8AC3E}">
        <p14:creationId xmlns:p14="http://schemas.microsoft.com/office/powerpoint/2010/main" val="3716986387"/>
      </p:ext>
    </p:extLst>
  </p:cSld>
  <p:clrMapOvr>
    <a:masterClrMapping/>
  </p:clrMapOvr>
  <mc:AlternateContent xmlns:mc="http://schemas.openxmlformats.org/markup-compatibility/2006" xmlns:p14="http://schemas.microsoft.com/office/powerpoint/2010/main">
    <mc:Choice Requires="p14">
      <p:transition spd="slow" p14:dur="2000" advTm="2174"/>
    </mc:Choice>
    <mc:Fallback xmlns="">
      <p:transition xmlns:p14="http://schemas.microsoft.com/office/powerpoint/2010/main" spd="slow" advTm="217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33400" y="695325"/>
            <a:ext cx="8229600" cy="609600"/>
          </a:xfrm>
        </p:spPr>
        <p:txBody>
          <a:bodyPr>
            <a:noAutofit/>
          </a:bodyPr>
          <a:lstStyle/>
          <a:p>
            <a:pPr algn="ctr"/>
            <a:r>
              <a:rPr lang="en-US" sz="4400" b="1" dirty="0" smtClean="0">
                <a:solidFill>
                  <a:schemeClr val="accent3">
                    <a:lumMod val="75000"/>
                  </a:schemeClr>
                </a:solidFill>
              </a:rPr>
              <a:t>Position Management</a:t>
            </a:r>
            <a:endParaRPr lang="en-US" sz="4400" b="1" dirty="0">
              <a:solidFill>
                <a:schemeClr val="accent3">
                  <a:lumMod val="75000"/>
                </a:schemeClr>
              </a:solidFill>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28673699"/>
              </p:ext>
            </p:extLst>
          </p:nvPr>
        </p:nvGraphicFramePr>
        <p:xfrm>
          <a:off x="457200" y="1447800"/>
          <a:ext cx="8229600" cy="5135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5105927"/>
      </p:ext>
    </p:extLst>
  </p:cSld>
  <p:clrMapOvr>
    <a:masterClrMapping/>
  </p:clrMapOvr>
  <mc:AlternateContent xmlns:mc="http://schemas.openxmlformats.org/markup-compatibility/2006" xmlns:p14="http://schemas.microsoft.com/office/powerpoint/2010/main">
    <mc:Choice Requires="p14">
      <p:transition spd="slow" p14:dur="1200" advTm="36220">
        <p14:prism/>
      </p:transition>
    </mc:Choice>
    <mc:Fallback xmlns="">
      <p:transition xmlns:p14="http://schemas.microsoft.com/office/powerpoint/2010/main" spd="slow" advTm="3622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76250" y="733425"/>
            <a:ext cx="8229600" cy="609600"/>
          </a:xfrm>
        </p:spPr>
        <p:txBody>
          <a:bodyPr>
            <a:noAutofit/>
          </a:bodyPr>
          <a:lstStyle/>
          <a:p>
            <a:pPr algn="ctr"/>
            <a:r>
              <a:rPr lang="en-US" sz="4400" b="1" dirty="0" smtClean="0">
                <a:solidFill>
                  <a:schemeClr val="accent3">
                    <a:lumMod val="75000"/>
                  </a:schemeClr>
                </a:solidFill>
              </a:rPr>
              <a:t>Position Management</a:t>
            </a:r>
            <a:endParaRPr lang="en-US" sz="4400" b="1" dirty="0">
              <a:solidFill>
                <a:schemeClr val="accent3">
                  <a:lumMod val="75000"/>
                </a:schemeClr>
              </a:solidFill>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1877751930"/>
              </p:ext>
            </p:extLst>
          </p:nvPr>
        </p:nvGraphicFramePr>
        <p:xfrm>
          <a:off x="457200" y="1343025"/>
          <a:ext cx="8229600" cy="5135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806911"/>
      </p:ext>
    </p:extLst>
  </p:cSld>
  <p:clrMapOvr>
    <a:masterClrMapping/>
  </p:clrMapOvr>
  <mc:AlternateContent xmlns:mc="http://schemas.openxmlformats.org/markup-compatibility/2006" xmlns:p14="http://schemas.microsoft.com/office/powerpoint/2010/main">
    <mc:Choice Requires="p14">
      <p:transition spd="slow" p14:dur="3000" advTm="143563">
        <p14:shred/>
      </p:transition>
    </mc:Choice>
    <mc:Fallback xmlns="">
      <p:transition xmlns:p14="http://schemas.microsoft.com/office/powerpoint/2010/main" spd="slow" advTm="143563">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95300" y="657226"/>
            <a:ext cx="8229600" cy="609600"/>
          </a:xfrm>
        </p:spPr>
        <p:txBody>
          <a:bodyPr>
            <a:noAutofit/>
          </a:bodyPr>
          <a:lstStyle/>
          <a:p>
            <a:pPr algn="ctr"/>
            <a:r>
              <a:rPr lang="en-US" sz="4400" b="1" dirty="0" smtClean="0">
                <a:solidFill>
                  <a:schemeClr val="accent3">
                    <a:lumMod val="75000"/>
                  </a:schemeClr>
                </a:solidFill>
              </a:rPr>
              <a:t>Position Management</a:t>
            </a:r>
            <a:endParaRPr lang="en-US" sz="4400" b="1" dirty="0">
              <a:solidFill>
                <a:schemeClr val="accent3">
                  <a:lumMod val="75000"/>
                </a:schemeClr>
              </a:solidFill>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27753658"/>
              </p:ext>
            </p:extLst>
          </p:nvPr>
        </p:nvGraphicFramePr>
        <p:xfrm>
          <a:off x="495300" y="1365813"/>
          <a:ext cx="8229600" cy="4710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2801073" y="6227180"/>
            <a:ext cx="3310360" cy="451411"/>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t>*****Updated Nightly*****</a:t>
            </a:r>
            <a:endParaRPr lang="en-US" sz="2100" dirty="0"/>
          </a:p>
        </p:txBody>
      </p:sp>
    </p:spTree>
    <p:extLst>
      <p:ext uri="{BB962C8B-B14F-4D97-AF65-F5344CB8AC3E}">
        <p14:creationId xmlns:p14="http://schemas.microsoft.com/office/powerpoint/2010/main" val="2043253748"/>
      </p:ext>
    </p:extLst>
  </p:cSld>
  <p:clrMapOvr>
    <a:masterClrMapping/>
  </p:clrMapOvr>
  <mc:AlternateContent xmlns:mc="http://schemas.openxmlformats.org/markup-compatibility/2006" xmlns:p14="http://schemas.microsoft.com/office/powerpoint/2010/main">
    <mc:Choice Requires="p14">
      <p:transition spd="slow" p14:dur="2000" advTm="63953"/>
    </mc:Choice>
    <mc:Fallback xmlns="">
      <p:transition xmlns:p14="http://schemas.microsoft.com/office/powerpoint/2010/main" spd="slow" advTm="63953"/>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762125"/>
            <a:ext cx="7851648" cy="1828800"/>
          </a:xfrm>
          <a:ln>
            <a:solidFill>
              <a:srgbClr val="FFC000"/>
            </a:solidFill>
          </a:ln>
        </p:spPr>
        <p:txBody>
          <a:bodyPr>
            <a:normAutofit/>
          </a:bodyPr>
          <a:lstStyle/>
          <a:p>
            <a:pPr algn="ctr"/>
            <a:r>
              <a:rPr lang="en-US" b="1" dirty="0" smtClean="0">
                <a:solidFill>
                  <a:schemeClr val="accent3"/>
                </a:solidFill>
              </a:rPr>
              <a:t>POSITION MANAGEMENT DEMONSTRATION</a:t>
            </a:r>
            <a:endParaRPr lang="en-US" b="1" dirty="0">
              <a:solidFill>
                <a:schemeClr val="accent3"/>
              </a:solidFill>
            </a:endParaRPr>
          </a:p>
        </p:txBody>
      </p:sp>
    </p:spTree>
    <p:extLst>
      <p:ext uri="{BB962C8B-B14F-4D97-AF65-F5344CB8AC3E}">
        <p14:creationId xmlns:p14="http://schemas.microsoft.com/office/powerpoint/2010/main" val="1933824088"/>
      </p:ext>
    </p:extLst>
  </p:cSld>
  <p:clrMapOvr>
    <a:masterClrMapping/>
  </p:clrMapOvr>
  <mc:AlternateContent xmlns:mc="http://schemas.openxmlformats.org/markup-compatibility/2006" xmlns:p14="http://schemas.microsoft.com/office/powerpoint/2010/main">
    <mc:Choice Requires="p14">
      <p:transition spd="slow" p14:dur="2000" advTm="5888"/>
    </mc:Choice>
    <mc:Fallback xmlns="">
      <p:transition spd="slow" advTm="5888"/>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3"/>
                </a:solidFill>
              </a:rPr>
              <a:t>DISCUSSION/QUESTIONS</a:t>
            </a:r>
            <a:endParaRPr lang="en-US" dirty="0">
              <a:solidFill>
                <a:schemeClr val="accent3"/>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79320222"/>
      </p:ext>
    </p:extLst>
  </p:cSld>
  <p:clrMapOvr>
    <a:masterClrMapping/>
  </p:clrMapOvr>
  <mc:AlternateContent xmlns:mc="http://schemas.openxmlformats.org/markup-compatibility/2006" xmlns:p14="http://schemas.microsoft.com/office/powerpoint/2010/main">
    <mc:Choice Requires="p14">
      <p:transition spd="slow" p14:dur="2000" advTm="1279"/>
    </mc:Choice>
    <mc:Fallback xmlns="">
      <p:transition spd="slow" advTm="1279"/>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704974"/>
            <a:ext cx="7851648" cy="1495425"/>
          </a:xfrm>
        </p:spPr>
        <p:style>
          <a:lnRef idx="2">
            <a:schemeClr val="accent6"/>
          </a:lnRef>
          <a:fillRef idx="1">
            <a:schemeClr val="lt1"/>
          </a:fillRef>
          <a:effectRef idx="0">
            <a:schemeClr val="accent6"/>
          </a:effectRef>
          <a:fontRef idx="minor">
            <a:schemeClr val="dk1"/>
          </a:fontRef>
        </p:style>
        <p:txBody>
          <a:bodyPr>
            <a:normAutofit/>
          </a:bodyPr>
          <a:lstStyle/>
          <a:p>
            <a:pPr algn="ct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BUDGET AND FINANCIAL REPORTING </a:t>
            </a:r>
            <a:b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br>
            <a:r>
              <a:rPr lang="en-US"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FOR THE ENTERPRISE</a:t>
            </a:r>
            <a:endPar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Subtitle 2"/>
          <p:cNvSpPr>
            <a:spLocks noGrp="1"/>
          </p:cNvSpPr>
          <p:nvPr>
            <p:ph type="subTitle" idx="1"/>
          </p:nvPr>
        </p:nvSpPr>
        <p:spPr>
          <a:xfrm>
            <a:off x="530352" y="3399986"/>
            <a:ext cx="7854696" cy="1752600"/>
          </a:xfrm>
        </p:spPr>
        <p:txBody>
          <a:bodyPr>
            <a:normAutofit/>
          </a:bodyPr>
          <a:lstStyle/>
          <a:p>
            <a:pPr algn="ctr"/>
            <a:r>
              <a:rPr lang="en-US" dirty="0" smtClean="0"/>
              <a:t>PART 3</a:t>
            </a:r>
          </a:p>
          <a:p>
            <a:pPr algn="ctr"/>
            <a:r>
              <a:rPr lang="en-US" dirty="0" smtClean="0"/>
              <a:t>OPERATIONAL AND STRATEGIC</a:t>
            </a:r>
          </a:p>
          <a:p>
            <a:pPr algn="ctr"/>
            <a:r>
              <a:rPr lang="en-US" dirty="0" smtClean="0"/>
              <a:t>REPORTING AND ANALYTICS</a:t>
            </a:r>
            <a:endParaRPr lang="en-US" dirty="0"/>
          </a:p>
          <a:p>
            <a:endParaRPr lang="en-US" dirty="0"/>
          </a:p>
        </p:txBody>
      </p:sp>
    </p:spTree>
    <p:extLst>
      <p:ext uri="{BB962C8B-B14F-4D97-AF65-F5344CB8AC3E}">
        <p14:creationId xmlns:p14="http://schemas.microsoft.com/office/powerpoint/2010/main" val="2183328954"/>
      </p:ext>
    </p:extLst>
  </p:cSld>
  <p:clrMapOvr>
    <a:masterClrMapping/>
  </p:clrMapOvr>
  <mc:AlternateContent xmlns:mc="http://schemas.openxmlformats.org/markup-compatibility/2006" xmlns:p14="http://schemas.microsoft.com/office/powerpoint/2010/main">
    <mc:Choice Requires="p14">
      <p:transition spd="slow" p14:dur="2000" advTm="2946"/>
    </mc:Choice>
    <mc:Fallback xmlns="">
      <p:transition spd="slow" advTm="2946"/>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764471591"/>
              </p:ext>
            </p:extLst>
          </p:nvPr>
        </p:nvGraphicFramePr>
        <p:xfrm>
          <a:off x="457200" y="1581150"/>
          <a:ext cx="8229600" cy="4952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285874" y="811709"/>
            <a:ext cx="7096125" cy="769441"/>
          </a:xfrm>
          <a:prstGeom prst="rect">
            <a:avLst/>
          </a:prstGeom>
          <a:noFill/>
        </p:spPr>
        <p:txBody>
          <a:bodyPr wrap="square" rtlCol="0">
            <a:spAutoFit/>
          </a:bodyPr>
          <a:lstStyle/>
          <a:p>
            <a:pPr algn="ct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KSU Financial Data Mart</a:t>
            </a:r>
            <a:endParaRPr lang="en-US" sz="4400" dirty="0">
              <a:latin typeface="+mj-lt"/>
            </a:endParaRPr>
          </a:p>
        </p:txBody>
      </p:sp>
    </p:spTree>
    <p:extLst>
      <p:ext uri="{BB962C8B-B14F-4D97-AF65-F5344CB8AC3E}">
        <p14:creationId xmlns:p14="http://schemas.microsoft.com/office/powerpoint/2010/main" val="3518532687"/>
      </p:ext>
    </p:extLst>
  </p:cSld>
  <p:clrMapOvr>
    <a:masterClrMapping/>
  </p:clrMapOvr>
  <mc:AlternateContent xmlns:mc="http://schemas.openxmlformats.org/markup-compatibility/2006" xmlns:p14="http://schemas.microsoft.com/office/powerpoint/2010/main">
    <mc:Choice Requires="p14">
      <p:transition spd="slow" p14:dur="2000" advTm="60853"/>
    </mc:Choice>
    <mc:Fallback xmlns="">
      <p:transition spd="slow" advTm="60853"/>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pPr algn="ctr"/>
            <a:r>
              <a:rPr lang="en-US" sz="4000" b="1" dirty="0" smtClean="0">
                <a:solidFill>
                  <a:schemeClr val="accent3">
                    <a:lumMod val="75000"/>
                  </a:schemeClr>
                </a:solidFill>
              </a:rPr>
              <a:t>Financial</a:t>
            </a:r>
            <a:r>
              <a:rPr lang="en-US" sz="3600" b="1" dirty="0" smtClean="0">
                <a:solidFill>
                  <a:schemeClr val="accent3">
                    <a:lumMod val="75000"/>
                  </a:schemeClr>
                </a:solidFill>
              </a:rPr>
              <a:t> Monitoring, Reporting and Analytics</a:t>
            </a:r>
            <a:endParaRPr lang="en-US" sz="3600" b="1" dirty="0">
              <a:solidFill>
                <a:schemeClr val="accent3">
                  <a:lumMod val="75000"/>
                </a:schemeClr>
              </a:solidFill>
            </a:endParaRPr>
          </a:p>
        </p:txBody>
      </p:sp>
      <p:sp>
        <p:nvSpPr>
          <p:cNvPr id="2" name="Text Placeholder 1"/>
          <p:cNvSpPr>
            <a:spLocks noGrp="1"/>
          </p:cNvSpPr>
          <p:nvPr>
            <p:ph type="body" idx="1"/>
          </p:nvPr>
        </p:nvSpPr>
        <p:spPr>
          <a:xfrm>
            <a:off x="457200" y="1847088"/>
            <a:ext cx="4040188" cy="659352"/>
          </a:xfrm>
          <a:solidFill>
            <a:schemeClr val="bg2">
              <a:lumMod val="75000"/>
            </a:schemeClr>
          </a:solidFill>
          <a:ln>
            <a:solidFill>
              <a:schemeClr val="tx1"/>
            </a:solidFill>
          </a:ln>
        </p:spPr>
        <p:txBody>
          <a:bodyPr/>
          <a:lstStyle/>
          <a:p>
            <a:r>
              <a:rPr lang="en-US" dirty="0" smtClean="0">
                <a:solidFill>
                  <a:schemeClr val="tx1"/>
                </a:solidFill>
              </a:rPr>
              <a:t>Requirements</a:t>
            </a:r>
            <a:endParaRPr lang="en-US" dirty="0">
              <a:solidFill>
                <a:schemeClr val="tx1"/>
              </a:solidFill>
            </a:endParaRPr>
          </a:p>
        </p:txBody>
      </p:sp>
      <p:sp>
        <p:nvSpPr>
          <p:cNvPr id="3" name="Text Placeholder 2"/>
          <p:cNvSpPr>
            <a:spLocks noGrp="1"/>
          </p:cNvSpPr>
          <p:nvPr>
            <p:ph type="body" sz="half" idx="3"/>
          </p:nvPr>
        </p:nvSpPr>
        <p:spPr>
          <a:solidFill>
            <a:schemeClr val="bg2">
              <a:lumMod val="75000"/>
            </a:schemeClr>
          </a:solidFill>
          <a:ln>
            <a:solidFill>
              <a:schemeClr val="tx1"/>
            </a:solidFill>
          </a:ln>
        </p:spPr>
        <p:txBody>
          <a:bodyPr/>
          <a:lstStyle/>
          <a:p>
            <a:r>
              <a:rPr lang="en-US" dirty="0" smtClean="0">
                <a:solidFill>
                  <a:schemeClr val="tx1"/>
                </a:solidFill>
              </a:rPr>
              <a:t>Limitations</a:t>
            </a:r>
            <a:endParaRPr lang="en-US" dirty="0">
              <a:solidFill>
                <a:schemeClr val="tx1"/>
              </a:solidFill>
            </a:endParaRPr>
          </a:p>
        </p:txBody>
      </p:sp>
      <p:sp>
        <p:nvSpPr>
          <p:cNvPr id="4" name="Content Placeholder 3"/>
          <p:cNvSpPr>
            <a:spLocks noGrp="1"/>
          </p:cNvSpPr>
          <p:nvPr>
            <p:ph sz="quarter" idx="4"/>
          </p:nvPr>
        </p:nvSpPr>
        <p:spPr>
          <a:xfrm>
            <a:off x="4645025" y="2514600"/>
            <a:ext cx="4041775" cy="3955648"/>
          </a:xfrm>
          <a:ln>
            <a:solidFill>
              <a:schemeClr val="tx1"/>
            </a:solidFill>
          </a:ln>
        </p:spPr>
        <p:txBody>
          <a:bodyPr>
            <a:normAutofit lnSpcReduction="10000"/>
          </a:bodyPr>
          <a:lstStyle/>
          <a:p>
            <a:r>
              <a:rPr lang="en-US" dirty="0" smtClean="0"/>
              <a:t>Static reports</a:t>
            </a:r>
          </a:p>
          <a:p>
            <a:endParaRPr lang="en-US" dirty="0" smtClean="0"/>
          </a:p>
          <a:p>
            <a:r>
              <a:rPr lang="en-US" dirty="0" smtClean="0"/>
              <a:t>Difficult to understand</a:t>
            </a:r>
          </a:p>
          <a:p>
            <a:endParaRPr lang="en-US" dirty="0" smtClean="0"/>
          </a:p>
          <a:p>
            <a:r>
              <a:rPr lang="en-US" dirty="0" smtClean="0"/>
              <a:t>Cumbersome to print and perform analysis</a:t>
            </a:r>
          </a:p>
          <a:p>
            <a:endParaRPr lang="en-US" dirty="0"/>
          </a:p>
          <a:p>
            <a:r>
              <a:rPr lang="en-US" dirty="0" smtClean="0"/>
              <a:t>No analytical tools</a:t>
            </a:r>
          </a:p>
          <a:p>
            <a:endParaRPr lang="en-US" dirty="0" smtClean="0"/>
          </a:p>
          <a:p>
            <a:r>
              <a:rPr lang="en-US" dirty="0" smtClean="0"/>
              <a:t>Inability to customize to meet needs</a:t>
            </a:r>
          </a:p>
          <a:p>
            <a:endParaRPr lang="en-US" dirty="0"/>
          </a:p>
        </p:txBody>
      </p:sp>
      <p:sp>
        <p:nvSpPr>
          <p:cNvPr id="5" name="Content Placeholder 4"/>
          <p:cNvSpPr>
            <a:spLocks noGrp="1"/>
          </p:cNvSpPr>
          <p:nvPr>
            <p:ph sz="quarter" idx="2"/>
          </p:nvPr>
        </p:nvSpPr>
        <p:spPr>
          <a:xfrm>
            <a:off x="457200" y="2506440"/>
            <a:ext cx="4040188" cy="3963808"/>
          </a:xfrm>
          <a:ln>
            <a:solidFill>
              <a:schemeClr val="tx1"/>
            </a:solidFill>
          </a:ln>
        </p:spPr>
        <p:txBody>
          <a:bodyPr>
            <a:normAutofit fontScale="92500" lnSpcReduction="20000"/>
          </a:bodyPr>
          <a:lstStyle/>
          <a:p>
            <a:pPr lvl="0"/>
            <a:r>
              <a:rPr lang="en-US" sz="2400" dirty="0"/>
              <a:t>Fiscal responsibility, accountability and </a:t>
            </a:r>
            <a:r>
              <a:rPr lang="en-US" sz="2400" dirty="0" smtClean="0"/>
              <a:t>stability</a:t>
            </a:r>
          </a:p>
          <a:p>
            <a:pPr lvl="0"/>
            <a:endParaRPr lang="en-US" sz="2400" dirty="0" smtClean="0"/>
          </a:p>
          <a:p>
            <a:pPr lvl="0"/>
            <a:r>
              <a:rPr lang="en-US" sz="2400" dirty="0" smtClean="0"/>
              <a:t>Communication </a:t>
            </a:r>
            <a:r>
              <a:rPr lang="en-US" sz="2400" dirty="0"/>
              <a:t>and </a:t>
            </a:r>
            <a:r>
              <a:rPr lang="en-US" sz="2400" dirty="0" smtClean="0"/>
              <a:t>Transparency</a:t>
            </a:r>
          </a:p>
          <a:p>
            <a:pPr lvl="0"/>
            <a:endParaRPr lang="en-US" sz="2400" dirty="0"/>
          </a:p>
          <a:p>
            <a:pPr lvl="0"/>
            <a:r>
              <a:rPr lang="en-US" sz="2400" dirty="0"/>
              <a:t>Accurate </a:t>
            </a:r>
            <a:r>
              <a:rPr lang="en-US" sz="2400" dirty="0" smtClean="0"/>
              <a:t>projections</a:t>
            </a:r>
          </a:p>
          <a:p>
            <a:pPr lvl="0"/>
            <a:endParaRPr lang="en-US" sz="2400" dirty="0"/>
          </a:p>
          <a:p>
            <a:pPr lvl="0"/>
            <a:r>
              <a:rPr lang="en-US" sz="2400" dirty="0"/>
              <a:t>Monitor fund balances, debt ratio, and cash flows </a:t>
            </a:r>
            <a:endParaRPr lang="en-US" sz="2400" dirty="0" smtClean="0"/>
          </a:p>
          <a:p>
            <a:pPr lvl="0"/>
            <a:endParaRPr lang="en-US" sz="2400" dirty="0"/>
          </a:p>
          <a:p>
            <a:pPr lvl="0"/>
            <a:r>
              <a:rPr lang="en-US" sz="2400" dirty="0"/>
              <a:t>Reports to </a:t>
            </a:r>
            <a:r>
              <a:rPr lang="en-US" sz="2400" dirty="0" err="1"/>
              <a:t>Dept</a:t>
            </a:r>
            <a:r>
              <a:rPr lang="en-US" sz="2400" dirty="0"/>
              <a:t> Mgrs.</a:t>
            </a:r>
          </a:p>
          <a:p>
            <a:endParaRPr lang="en-US" dirty="0"/>
          </a:p>
        </p:txBody>
      </p:sp>
    </p:spTree>
    <p:extLst>
      <p:ext uri="{BB962C8B-B14F-4D97-AF65-F5344CB8AC3E}">
        <p14:creationId xmlns:p14="http://schemas.microsoft.com/office/powerpoint/2010/main" val="2440245452"/>
      </p:ext>
    </p:extLst>
  </p:cSld>
  <p:clrMapOvr>
    <a:masterClrMapping/>
  </p:clrMapOvr>
  <mc:AlternateContent xmlns:mc="http://schemas.openxmlformats.org/markup-compatibility/2006" xmlns:p14="http://schemas.microsoft.com/office/powerpoint/2010/main">
    <mc:Choice Requires="p14">
      <p:transition spd="slow" p14:dur="1400" advTm="198158">
        <p14:doors dir="vert"/>
      </p:transition>
    </mc:Choice>
    <mc:Fallback xmlns="">
      <p:transition spd="slow" advTm="198158">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266218"/>
            <a:ext cx="8229600" cy="924407"/>
          </a:xfrm>
        </p:spPr>
        <p:txBody>
          <a:bodyPr>
            <a:noAutofit/>
          </a:bodyPr>
          <a:lstStyle/>
          <a:p>
            <a:r>
              <a:rPr lang="en-US" sz="3200" b="1" dirty="0">
                <a:solidFill>
                  <a:schemeClr val="accent3">
                    <a:lumMod val="75000"/>
                  </a:schemeClr>
                </a:solidFill>
              </a:rPr>
              <a:t>Financial Monitoring, Reporting and Analytics</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744274330"/>
              </p:ext>
            </p:extLst>
          </p:nvPr>
        </p:nvGraphicFramePr>
        <p:xfrm>
          <a:off x="457200" y="1314450"/>
          <a:ext cx="8229600" cy="49937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72748726"/>
      </p:ext>
    </p:extLst>
  </p:cSld>
  <p:clrMapOvr>
    <a:masterClrMapping/>
  </p:clrMapOvr>
  <mc:AlternateContent xmlns:mc="http://schemas.openxmlformats.org/markup-compatibility/2006" xmlns:p14="http://schemas.microsoft.com/office/powerpoint/2010/main">
    <mc:Choice Requires="p14">
      <p:transition spd="slow" p14:dur="3000" advTm="89546">
        <p14:shred/>
      </p:transition>
    </mc:Choice>
    <mc:Fallback xmlns="">
      <p:transition xmlns:p14="http://schemas.microsoft.com/office/powerpoint/2010/main" spd="slow" advTm="89546">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95300" y="657226"/>
            <a:ext cx="8229600" cy="609600"/>
          </a:xfrm>
        </p:spPr>
        <p:txBody>
          <a:bodyPr>
            <a:noAutofit/>
          </a:bodyPr>
          <a:lstStyle/>
          <a:p>
            <a:pPr algn="ctr"/>
            <a:r>
              <a:rPr lang="en-US" sz="3200" b="1" dirty="0">
                <a:solidFill>
                  <a:schemeClr val="accent3">
                    <a:lumMod val="75000"/>
                  </a:schemeClr>
                </a:solidFill>
              </a:rPr>
              <a:t>Financial Monitoring, Reporting and Analytics</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2384641366"/>
              </p:ext>
            </p:extLst>
          </p:nvPr>
        </p:nvGraphicFramePr>
        <p:xfrm>
          <a:off x="495300" y="1365813"/>
          <a:ext cx="8229600" cy="4710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2801073" y="6204030"/>
            <a:ext cx="3310360" cy="451411"/>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t>*****Updated Nightly*****</a:t>
            </a:r>
            <a:endParaRPr lang="en-US" sz="2100" dirty="0"/>
          </a:p>
        </p:txBody>
      </p:sp>
    </p:spTree>
    <p:extLst>
      <p:ext uri="{BB962C8B-B14F-4D97-AF65-F5344CB8AC3E}">
        <p14:creationId xmlns:p14="http://schemas.microsoft.com/office/powerpoint/2010/main" val="2531660982"/>
      </p:ext>
    </p:extLst>
  </p:cSld>
  <p:clrMapOvr>
    <a:masterClrMapping/>
  </p:clrMapOvr>
  <mc:AlternateContent xmlns:mc="http://schemas.openxmlformats.org/markup-compatibility/2006" xmlns:p14="http://schemas.microsoft.com/office/powerpoint/2010/main">
    <mc:Choice Requires="p14">
      <p:transition spd="slow" p14:dur="2000" advTm="93213"/>
    </mc:Choice>
    <mc:Fallback xmlns="">
      <p:transition spd="slow" advTm="93213"/>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450901586"/>
              </p:ext>
            </p:extLst>
          </p:nvPr>
        </p:nvGraphicFramePr>
        <p:xfrm>
          <a:off x="457200" y="1581150"/>
          <a:ext cx="8229600" cy="4952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1285874" y="811709"/>
            <a:ext cx="7096125" cy="769441"/>
          </a:xfrm>
          <a:prstGeom prst="rect">
            <a:avLst/>
          </a:prstGeom>
          <a:noFill/>
        </p:spPr>
        <p:txBody>
          <a:bodyPr wrap="square" rtlCol="0">
            <a:spAutoFit/>
          </a:bodyPr>
          <a:lstStyle/>
          <a:p>
            <a:pPr algn="ctr"/>
            <a:r>
              <a:rPr lang="en-US"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KSU Financial Data Mart</a:t>
            </a:r>
            <a:endParaRPr lang="en-US" sz="4400" dirty="0">
              <a:latin typeface="+mj-lt"/>
            </a:endParaRPr>
          </a:p>
        </p:txBody>
      </p:sp>
    </p:spTree>
    <p:extLst>
      <p:ext uri="{BB962C8B-B14F-4D97-AF65-F5344CB8AC3E}">
        <p14:creationId xmlns:p14="http://schemas.microsoft.com/office/powerpoint/2010/main" val="3695049779"/>
      </p:ext>
    </p:extLst>
  </p:cSld>
  <p:clrMapOvr>
    <a:masterClrMapping/>
  </p:clrMapOvr>
  <mc:AlternateContent xmlns:mc="http://schemas.openxmlformats.org/markup-compatibility/2006" xmlns:p14="http://schemas.microsoft.com/office/powerpoint/2010/main">
    <mc:Choice Requires="p14">
      <p:transition spd="slow" p14:dur="2000" advTm="179"/>
    </mc:Choice>
    <mc:Fallback xmlns="">
      <p:transition xmlns:p14="http://schemas.microsoft.com/office/powerpoint/2010/main" spd="slow" advTm="179"/>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762125"/>
            <a:ext cx="7851648" cy="1828800"/>
          </a:xfrm>
          <a:ln>
            <a:solidFill>
              <a:srgbClr val="FFC000"/>
            </a:solidFill>
          </a:ln>
        </p:spPr>
        <p:txBody>
          <a:bodyPr>
            <a:normAutofit/>
          </a:bodyPr>
          <a:lstStyle/>
          <a:p>
            <a:pPr algn="ctr"/>
            <a:r>
              <a:rPr lang="en-US" b="1" dirty="0" smtClean="0">
                <a:solidFill>
                  <a:schemeClr val="accent3"/>
                </a:solidFill>
              </a:rPr>
              <a:t>FINANCIAL REPORTING &amp; ANALYTICS DEMO</a:t>
            </a:r>
            <a:endParaRPr lang="en-US" b="1" dirty="0">
              <a:solidFill>
                <a:schemeClr val="accent3"/>
              </a:solidFill>
            </a:endParaRPr>
          </a:p>
        </p:txBody>
      </p:sp>
    </p:spTree>
    <p:extLst>
      <p:ext uri="{BB962C8B-B14F-4D97-AF65-F5344CB8AC3E}">
        <p14:creationId xmlns:p14="http://schemas.microsoft.com/office/powerpoint/2010/main" val="2551252031"/>
      </p:ext>
    </p:extLst>
  </p:cSld>
  <p:clrMapOvr>
    <a:masterClrMapping/>
  </p:clrMapOvr>
  <mc:AlternateContent xmlns:mc="http://schemas.openxmlformats.org/markup-compatibility/2006" xmlns:p14="http://schemas.microsoft.com/office/powerpoint/2010/main">
    <mc:Choice Requires="p14">
      <p:transition spd="slow" p14:dur="2000" advTm="23093"/>
    </mc:Choice>
    <mc:Fallback xmlns="">
      <p:transition spd="slow" advTm="23093"/>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DISCUSSION/QUESTIONS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477935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a:bodyPr>
          <a:lstStyle/>
          <a:p>
            <a:pPr algn="ctr"/>
            <a:r>
              <a:rPr lang="en-US" sz="4800" dirty="0"/>
              <a:t>Proposed Budget</a:t>
            </a:r>
          </a:p>
        </p:txBody>
      </p:sp>
    </p:spTree>
    <p:extLst>
      <p:ext uri="{BB962C8B-B14F-4D97-AF65-F5344CB8AC3E}">
        <p14:creationId xmlns:p14="http://schemas.microsoft.com/office/powerpoint/2010/main" val="422579090"/>
      </p:ext>
    </p:extLst>
  </p:cSld>
  <p:clrMapOvr>
    <a:masterClrMapping/>
  </p:clrMapOvr>
  <mc:AlternateContent xmlns:mc="http://schemas.openxmlformats.org/markup-compatibility/2006" xmlns:p14="http://schemas.microsoft.com/office/powerpoint/2010/main">
    <mc:Choice Requires="p14">
      <p:transition spd="slow" p14:dur="2000" advTm="183"/>
    </mc:Choice>
    <mc:Fallback xmlns="">
      <p:transition xmlns:p14="http://schemas.microsoft.com/office/powerpoint/2010/main" spd="slow" advTm="183"/>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61950" y="609600"/>
            <a:ext cx="8229600" cy="609600"/>
          </a:xfrm>
        </p:spPr>
        <p:txBody>
          <a:bodyPr>
            <a:noAutofit/>
          </a:bodyPr>
          <a:lstStyle/>
          <a:p>
            <a:pPr algn="ctr"/>
            <a:r>
              <a:rPr lang="en-US" sz="4400" b="1" dirty="0" smtClean="0">
                <a:solidFill>
                  <a:schemeClr val="accent3">
                    <a:lumMod val="75000"/>
                  </a:schemeClr>
                </a:solidFill>
              </a:rPr>
              <a:t>Proposed Budget</a:t>
            </a:r>
            <a:endParaRPr lang="en-US" sz="4400" b="1" dirty="0">
              <a:solidFill>
                <a:schemeClr val="accent3">
                  <a:lumMod val="75000"/>
                </a:schemeClr>
              </a:solidFill>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55585338"/>
              </p:ext>
            </p:extLst>
          </p:nvPr>
        </p:nvGraphicFramePr>
        <p:xfrm>
          <a:off x="457200" y="1314450"/>
          <a:ext cx="8229600" cy="5135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C:\Users\dgamadan\AppData\Local\Microsoft\Windows\Temporary Internet Files\Content.IE5\C4BY2KRD\MC900441468[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171" y="1806109"/>
            <a:ext cx="876131" cy="876131"/>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dgamadan\AppData\Local\Microsoft\Windows\Temporary Internet Files\Content.IE5\6626EL2Q\MC900370334[1].wm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2345" y="2221230"/>
            <a:ext cx="963016" cy="92202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Program Files\Microsoft Office\MEDIA\CAGCAT10\j0300840.wmf"/>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292340" y="4450080"/>
            <a:ext cx="1394460" cy="117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2533041"/>
      </p:ext>
    </p:extLst>
  </p:cSld>
  <p:clrMapOvr>
    <a:masterClrMapping/>
  </p:clrMapOvr>
  <mc:AlternateContent xmlns:mc="http://schemas.openxmlformats.org/markup-compatibility/2006" xmlns:p14="http://schemas.microsoft.com/office/powerpoint/2010/main">
    <mc:Choice Requires="p14">
      <p:transition spd="slow" p14:dur="1400" advTm="28">
        <p14:doors dir="vert"/>
      </p:transition>
    </mc:Choice>
    <mc:Fallback xmlns="">
      <p:transition xmlns:p14="http://schemas.microsoft.com/office/powerpoint/2010/main" spd="slow" advTm="28">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628650"/>
            <a:ext cx="8229600" cy="609600"/>
          </a:xfrm>
        </p:spPr>
        <p:txBody>
          <a:bodyPr>
            <a:noAutofit/>
          </a:bodyPr>
          <a:lstStyle/>
          <a:p>
            <a:pPr algn="ctr"/>
            <a:r>
              <a:rPr lang="en-US" sz="4400" b="1" dirty="0" smtClean="0">
                <a:solidFill>
                  <a:schemeClr val="accent3">
                    <a:lumMod val="75000"/>
                  </a:schemeClr>
                </a:solidFill>
              </a:rPr>
              <a:t>Proposed Budget</a:t>
            </a:r>
            <a:endParaRPr lang="en-US" sz="4400" b="1" dirty="0">
              <a:solidFill>
                <a:schemeClr val="accent3">
                  <a:lumMod val="75000"/>
                </a:schemeClr>
              </a:solidFill>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563188483"/>
              </p:ext>
            </p:extLst>
          </p:nvPr>
        </p:nvGraphicFramePr>
        <p:xfrm>
          <a:off x="457200" y="1238250"/>
          <a:ext cx="8229600" cy="4610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8351338"/>
      </p:ext>
    </p:extLst>
  </p:cSld>
  <p:clrMapOvr>
    <a:masterClrMapping/>
  </p:clrMapOvr>
  <mc:AlternateContent xmlns:mc="http://schemas.openxmlformats.org/markup-compatibility/2006" xmlns:p14="http://schemas.microsoft.com/office/powerpoint/2010/main">
    <mc:Choice Requires="p14">
      <p:transition spd="slow" p14:dur="3000" advTm="98">
        <p14:shred/>
      </p:transition>
    </mc:Choice>
    <mc:Fallback xmlns="">
      <p:transition xmlns:p14="http://schemas.microsoft.com/office/powerpoint/2010/main" spd="slow" advTm="98">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33400" y="1590675"/>
            <a:ext cx="7851648" cy="1828800"/>
          </a:xfrm>
        </p:spPr>
        <p:txBody>
          <a:bodyPr/>
          <a:lstStyle/>
          <a:p>
            <a:pPr algn="ctr"/>
            <a:r>
              <a:rPr lang="en-US" dirty="0" smtClean="0"/>
              <a:t>BUDGET PREP REPORT DEMONSTRATION</a:t>
            </a:r>
            <a:endParaRPr lang="en-US" dirty="0"/>
          </a:p>
        </p:txBody>
      </p:sp>
    </p:spTree>
    <p:extLst>
      <p:ext uri="{BB962C8B-B14F-4D97-AF65-F5344CB8AC3E}">
        <p14:creationId xmlns:p14="http://schemas.microsoft.com/office/powerpoint/2010/main" val="594299411"/>
      </p:ext>
    </p:extLst>
  </p:cSld>
  <p:clrMapOvr>
    <a:masterClrMapping/>
  </p:clrMapOvr>
  <mc:AlternateContent xmlns:mc="http://schemas.openxmlformats.org/markup-compatibility/2006" xmlns:p14="http://schemas.microsoft.com/office/powerpoint/2010/main">
    <mc:Choice Requires="p14">
      <p:transition spd="slow" p14:dur="2000" advTm="109"/>
    </mc:Choice>
    <mc:Fallback xmlns="">
      <p:transition xmlns:p14="http://schemas.microsoft.com/office/powerpoint/2010/main" spd="slow" advTm="109"/>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normAutofit/>
          </a:bodyPr>
          <a:lstStyle/>
          <a:p>
            <a:pPr algn="ctr"/>
            <a:r>
              <a:rPr lang="en-US" sz="4800" dirty="0" smtClean="0"/>
              <a:t>Position Management</a:t>
            </a:r>
            <a:endParaRPr lang="en-US" sz="4800" dirty="0"/>
          </a:p>
        </p:txBody>
      </p:sp>
    </p:spTree>
    <p:extLst>
      <p:ext uri="{BB962C8B-B14F-4D97-AF65-F5344CB8AC3E}">
        <p14:creationId xmlns:p14="http://schemas.microsoft.com/office/powerpoint/2010/main" val="2764892573"/>
      </p:ext>
    </p:extLst>
  </p:cSld>
  <p:clrMapOvr>
    <a:masterClrMapping/>
  </p:clrMapOvr>
  <mc:AlternateContent xmlns:mc="http://schemas.openxmlformats.org/markup-compatibility/2006" xmlns:p14="http://schemas.microsoft.com/office/powerpoint/2010/main">
    <mc:Choice Requires="p14">
      <p:transition spd="slow" p14:dur="2000" advTm="13156"/>
    </mc:Choice>
    <mc:Fallback xmlns="">
      <p:transition xmlns:p14="http://schemas.microsoft.com/office/powerpoint/2010/main" spd="slow" advTm="13156"/>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088020"/>
            <a:ext cx="8229600" cy="5236580"/>
          </a:xfrm>
          <a:solidFill>
            <a:schemeClr val="bg2">
              <a:lumMod val="90000"/>
            </a:schemeClr>
          </a:solidFill>
        </p:spPr>
        <p:txBody>
          <a:bodyPr>
            <a:normAutofit/>
          </a:bodyPr>
          <a:lstStyle/>
          <a:p>
            <a:pPr marL="0" indent="0" algn="ctr">
              <a:buNone/>
            </a:pPr>
            <a:endParaRPr lang="en-US" sz="4400" dirty="0" smtClean="0"/>
          </a:p>
          <a:p>
            <a:pPr marL="0" indent="0" algn="ctr">
              <a:buNone/>
            </a:pPr>
            <a:r>
              <a:rPr lang="en-US" sz="4000" dirty="0" smtClean="0"/>
              <a:t>PERSONNEL SERVICES</a:t>
            </a:r>
          </a:p>
          <a:p>
            <a:pPr marL="0" indent="0" algn="ctr">
              <a:buNone/>
            </a:pPr>
            <a:r>
              <a:rPr lang="en-US" sz="4000" dirty="0" smtClean="0"/>
              <a:t>TYPICALLY REPRESENTS BETWEEN</a:t>
            </a:r>
          </a:p>
          <a:p>
            <a:pPr marL="0" indent="0" algn="ctr">
              <a:buNone/>
            </a:pPr>
            <a:r>
              <a:rPr lang="en-US" sz="4000" dirty="0" smtClean="0">
                <a:solidFill>
                  <a:srgbClr val="C00000"/>
                </a:solidFill>
              </a:rPr>
              <a:t>65% - 70% </a:t>
            </a:r>
          </a:p>
          <a:p>
            <a:pPr marL="0" indent="0" algn="ctr">
              <a:buNone/>
            </a:pPr>
            <a:r>
              <a:rPr lang="en-US" sz="4000" dirty="0" smtClean="0"/>
              <a:t>OF INSTITUTION'S TOTAL BUDGET</a:t>
            </a:r>
            <a:endParaRPr lang="en-US" sz="4000" dirty="0"/>
          </a:p>
        </p:txBody>
      </p:sp>
    </p:spTree>
    <p:custDataLst>
      <p:tags r:id="rId1"/>
    </p:custDataLst>
    <p:extLst>
      <p:ext uri="{BB962C8B-B14F-4D97-AF65-F5344CB8AC3E}">
        <p14:creationId xmlns:p14="http://schemas.microsoft.com/office/powerpoint/2010/main" val="3823122259"/>
      </p:ext>
    </p:extLst>
  </p:cSld>
  <p:clrMapOvr>
    <a:masterClrMapping/>
  </p:clrMapOvr>
  <mc:AlternateContent xmlns:mc="http://schemas.openxmlformats.org/markup-compatibility/2006" xmlns:p14="http://schemas.microsoft.com/office/powerpoint/2010/main">
    <mc:Choice Requires="p14">
      <p:transition spd="slow" p14:dur="2000" advTm="22193"/>
    </mc:Choice>
    <mc:Fallback xmlns="">
      <p:transition xmlns:p14="http://schemas.microsoft.com/office/powerpoint/2010/main" spd="slow" advTm="2219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 calcmode="lin" valueType="num">
                                      <p:cBhvr additive="base">
                                        <p:cTn id="1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 calcmode="lin" valueType="num">
                                      <p:cBhvr additive="base">
                                        <p:cTn id="1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704088"/>
            <a:ext cx="8229600" cy="800621"/>
          </a:xfrm>
        </p:spPr>
        <p:txBody>
          <a:bodyPr>
            <a:normAutofit fontScale="90000"/>
          </a:bodyPr>
          <a:lstStyle/>
          <a:p>
            <a:pPr algn="ctr"/>
            <a:r>
              <a:rPr lang="en-US" sz="5400" b="1" dirty="0">
                <a:solidFill>
                  <a:schemeClr val="accent3">
                    <a:lumMod val="75000"/>
                  </a:schemeClr>
                </a:solidFill>
              </a:rPr>
              <a:t>Position </a:t>
            </a:r>
            <a:r>
              <a:rPr lang="en-US" sz="5400" b="1" dirty="0" smtClean="0">
                <a:solidFill>
                  <a:schemeClr val="accent3">
                    <a:lumMod val="75000"/>
                  </a:schemeClr>
                </a:solidFill>
              </a:rPr>
              <a:t>Management Roles</a:t>
            </a:r>
            <a:endParaRPr lang="en-US" dirty="0"/>
          </a:p>
        </p:txBody>
      </p:sp>
      <p:sp>
        <p:nvSpPr>
          <p:cNvPr id="8" name="Text Placeholder 7"/>
          <p:cNvSpPr>
            <a:spLocks noGrp="1"/>
          </p:cNvSpPr>
          <p:nvPr>
            <p:ph type="body" idx="1"/>
          </p:nvPr>
        </p:nvSpPr>
        <p:spPr>
          <a:solidFill>
            <a:schemeClr val="bg2">
              <a:lumMod val="75000"/>
            </a:schemeClr>
          </a:solidFill>
          <a:ln>
            <a:solidFill>
              <a:schemeClr val="tx1"/>
            </a:solidFill>
          </a:ln>
        </p:spPr>
        <p:txBody>
          <a:bodyPr/>
          <a:lstStyle/>
          <a:p>
            <a:r>
              <a:rPr lang="en-US" dirty="0" smtClean="0">
                <a:solidFill>
                  <a:schemeClr val="tx1"/>
                </a:solidFill>
              </a:rPr>
              <a:t>OFFICE OF BUDGET &amp; PLANNING</a:t>
            </a:r>
            <a:endParaRPr lang="en-US" dirty="0">
              <a:solidFill>
                <a:schemeClr val="tx1"/>
              </a:solidFill>
            </a:endParaRPr>
          </a:p>
        </p:txBody>
      </p:sp>
      <p:sp>
        <p:nvSpPr>
          <p:cNvPr id="10" name="Text Placeholder 9"/>
          <p:cNvSpPr>
            <a:spLocks noGrp="1"/>
          </p:cNvSpPr>
          <p:nvPr>
            <p:ph type="body" sz="half" idx="3"/>
          </p:nvPr>
        </p:nvSpPr>
        <p:spPr>
          <a:solidFill>
            <a:schemeClr val="bg2">
              <a:lumMod val="75000"/>
            </a:schemeClr>
          </a:solidFill>
          <a:ln>
            <a:solidFill>
              <a:schemeClr val="tx1"/>
            </a:solidFill>
          </a:ln>
        </p:spPr>
        <p:txBody>
          <a:bodyPr/>
          <a:lstStyle/>
          <a:p>
            <a:r>
              <a:rPr lang="en-US" dirty="0" smtClean="0">
                <a:solidFill>
                  <a:schemeClr val="tx1"/>
                </a:solidFill>
              </a:rPr>
              <a:t>DEPARTMENT MANAGERS</a:t>
            </a:r>
            <a:endParaRPr lang="en-US" dirty="0">
              <a:solidFill>
                <a:schemeClr val="tx1"/>
              </a:solidFill>
            </a:endParaRPr>
          </a:p>
        </p:txBody>
      </p:sp>
      <p:sp>
        <p:nvSpPr>
          <p:cNvPr id="9" name="Content Placeholder 8"/>
          <p:cNvSpPr>
            <a:spLocks noGrp="1"/>
          </p:cNvSpPr>
          <p:nvPr>
            <p:ph sz="quarter" idx="2"/>
          </p:nvPr>
        </p:nvSpPr>
        <p:spPr>
          <a:ln>
            <a:solidFill>
              <a:schemeClr val="tx1"/>
            </a:solidFill>
          </a:ln>
        </p:spPr>
        <p:txBody>
          <a:bodyPr>
            <a:normAutofit fontScale="92500" lnSpcReduction="10000"/>
          </a:bodyPr>
          <a:lstStyle/>
          <a:p>
            <a:r>
              <a:rPr lang="en-US" dirty="0"/>
              <a:t>M</a:t>
            </a:r>
            <a:r>
              <a:rPr lang="en-US" dirty="0" smtClean="0"/>
              <a:t>aintain oversight</a:t>
            </a:r>
          </a:p>
          <a:p>
            <a:endParaRPr lang="en-US" dirty="0" smtClean="0"/>
          </a:p>
          <a:p>
            <a:r>
              <a:rPr lang="en-US" dirty="0" smtClean="0"/>
              <a:t>Verify funding</a:t>
            </a:r>
          </a:p>
          <a:p>
            <a:endParaRPr lang="en-US" dirty="0"/>
          </a:p>
          <a:p>
            <a:r>
              <a:rPr lang="en-US" dirty="0" smtClean="0"/>
              <a:t>Monitor spending  and hold managers accountable </a:t>
            </a:r>
          </a:p>
          <a:p>
            <a:endParaRPr lang="en-US" dirty="0"/>
          </a:p>
          <a:p>
            <a:r>
              <a:rPr lang="en-US" dirty="0" smtClean="0"/>
              <a:t>Determine and redirect vacancy lag funds to maximize resources</a:t>
            </a:r>
          </a:p>
          <a:p>
            <a:endParaRPr lang="en-US" dirty="0"/>
          </a:p>
          <a:p>
            <a:r>
              <a:rPr lang="en-US" dirty="0" smtClean="0"/>
              <a:t>Track and Report to Management</a:t>
            </a:r>
          </a:p>
          <a:p>
            <a:endParaRPr lang="en-US" dirty="0" smtClean="0"/>
          </a:p>
        </p:txBody>
      </p:sp>
      <p:sp>
        <p:nvSpPr>
          <p:cNvPr id="11" name="Content Placeholder 10"/>
          <p:cNvSpPr>
            <a:spLocks noGrp="1"/>
          </p:cNvSpPr>
          <p:nvPr>
            <p:ph sz="quarter" idx="4"/>
          </p:nvPr>
        </p:nvSpPr>
        <p:spPr>
          <a:ln>
            <a:solidFill>
              <a:schemeClr val="tx1"/>
            </a:solidFill>
          </a:ln>
        </p:spPr>
        <p:txBody>
          <a:bodyPr/>
          <a:lstStyle/>
          <a:p>
            <a:r>
              <a:rPr lang="en-US" sz="2000" dirty="0" smtClean="0"/>
              <a:t>Budget planning</a:t>
            </a:r>
          </a:p>
          <a:p>
            <a:endParaRPr lang="en-US" sz="2000" dirty="0" smtClean="0"/>
          </a:p>
          <a:p>
            <a:r>
              <a:rPr lang="en-US" sz="2000" dirty="0" smtClean="0"/>
              <a:t>Track expenditures</a:t>
            </a:r>
          </a:p>
          <a:p>
            <a:endParaRPr lang="en-US" sz="2000" dirty="0" smtClean="0"/>
          </a:p>
          <a:p>
            <a:r>
              <a:rPr lang="en-US" sz="2000" dirty="0" smtClean="0"/>
              <a:t>Control spending</a:t>
            </a:r>
          </a:p>
          <a:p>
            <a:endParaRPr lang="en-US" sz="2000" dirty="0" smtClean="0"/>
          </a:p>
          <a:p>
            <a:endParaRPr lang="en-US" dirty="0"/>
          </a:p>
        </p:txBody>
      </p:sp>
    </p:spTree>
    <p:extLst>
      <p:ext uri="{BB962C8B-B14F-4D97-AF65-F5344CB8AC3E}">
        <p14:creationId xmlns:p14="http://schemas.microsoft.com/office/powerpoint/2010/main" val="4222175514"/>
      </p:ext>
    </p:extLst>
  </p:cSld>
  <p:clrMapOvr>
    <a:masterClrMapping/>
  </p:clrMapOvr>
  <p:transition spd="slow" advTm="200895">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3034</TotalTime>
  <Words>1187</Words>
  <Application>Microsoft Office PowerPoint</Application>
  <PresentationFormat>On-screen Show (4:3)</PresentationFormat>
  <Paragraphs>213</Paragraphs>
  <Slides>21</Slides>
  <Notes>14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BUDGET AND FINANCIAL REPORTING  FOR THE ENTERPRISE</vt:lpstr>
      <vt:lpstr>PowerPoint Presentation</vt:lpstr>
      <vt:lpstr>PowerPoint Presentation</vt:lpstr>
      <vt:lpstr>Proposed Budget</vt:lpstr>
      <vt:lpstr>Proposed Budget</vt:lpstr>
      <vt:lpstr>BUDGET PREP REPORT DEMONSTRATION</vt:lpstr>
      <vt:lpstr>PowerPoint Presentation</vt:lpstr>
      <vt:lpstr>PowerPoint Presentation</vt:lpstr>
      <vt:lpstr>Position Management Roles</vt:lpstr>
      <vt:lpstr>Position Management</vt:lpstr>
      <vt:lpstr>Position Management</vt:lpstr>
      <vt:lpstr>Position Management</vt:lpstr>
      <vt:lpstr>POSITION MANAGEMENT DEMONSTRATION</vt:lpstr>
      <vt:lpstr>DISCUSSION/QUESTIONS</vt:lpstr>
      <vt:lpstr>BUDGET AND FINANCIAL REPORTING  FOR THE ENTERPRISE</vt:lpstr>
      <vt:lpstr>PowerPoint Presentation</vt:lpstr>
      <vt:lpstr>Financial Monitoring, Reporting and Analytics</vt:lpstr>
      <vt:lpstr>Financial Monitoring, Reporting and Analytics</vt:lpstr>
      <vt:lpstr>Financial Monitoring, Reporting and Analytics</vt:lpstr>
      <vt:lpstr>FINANCIAL REPORTING &amp; ANALYTICS DEMO</vt:lpstr>
      <vt:lpstr>DISCUSSION/QUESTIONS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 Bridges</dc:creator>
  <cp:lastModifiedBy>juser</cp:lastModifiedBy>
  <cp:revision>86</cp:revision>
  <dcterms:created xsi:type="dcterms:W3CDTF">2013-08-06T17:15:10Z</dcterms:created>
  <dcterms:modified xsi:type="dcterms:W3CDTF">2013-09-24T15:21:15Z</dcterms:modified>
</cp:coreProperties>
</file>