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306" r:id="rId2"/>
    <p:sldId id="345" r:id="rId3"/>
    <p:sldId id="313" r:id="rId4"/>
    <p:sldId id="336" r:id="rId5"/>
    <p:sldId id="337" r:id="rId6"/>
    <p:sldId id="338" r:id="rId7"/>
    <p:sldId id="339" r:id="rId8"/>
    <p:sldId id="340" r:id="rId9"/>
    <p:sldId id="341" r:id="rId10"/>
    <p:sldId id="342" r:id="rId11"/>
    <p:sldId id="343" r:id="rId12"/>
    <p:sldId id="344" r:id="rId13"/>
    <p:sldId id="346" r:id="rId1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77" autoAdjust="0"/>
    <p:restoredTop sz="94602" autoAdjust="0"/>
  </p:normalViewPr>
  <p:slideViewPr>
    <p:cSldViewPr snapToGrid="0" snapToObjects="1">
      <p:cViewPr>
        <p:scale>
          <a:sx n="110" d="100"/>
          <a:sy n="110" d="100"/>
        </p:scale>
        <p:origin x="-690" y="-72"/>
      </p:cViewPr>
      <p:guideLst>
        <p:guide orient="horz" pos="4181"/>
        <p:guide pos="2873"/>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latin typeface="FS Thrive Elliot Regular"/>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6164BFA-355F-EE4A-BEF9-A08FB28899D9}" type="datetimeFigureOut">
              <a:rPr lang="en-US" smtClean="0">
                <a:latin typeface="FS Thrive Elliot Regular"/>
              </a:rPr>
              <a:t>6/22/2017</a:t>
            </a:fld>
            <a:endParaRPr lang="en-US" dirty="0">
              <a:latin typeface="FS Thrive Elliot Regular"/>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latin typeface="FS Thrive Elliot Regular"/>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2701B58-876E-CD46-B5E7-DF38E578A85D}" type="slidenum">
              <a:rPr lang="en-US" smtClean="0">
                <a:latin typeface="FS Thrive Elliot Regular"/>
              </a:rPr>
              <a:t>‹#›</a:t>
            </a:fld>
            <a:endParaRPr lang="en-US" dirty="0">
              <a:latin typeface="FS Thrive Elliot Regular"/>
            </a:endParaRPr>
          </a:p>
        </p:txBody>
      </p:sp>
    </p:spTree>
    <p:extLst>
      <p:ext uri="{BB962C8B-B14F-4D97-AF65-F5344CB8AC3E}">
        <p14:creationId xmlns:p14="http://schemas.microsoft.com/office/powerpoint/2010/main" val="2954549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FS Thrive Elliot Regular"/>
              </a:defRPr>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atin typeface="FS Thrive Elliot Regular"/>
              </a:defRPr>
            </a:lvl1pPr>
          </a:lstStyle>
          <a:p>
            <a:fld id="{FDD81C51-2383-264B-A37B-8555DBF99CDF}" type="datetimeFigureOut">
              <a:rPr lang="en-US" smtClean="0"/>
              <a:pPr/>
              <a:t>6/22/2017</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atin typeface="FS Thrive Elliot Regular"/>
              </a:defRPr>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atin typeface="FS Thrive Elliot Regular"/>
              </a:defRPr>
            </a:lvl1pPr>
          </a:lstStyle>
          <a:p>
            <a:fld id="{3769DC05-987F-DB47-ABC5-B99FA03AF0F3}" type="slidenum">
              <a:rPr lang="en-US" smtClean="0"/>
              <a:pPr/>
              <a:t>‹#›</a:t>
            </a:fld>
            <a:endParaRPr lang="en-US" dirty="0"/>
          </a:p>
        </p:txBody>
      </p:sp>
    </p:spTree>
    <p:extLst>
      <p:ext uri="{BB962C8B-B14F-4D97-AF65-F5344CB8AC3E}">
        <p14:creationId xmlns:p14="http://schemas.microsoft.com/office/powerpoint/2010/main" val="93149959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FS Thrive Elliot Regular"/>
        <a:ea typeface="+mn-ea"/>
        <a:cs typeface="+mn-cs"/>
      </a:defRPr>
    </a:lvl1pPr>
    <a:lvl2pPr marL="457200" algn="l" defTabSz="457200" rtl="0" eaLnBrk="1" latinLnBrk="0" hangingPunct="1">
      <a:defRPr sz="1200" kern="1200">
        <a:solidFill>
          <a:schemeClr val="tx1"/>
        </a:solidFill>
        <a:latin typeface="FS Thrive Elliot Regular"/>
        <a:ea typeface="+mn-ea"/>
        <a:cs typeface="+mn-cs"/>
      </a:defRPr>
    </a:lvl2pPr>
    <a:lvl3pPr marL="914400" algn="l" defTabSz="457200" rtl="0" eaLnBrk="1" latinLnBrk="0" hangingPunct="1">
      <a:defRPr sz="1200" kern="1200">
        <a:solidFill>
          <a:schemeClr val="tx1"/>
        </a:solidFill>
        <a:latin typeface="FS Thrive Elliot Regular"/>
        <a:ea typeface="+mn-ea"/>
        <a:cs typeface="+mn-cs"/>
      </a:defRPr>
    </a:lvl3pPr>
    <a:lvl4pPr marL="1371600" algn="l" defTabSz="457200" rtl="0" eaLnBrk="1" latinLnBrk="0" hangingPunct="1">
      <a:defRPr sz="1200" kern="1200">
        <a:solidFill>
          <a:schemeClr val="tx1"/>
        </a:solidFill>
        <a:latin typeface="FS Thrive Elliot Regular"/>
        <a:ea typeface="+mn-ea"/>
        <a:cs typeface="+mn-cs"/>
      </a:defRPr>
    </a:lvl4pPr>
    <a:lvl5pPr marL="1828800" algn="l" defTabSz="457200" rtl="0" eaLnBrk="1" latinLnBrk="0" hangingPunct="1">
      <a:defRPr sz="1200" kern="1200">
        <a:solidFill>
          <a:schemeClr val="tx1"/>
        </a:solidFill>
        <a:latin typeface="FS Thrive Elliot Regular"/>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Theresa</a:t>
            </a:r>
          </a:p>
          <a:p>
            <a:endParaRPr lang="en-US" dirty="0"/>
          </a:p>
        </p:txBody>
      </p:sp>
      <p:sp>
        <p:nvSpPr>
          <p:cNvPr id="4" name="Slide Number Placeholder 3"/>
          <p:cNvSpPr>
            <a:spLocks noGrp="1"/>
          </p:cNvSpPr>
          <p:nvPr>
            <p:ph type="sldNum" sz="quarter" idx="10"/>
          </p:nvPr>
        </p:nvSpPr>
        <p:spPr/>
        <p:txBody>
          <a:bodyPr/>
          <a:lstStyle/>
          <a:p>
            <a:fld id="{3769DC05-987F-DB47-ABC5-B99FA03AF0F3}" type="slidenum">
              <a:rPr lang="en-US" smtClean="0"/>
              <a:pPr/>
              <a:t>13</a:t>
            </a:fld>
            <a:endParaRPr lang="en-US" dirty="0"/>
          </a:p>
        </p:txBody>
      </p:sp>
    </p:spTree>
    <p:extLst>
      <p:ext uri="{BB962C8B-B14F-4D97-AF65-F5344CB8AC3E}">
        <p14:creationId xmlns:p14="http://schemas.microsoft.com/office/powerpoint/2010/main" val="11766421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A">
    <p:spTree>
      <p:nvGrpSpPr>
        <p:cNvPr id="1" name=""/>
        <p:cNvGrpSpPr/>
        <p:nvPr/>
      </p:nvGrpSpPr>
      <p:grpSpPr>
        <a:xfrm>
          <a:off x="0" y="0"/>
          <a:ext cx="0" cy="0"/>
          <a:chOff x="0" y="0"/>
          <a:chExt cx="0" cy="0"/>
        </a:xfrm>
      </p:grpSpPr>
      <p:pic>
        <p:nvPicPr>
          <p:cNvPr id="7" name="Picture 6" descr="bw-redd-angelo-215243.jpg"/>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1340"/>
            <a:ext cx="9144000" cy="6858484"/>
          </a:xfrm>
          <a:prstGeom prst="rect">
            <a:avLst/>
          </a:prstGeom>
        </p:spPr>
      </p:pic>
      <p:sp>
        <p:nvSpPr>
          <p:cNvPr id="8" name="bk object 16"/>
          <p:cNvSpPr/>
          <p:nvPr userDrawn="1"/>
        </p:nvSpPr>
        <p:spPr>
          <a:xfrm>
            <a:off x="4608293" y="3059281"/>
            <a:ext cx="4543425" cy="3799204"/>
          </a:xfrm>
          <a:custGeom>
            <a:avLst/>
            <a:gdLst/>
            <a:ahLst/>
            <a:cxnLst/>
            <a:rect l="l" t="t" r="r" b="b"/>
            <a:pathLst>
              <a:path w="4543425" h="3799204">
                <a:moveTo>
                  <a:pt x="4543177" y="0"/>
                </a:moveTo>
                <a:lnTo>
                  <a:pt x="4524631" y="34511"/>
                </a:lnTo>
                <a:lnTo>
                  <a:pt x="4500741" y="78305"/>
                </a:lnTo>
                <a:lnTo>
                  <a:pt x="4476592" y="121913"/>
                </a:lnTo>
                <a:lnTo>
                  <a:pt x="4452185" y="165336"/>
                </a:lnTo>
                <a:lnTo>
                  <a:pt x="4427523" y="208572"/>
                </a:lnTo>
                <a:lnTo>
                  <a:pt x="4402604" y="251622"/>
                </a:lnTo>
                <a:lnTo>
                  <a:pt x="4377431" y="294484"/>
                </a:lnTo>
                <a:lnTo>
                  <a:pt x="4352004" y="337158"/>
                </a:lnTo>
                <a:lnTo>
                  <a:pt x="4326324" y="379644"/>
                </a:lnTo>
                <a:lnTo>
                  <a:pt x="4300391" y="421939"/>
                </a:lnTo>
                <a:lnTo>
                  <a:pt x="4274208" y="464045"/>
                </a:lnTo>
                <a:lnTo>
                  <a:pt x="4247773" y="505959"/>
                </a:lnTo>
                <a:lnTo>
                  <a:pt x="4221089" y="547682"/>
                </a:lnTo>
                <a:lnTo>
                  <a:pt x="4194155" y="589213"/>
                </a:lnTo>
                <a:lnTo>
                  <a:pt x="4166974" y="630551"/>
                </a:lnTo>
                <a:lnTo>
                  <a:pt x="4139545" y="671696"/>
                </a:lnTo>
                <a:lnTo>
                  <a:pt x="4111870" y="712646"/>
                </a:lnTo>
                <a:lnTo>
                  <a:pt x="4083949" y="753401"/>
                </a:lnTo>
                <a:lnTo>
                  <a:pt x="4055783" y="793961"/>
                </a:lnTo>
                <a:lnTo>
                  <a:pt x="4027374" y="834324"/>
                </a:lnTo>
                <a:lnTo>
                  <a:pt x="3998721" y="874491"/>
                </a:lnTo>
                <a:lnTo>
                  <a:pt x="3969826" y="914460"/>
                </a:lnTo>
                <a:lnTo>
                  <a:pt x="3940690" y="954231"/>
                </a:lnTo>
                <a:lnTo>
                  <a:pt x="3911313" y="993803"/>
                </a:lnTo>
                <a:lnTo>
                  <a:pt x="3881696" y="1033175"/>
                </a:lnTo>
                <a:lnTo>
                  <a:pt x="3851840" y="1072347"/>
                </a:lnTo>
                <a:lnTo>
                  <a:pt x="3821746" y="1111318"/>
                </a:lnTo>
                <a:lnTo>
                  <a:pt x="3791415" y="1150088"/>
                </a:lnTo>
                <a:lnTo>
                  <a:pt x="3760848" y="1188655"/>
                </a:lnTo>
                <a:lnTo>
                  <a:pt x="3730045" y="1227020"/>
                </a:lnTo>
                <a:lnTo>
                  <a:pt x="3699007" y="1265181"/>
                </a:lnTo>
                <a:lnTo>
                  <a:pt x="3667735" y="1303137"/>
                </a:lnTo>
                <a:lnTo>
                  <a:pt x="3636230" y="1340889"/>
                </a:lnTo>
                <a:lnTo>
                  <a:pt x="3604492" y="1378435"/>
                </a:lnTo>
                <a:lnTo>
                  <a:pt x="3572524" y="1415775"/>
                </a:lnTo>
                <a:lnTo>
                  <a:pt x="3540324" y="1452908"/>
                </a:lnTo>
                <a:lnTo>
                  <a:pt x="3507895" y="1489833"/>
                </a:lnTo>
                <a:lnTo>
                  <a:pt x="3475237" y="1526550"/>
                </a:lnTo>
                <a:lnTo>
                  <a:pt x="3442351" y="1563058"/>
                </a:lnTo>
                <a:lnTo>
                  <a:pt x="3409237" y="1599356"/>
                </a:lnTo>
                <a:lnTo>
                  <a:pt x="3375897" y="1635444"/>
                </a:lnTo>
                <a:lnTo>
                  <a:pt x="3342332" y="1671322"/>
                </a:lnTo>
                <a:lnTo>
                  <a:pt x="3308542" y="1706987"/>
                </a:lnTo>
                <a:lnTo>
                  <a:pt x="3274528" y="1742440"/>
                </a:lnTo>
                <a:lnTo>
                  <a:pt x="3240290" y="1777681"/>
                </a:lnTo>
                <a:lnTo>
                  <a:pt x="3205831" y="1812707"/>
                </a:lnTo>
                <a:lnTo>
                  <a:pt x="3171150" y="1847520"/>
                </a:lnTo>
                <a:lnTo>
                  <a:pt x="3136248" y="1882117"/>
                </a:lnTo>
                <a:lnTo>
                  <a:pt x="3101127" y="1916499"/>
                </a:lnTo>
                <a:lnTo>
                  <a:pt x="3065786" y="1950664"/>
                </a:lnTo>
                <a:lnTo>
                  <a:pt x="3030228" y="1984613"/>
                </a:lnTo>
                <a:lnTo>
                  <a:pt x="2994452" y="2018344"/>
                </a:lnTo>
                <a:lnTo>
                  <a:pt x="2958460" y="2051856"/>
                </a:lnTo>
                <a:lnTo>
                  <a:pt x="2922253" y="2085150"/>
                </a:lnTo>
                <a:lnTo>
                  <a:pt x="2885830" y="2118223"/>
                </a:lnTo>
                <a:lnTo>
                  <a:pt x="2849194" y="2151077"/>
                </a:lnTo>
                <a:lnTo>
                  <a:pt x="2812344" y="2183710"/>
                </a:lnTo>
                <a:lnTo>
                  <a:pt x="2775283" y="2216120"/>
                </a:lnTo>
                <a:lnTo>
                  <a:pt x="2738010" y="2248309"/>
                </a:lnTo>
                <a:lnTo>
                  <a:pt x="2700526" y="2280274"/>
                </a:lnTo>
                <a:lnTo>
                  <a:pt x="2662832" y="2312016"/>
                </a:lnTo>
                <a:lnTo>
                  <a:pt x="2624930" y="2343534"/>
                </a:lnTo>
                <a:lnTo>
                  <a:pt x="2586819" y="2374826"/>
                </a:lnTo>
                <a:lnTo>
                  <a:pt x="2548502" y="2405893"/>
                </a:lnTo>
                <a:lnTo>
                  <a:pt x="2509977" y="2436734"/>
                </a:lnTo>
                <a:lnTo>
                  <a:pt x="2471248" y="2467347"/>
                </a:lnTo>
                <a:lnTo>
                  <a:pt x="2432313" y="2497733"/>
                </a:lnTo>
                <a:lnTo>
                  <a:pt x="2353833" y="2557819"/>
                </a:lnTo>
                <a:lnTo>
                  <a:pt x="2274544" y="2616986"/>
                </a:lnTo>
                <a:lnTo>
                  <a:pt x="2194453" y="2675228"/>
                </a:lnTo>
                <a:lnTo>
                  <a:pt x="2113566" y="2732542"/>
                </a:lnTo>
                <a:lnTo>
                  <a:pt x="2031890" y="2788920"/>
                </a:lnTo>
                <a:lnTo>
                  <a:pt x="1949432" y="2844358"/>
                </a:lnTo>
                <a:lnTo>
                  <a:pt x="1866198" y="2898851"/>
                </a:lnTo>
                <a:lnTo>
                  <a:pt x="1782195" y="2952393"/>
                </a:lnTo>
                <a:lnTo>
                  <a:pt x="1697430" y="3004978"/>
                </a:lnTo>
                <a:lnTo>
                  <a:pt x="1611909" y="3056602"/>
                </a:lnTo>
                <a:lnTo>
                  <a:pt x="1525640" y="3107259"/>
                </a:lnTo>
                <a:lnTo>
                  <a:pt x="1438628" y="3156943"/>
                </a:lnTo>
                <a:lnTo>
                  <a:pt x="1350880" y="3205650"/>
                </a:lnTo>
                <a:lnTo>
                  <a:pt x="1262403" y="3253374"/>
                </a:lnTo>
                <a:lnTo>
                  <a:pt x="1173205" y="3300109"/>
                </a:lnTo>
                <a:lnTo>
                  <a:pt x="1083290" y="3345850"/>
                </a:lnTo>
                <a:lnTo>
                  <a:pt x="992667" y="3390593"/>
                </a:lnTo>
                <a:lnTo>
                  <a:pt x="901341" y="3434331"/>
                </a:lnTo>
                <a:lnTo>
                  <a:pt x="809320" y="3477059"/>
                </a:lnTo>
                <a:lnTo>
                  <a:pt x="716610" y="3518772"/>
                </a:lnTo>
                <a:lnTo>
                  <a:pt x="623218" y="3559464"/>
                </a:lnTo>
                <a:lnTo>
                  <a:pt x="529150" y="3599130"/>
                </a:lnTo>
                <a:lnTo>
                  <a:pt x="434413" y="3637765"/>
                </a:lnTo>
                <a:lnTo>
                  <a:pt x="339014" y="3675364"/>
                </a:lnTo>
                <a:lnTo>
                  <a:pt x="242960" y="3711920"/>
                </a:lnTo>
                <a:lnTo>
                  <a:pt x="146257" y="3747430"/>
                </a:lnTo>
                <a:lnTo>
                  <a:pt x="0" y="3798718"/>
                </a:lnTo>
                <a:lnTo>
                  <a:pt x="4543177" y="3798718"/>
                </a:lnTo>
                <a:lnTo>
                  <a:pt x="4543177" y="0"/>
                </a:lnTo>
                <a:close/>
              </a:path>
            </a:pathLst>
          </a:custGeom>
          <a:solidFill>
            <a:schemeClr val="bg1"/>
          </a:solidFill>
        </p:spPr>
        <p:txBody>
          <a:bodyPr wrap="square" lIns="0" tIns="0" rIns="0" bIns="0" rtlCol="0"/>
          <a:lstStyle/>
          <a:p>
            <a:endParaRPr dirty="0">
              <a:latin typeface="FS Thrive Elliot Regular"/>
            </a:endParaRPr>
          </a:p>
        </p:txBody>
      </p:sp>
      <p:sp>
        <p:nvSpPr>
          <p:cNvPr id="9" name="bk object 17"/>
          <p:cNvSpPr/>
          <p:nvPr userDrawn="1"/>
        </p:nvSpPr>
        <p:spPr>
          <a:xfrm>
            <a:off x="-2388" y="0"/>
            <a:ext cx="5725795" cy="3662679"/>
          </a:xfrm>
          <a:custGeom>
            <a:avLst/>
            <a:gdLst/>
            <a:ahLst/>
            <a:cxnLst/>
            <a:rect l="l" t="t" r="r" b="b"/>
            <a:pathLst>
              <a:path w="5725795" h="3662679">
                <a:moveTo>
                  <a:pt x="5725223" y="0"/>
                </a:moveTo>
                <a:lnTo>
                  <a:pt x="0" y="0"/>
                </a:lnTo>
                <a:lnTo>
                  <a:pt x="0" y="3456076"/>
                </a:lnTo>
                <a:lnTo>
                  <a:pt x="47636" y="3470694"/>
                </a:lnTo>
                <a:lnTo>
                  <a:pt x="95489" y="3484805"/>
                </a:lnTo>
                <a:lnTo>
                  <a:pt x="143553" y="3498405"/>
                </a:lnTo>
                <a:lnTo>
                  <a:pt x="191824" y="3511491"/>
                </a:lnTo>
                <a:lnTo>
                  <a:pt x="240297" y="3524059"/>
                </a:lnTo>
                <a:lnTo>
                  <a:pt x="288970" y="3536107"/>
                </a:lnTo>
                <a:lnTo>
                  <a:pt x="337837" y="3547630"/>
                </a:lnTo>
                <a:lnTo>
                  <a:pt x="386894" y="3558625"/>
                </a:lnTo>
                <a:lnTo>
                  <a:pt x="436138" y="3569088"/>
                </a:lnTo>
                <a:lnTo>
                  <a:pt x="485563" y="3579016"/>
                </a:lnTo>
                <a:lnTo>
                  <a:pt x="535166" y="3588406"/>
                </a:lnTo>
                <a:lnTo>
                  <a:pt x="584942" y="3597254"/>
                </a:lnTo>
                <a:lnTo>
                  <a:pt x="634887" y="3605556"/>
                </a:lnTo>
                <a:lnTo>
                  <a:pt x="684997" y="3613309"/>
                </a:lnTo>
                <a:lnTo>
                  <a:pt x="735268" y="3620510"/>
                </a:lnTo>
                <a:lnTo>
                  <a:pt x="785695" y="3627155"/>
                </a:lnTo>
                <a:lnTo>
                  <a:pt x="836275" y="3633240"/>
                </a:lnTo>
                <a:lnTo>
                  <a:pt x="887002" y="3638762"/>
                </a:lnTo>
                <a:lnTo>
                  <a:pt x="937874" y="3643718"/>
                </a:lnTo>
                <a:lnTo>
                  <a:pt x="988885" y="3648104"/>
                </a:lnTo>
                <a:lnTo>
                  <a:pt x="1040031" y="3651916"/>
                </a:lnTo>
                <a:lnTo>
                  <a:pt x="1091308" y="3655152"/>
                </a:lnTo>
                <a:lnTo>
                  <a:pt x="1142713" y="3657807"/>
                </a:lnTo>
                <a:lnTo>
                  <a:pt x="1194239" y="3659878"/>
                </a:lnTo>
                <a:lnTo>
                  <a:pt x="1245885" y="3661361"/>
                </a:lnTo>
                <a:lnTo>
                  <a:pt x="1297645" y="3662254"/>
                </a:lnTo>
                <a:lnTo>
                  <a:pt x="1349514" y="3662553"/>
                </a:lnTo>
                <a:lnTo>
                  <a:pt x="1452290" y="3661548"/>
                </a:lnTo>
                <a:lnTo>
                  <a:pt x="1554340" y="3658546"/>
                </a:lnTo>
                <a:lnTo>
                  <a:pt x="1655646" y="3653560"/>
                </a:lnTo>
                <a:lnTo>
                  <a:pt x="1706014" y="3650328"/>
                </a:lnTo>
                <a:lnTo>
                  <a:pt x="1756189" y="3646605"/>
                </a:lnTo>
                <a:lnTo>
                  <a:pt x="1806168" y="3642394"/>
                </a:lnTo>
                <a:lnTo>
                  <a:pt x="1855949" y="3637695"/>
                </a:lnTo>
                <a:lnTo>
                  <a:pt x="1905531" y="3632512"/>
                </a:lnTo>
                <a:lnTo>
                  <a:pt x="1954910" y="3626845"/>
                </a:lnTo>
                <a:lnTo>
                  <a:pt x="2004084" y="3620698"/>
                </a:lnTo>
                <a:lnTo>
                  <a:pt x="2053051" y="3614070"/>
                </a:lnTo>
                <a:lnTo>
                  <a:pt x="2101808" y="3606965"/>
                </a:lnTo>
                <a:lnTo>
                  <a:pt x="2150353" y="3599384"/>
                </a:lnTo>
                <a:lnTo>
                  <a:pt x="2198685" y="3591329"/>
                </a:lnTo>
                <a:lnTo>
                  <a:pt x="2246799" y="3582802"/>
                </a:lnTo>
                <a:lnTo>
                  <a:pt x="2294695" y="3573804"/>
                </a:lnTo>
                <a:lnTo>
                  <a:pt x="2342369" y="3564338"/>
                </a:lnTo>
                <a:lnTo>
                  <a:pt x="2389820" y="3554405"/>
                </a:lnTo>
                <a:lnTo>
                  <a:pt x="2437045" y="3544007"/>
                </a:lnTo>
                <a:lnTo>
                  <a:pt x="2484042" y="3533145"/>
                </a:lnTo>
                <a:lnTo>
                  <a:pt x="2530807" y="3521823"/>
                </a:lnTo>
                <a:lnTo>
                  <a:pt x="2577340" y="3510041"/>
                </a:lnTo>
                <a:lnTo>
                  <a:pt x="2623638" y="3497801"/>
                </a:lnTo>
                <a:lnTo>
                  <a:pt x="2669698" y="3485105"/>
                </a:lnTo>
                <a:lnTo>
                  <a:pt x="2715517" y="3471956"/>
                </a:lnTo>
                <a:lnTo>
                  <a:pt x="2761095" y="3458354"/>
                </a:lnTo>
                <a:lnTo>
                  <a:pt x="2806428" y="3444302"/>
                </a:lnTo>
                <a:lnTo>
                  <a:pt x="2851513" y="3429801"/>
                </a:lnTo>
                <a:lnTo>
                  <a:pt x="2896349" y="3414853"/>
                </a:lnTo>
                <a:lnTo>
                  <a:pt x="2940934" y="3399461"/>
                </a:lnTo>
                <a:lnTo>
                  <a:pt x="2985264" y="3383625"/>
                </a:lnTo>
                <a:lnTo>
                  <a:pt x="3029338" y="3367348"/>
                </a:lnTo>
                <a:lnTo>
                  <a:pt x="3073153" y="3350632"/>
                </a:lnTo>
                <a:lnTo>
                  <a:pt x="3116706" y="3333478"/>
                </a:lnTo>
                <a:lnTo>
                  <a:pt x="3159997" y="3315888"/>
                </a:lnTo>
                <a:lnTo>
                  <a:pt x="3203021" y="3297864"/>
                </a:lnTo>
                <a:lnTo>
                  <a:pt x="3245777" y="3279408"/>
                </a:lnTo>
                <a:lnTo>
                  <a:pt x="3288263" y="3260522"/>
                </a:lnTo>
                <a:lnTo>
                  <a:pt x="3330476" y="3241207"/>
                </a:lnTo>
                <a:lnTo>
                  <a:pt x="3372413" y="3221466"/>
                </a:lnTo>
                <a:lnTo>
                  <a:pt x="3414073" y="3201299"/>
                </a:lnTo>
                <a:lnTo>
                  <a:pt x="3455453" y="3180709"/>
                </a:lnTo>
                <a:lnTo>
                  <a:pt x="3496551" y="3159699"/>
                </a:lnTo>
                <a:lnTo>
                  <a:pt x="3537364" y="3138268"/>
                </a:lnTo>
                <a:lnTo>
                  <a:pt x="3577890" y="3116421"/>
                </a:lnTo>
                <a:lnTo>
                  <a:pt x="3618127" y="3094157"/>
                </a:lnTo>
                <a:lnTo>
                  <a:pt x="3658072" y="3071479"/>
                </a:lnTo>
                <a:lnTo>
                  <a:pt x="3697723" y="3048390"/>
                </a:lnTo>
                <a:lnTo>
                  <a:pt x="3737078" y="3024890"/>
                </a:lnTo>
                <a:lnTo>
                  <a:pt x="3776134" y="3000981"/>
                </a:lnTo>
                <a:lnTo>
                  <a:pt x="3814889" y="2976666"/>
                </a:lnTo>
                <a:lnTo>
                  <a:pt x="3853340" y="2951946"/>
                </a:lnTo>
                <a:lnTo>
                  <a:pt x="3891486" y="2926823"/>
                </a:lnTo>
                <a:lnTo>
                  <a:pt x="3929324" y="2901299"/>
                </a:lnTo>
                <a:lnTo>
                  <a:pt x="3966851" y="2875375"/>
                </a:lnTo>
                <a:lnTo>
                  <a:pt x="4004065" y="2849054"/>
                </a:lnTo>
                <a:lnTo>
                  <a:pt x="4040965" y="2822337"/>
                </a:lnTo>
                <a:lnTo>
                  <a:pt x="4077547" y="2795226"/>
                </a:lnTo>
                <a:lnTo>
                  <a:pt x="4113809" y="2767723"/>
                </a:lnTo>
                <a:lnTo>
                  <a:pt x="4149749" y="2739829"/>
                </a:lnTo>
                <a:lnTo>
                  <a:pt x="4185364" y="2711548"/>
                </a:lnTo>
                <a:lnTo>
                  <a:pt x="4220652" y="2682879"/>
                </a:lnTo>
                <a:lnTo>
                  <a:pt x="4255612" y="2653826"/>
                </a:lnTo>
                <a:lnTo>
                  <a:pt x="4290239" y="2624390"/>
                </a:lnTo>
                <a:lnTo>
                  <a:pt x="4324533" y="2594572"/>
                </a:lnTo>
                <a:lnTo>
                  <a:pt x="4358491" y="2564376"/>
                </a:lnTo>
                <a:lnTo>
                  <a:pt x="4392110" y="2533801"/>
                </a:lnTo>
                <a:lnTo>
                  <a:pt x="4425388" y="2502851"/>
                </a:lnTo>
                <a:lnTo>
                  <a:pt x="4458322" y="2471527"/>
                </a:lnTo>
                <a:lnTo>
                  <a:pt x="4490911" y="2439831"/>
                </a:lnTo>
                <a:lnTo>
                  <a:pt x="4523152" y="2407765"/>
                </a:lnTo>
                <a:lnTo>
                  <a:pt x="4555043" y="2375331"/>
                </a:lnTo>
                <a:lnTo>
                  <a:pt x="4586581" y="2342529"/>
                </a:lnTo>
                <a:lnTo>
                  <a:pt x="4617764" y="2309363"/>
                </a:lnTo>
                <a:lnTo>
                  <a:pt x="4648590" y="2275834"/>
                </a:lnTo>
                <a:lnTo>
                  <a:pt x="4679056" y="2241944"/>
                </a:lnTo>
                <a:lnTo>
                  <a:pt x="4709160" y="2207695"/>
                </a:lnTo>
                <a:lnTo>
                  <a:pt x="4738899" y="2173088"/>
                </a:lnTo>
                <a:lnTo>
                  <a:pt x="4768272" y="2138125"/>
                </a:lnTo>
                <a:lnTo>
                  <a:pt x="4797275" y="2102809"/>
                </a:lnTo>
                <a:lnTo>
                  <a:pt x="4825907" y="2067141"/>
                </a:lnTo>
                <a:lnTo>
                  <a:pt x="4854166" y="2031122"/>
                </a:lnTo>
                <a:lnTo>
                  <a:pt x="4882048" y="1994755"/>
                </a:lnTo>
                <a:lnTo>
                  <a:pt x="4909551" y="1958041"/>
                </a:lnTo>
                <a:lnTo>
                  <a:pt x="4936674" y="1920983"/>
                </a:lnTo>
                <a:lnTo>
                  <a:pt x="4963414" y="1883582"/>
                </a:lnTo>
                <a:lnTo>
                  <a:pt x="4989768" y="1845839"/>
                </a:lnTo>
                <a:lnTo>
                  <a:pt x="5015734" y="1807758"/>
                </a:lnTo>
                <a:lnTo>
                  <a:pt x="5041310" y="1769338"/>
                </a:lnTo>
                <a:lnTo>
                  <a:pt x="5066494" y="1730584"/>
                </a:lnTo>
                <a:lnTo>
                  <a:pt x="5091282" y="1691495"/>
                </a:lnTo>
                <a:lnTo>
                  <a:pt x="5115673" y="1652075"/>
                </a:lnTo>
                <a:lnTo>
                  <a:pt x="5139665" y="1612324"/>
                </a:lnTo>
                <a:lnTo>
                  <a:pt x="5163255" y="1572245"/>
                </a:lnTo>
                <a:lnTo>
                  <a:pt x="5186440" y="1531839"/>
                </a:lnTo>
                <a:lnTo>
                  <a:pt x="5209219" y="1491109"/>
                </a:lnTo>
                <a:lnTo>
                  <a:pt x="5231588" y="1450056"/>
                </a:lnTo>
                <a:lnTo>
                  <a:pt x="5253547" y="1408681"/>
                </a:lnTo>
                <a:lnTo>
                  <a:pt x="5275091" y="1366988"/>
                </a:lnTo>
                <a:lnTo>
                  <a:pt x="5296220" y="1324977"/>
                </a:lnTo>
                <a:lnTo>
                  <a:pt x="5316930" y="1282650"/>
                </a:lnTo>
                <a:lnTo>
                  <a:pt x="5337220" y="1240010"/>
                </a:lnTo>
                <a:lnTo>
                  <a:pt x="5357086" y="1197058"/>
                </a:lnTo>
                <a:lnTo>
                  <a:pt x="5376527" y="1153795"/>
                </a:lnTo>
                <a:lnTo>
                  <a:pt x="5395540" y="1110225"/>
                </a:lnTo>
                <a:lnTo>
                  <a:pt x="5414124" y="1066348"/>
                </a:lnTo>
                <a:lnTo>
                  <a:pt x="5432274" y="1022166"/>
                </a:lnTo>
                <a:lnTo>
                  <a:pt x="5449990" y="977681"/>
                </a:lnTo>
                <a:lnTo>
                  <a:pt x="5467269" y="932895"/>
                </a:lnTo>
                <a:lnTo>
                  <a:pt x="5484108" y="887810"/>
                </a:lnTo>
                <a:lnTo>
                  <a:pt x="5500505" y="842428"/>
                </a:lnTo>
                <a:lnTo>
                  <a:pt x="5516458" y="796750"/>
                </a:lnTo>
                <a:lnTo>
                  <a:pt x="5531965" y="750779"/>
                </a:lnTo>
                <a:lnTo>
                  <a:pt x="5547023" y="704515"/>
                </a:lnTo>
                <a:lnTo>
                  <a:pt x="5561629" y="657961"/>
                </a:lnTo>
                <a:lnTo>
                  <a:pt x="5575782" y="611119"/>
                </a:lnTo>
                <a:lnTo>
                  <a:pt x="5589479" y="563991"/>
                </a:lnTo>
                <a:lnTo>
                  <a:pt x="5602717" y="516578"/>
                </a:lnTo>
                <a:lnTo>
                  <a:pt x="5615495" y="468882"/>
                </a:lnTo>
                <a:lnTo>
                  <a:pt x="5627811" y="420905"/>
                </a:lnTo>
                <a:lnTo>
                  <a:pt x="5639660" y="372650"/>
                </a:lnTo>
                <a:lnTo>
                  <a:pt x="5651042" y="324116"/>
                </a:lnTo>
                <a:lnTo>
                  <a:pt x="5725223" y="0"/>
                </a:lnTo>
                <a:close/>
              </a:path>
            </a:pathLst>
          </a:custGeom>
          <a:solidFill>
            <a:srgbClr val="FFF200"/>
          </a:solidFill>
        </p:spPr>
        <p:txBody>
          <a:bodyPr wrap="square" lIns="0" tIns="0" rIns="0" bIns="0" rtlCol="0"/>
          <a:lstStyle/>
          <a:p>
            <a:endParaRPr dirty="0">
              <a:latin typeface="FS Thrive Elliot Regular"/>
            </a:endParaRPr>
          </a:p>
        </p:txBody>
      </p:sp>
      <p:sp>
        <p:nvSpPr>
          <p:cNvPr id="10" name="Title 1"/>
          <p:cNvSpPr>
            <a:spLocks noGrp="1"/>
          </p:cNvSpPr>
          <p:nvPr>
            <p:ph type="ctrTitle" hasCustomPrompt="1"/>
          </p:nvPr>
        </p:nvSpPr>
        <p:spPr>
          <a:xfrm>
            <a:off x="457200" y="457201"/>
            <a:ext cx="4143622" cy="1505088"/>
          </a:xfrm>
          <a:ln>
            <a:noFill/>
          </a:ln>
        </p:spPr>
        <p:txBody>
          <a:bodyPr anchor="b"/>
          <a:lstStyle>
            <a:lvl1pPr>
              <a:lnSpc>
                <a:spcPts val="4000"/>
              </a:lnSpc>
              <a:defRPr sz="4000" baseline="0"/>
            </a:lvl1pPr>
          </a:lstStyle>
          <a:p>
            <a:r>
              <a:rPr lang="en-US" dirty="0" smtClean="0"/>
              <a:t>40pt headline three lines max sentence case </a:t>
            </a:r>
            <a:endParaRPr lang="en-US" dirty="0"/>
          </a:p>
        </p:txBody>
      </p:sp>
      <p:sp>
        <p:nvSpPr>
          <p:cNvPr id="13" name="Text Placeholder 25"/>
          <p:cNvSpPr>
            <a:spLocks noGrp="1"/>
          </p:cNvSpPr>
          <p:nvPr>
            <p:ph type="body" sz="quarter" idx="10" hasCustomPrompt="1"/>
          </p:nvPr>
        </p:nvSpPr>
        <p:spPr>
          <a:xfrm>
            <a:off x="457200" y="3179080"/>
            <a:ext cx="1743075" cy="261938"/>
          </a:xfrm>
        </p:spPr>
        <p:txBody>
          <a:bodyPr lIns="0" tIns="0" rIns="0" bIns="0" anchor="t">
            <a:noAutofit/>
          </a:bodyPr>
          <a:lstStyle>
            <a:lvl1pPr marL="0" indent="0">
              <a:lnSpc>
                <a:spcPct val="100000"/>
              </a:lnSpc>
              <a:buNone/>
              <a:defRPr sz="1400">
                <a:latin typeface="+mn-lt"/>
              </a:defRPr>
            </a:lvl1pPr>
          </a:lstStyle>
          <a:p>
            <a:pPr lvl="0"/>
            <a:r>
              <a:rPr lang="en-US" dirty="0" smtClean="0"/>
              <a:t>Month X, XXXX</a:t>
            </a:r>
            <a:endParaRPr lang="en-US" dirty="0"/>
          </a:p>
        </p:txBody>
      </p:sp>
      <p:sp>
        <p:nvSpPr>
          <p:cNvPr id="14" name="Text Placeholder 28"/>
          <p:cNvSpPr>
            <a:spLocks noGrp="1"/>
          </p:cNvSpPr>
          <p:nvPr>
            <p:ph type="body" sz="quarter" idx="11" hasCustomPrompt="1"/>
          </p:nvPr>
        </p:nvSpPr>
        <p:spPr>
          <a:xfrm>
            <a:off x="457200" y="2171018"/>
            <a:ext cx="3387725" cy="674687"/>
          </a:xfrm>
        </p:spPr>
        <p:txBody>
          <a:bodyPr wrap="square" lIns="0" tIns="0" rIns="0" bIns="0" anchor="t">
            <a:noAutofit/>
          </a:bodyPr>
          <a:lstStyle>
            <a:lvl1pPr marL="0" indent="0">
              <a:lnSpc>
                <a:spcPts val="3000"/>
              </a:lnSpc>
              <a:spcBef>
                <a:spcPts val="0"/>
              </a:spcBef>
              <a:buNone/>
              <a:defRPr sz="3000" baseline="0"/>
            </a:lvl1pPr>
          </a:lstStyle>
          <a:p>
            <a:pPr lvl="0"/>
            <a:r>
              <a:rPr lang="en-US" dirty="0" smtClean="0"/>
              <a:t>30pt subhead two lines max sent case</a:t>
            </a:r>
            <a:endParaRPr lang="en-US" dirty="0"/>
          </a:p>
        </p:txBody>
      </p:sp>
      <p:sp>
        <p:nvSpPr>
          <p:cNvPr id="17" name="Rectangle 16"/>
          <p:cNvSpPr/>
          <p:nvPr userDrawn="1"/>
        </p:nvSpPr>
        <p:spPr>
          <a:xfrm>
            <a:off x="457200" y="6334273"/>
            <a:ext cx="1349728" cy="215444"/>
          </a:xfrm>
          <a:prstGeom prst="rect">
            <a:avLst/>
          </a:prstGeom>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FFFFFF"/>
                </a:solidFill>
                <a:effectLst/>
                <a:uLnTx/>
                <a:uFillTx/>
                <a:latin typeface="+mn-lt"/>
                <a:ea typeface="+mn-ea"/>
                <a:cs typeface="FS Thrive Elliot Regular"/>
              </a:rPr>
              <a:t>Alight Solutions </a:t>
            </a:r>
            <a:endParaRPr kumimoji="0" lang="en-US" sz="1400" b="0" i="0" u="none" strike="noStrike" kern="1200" cap="none" spc="0" normalizeH="0" baseline="0" noProof="0" dirty="0">
              <a:ln>
                <a:noFill/>
              </a:ln>
              <a:solidFill>
                <a:srgbClr val="FFFFFF"/>
              </a:solidFill>
              <a:effectLst/>
              <a:uLnTx/>
              <a:uFillTx/>
              <a:latin typeface="+mn-lt"/>
              <a:ea typeface="+mn-ea"/>
              <a:cs typeface="FS Thrive Elliot Regular"/>
            </a:endParaRPr>
          </a:p>
        </p:txBody>
      </p:sp>
      <p:pic>
        <p:nvPicPr>
          <p:cNvPr id="19" name="Picture 18" descr="Alight_Logo_RGB_Black.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0232" y="5943470"/>
            <a:ext cx="1677011" cy="961717"/>
          </a:xfrm>
          <a:prstGeom prst="rect">
            <a:avLst/>
          </a:prstGeom>
        </p:spPr>
      </p:pic>
    </p:spTree>
    <p:extLst>
      <p:ext uri="{BB962C8B-B14F-4D97-AF65-F5344CB8AC3E}">
        <p14:creationId xmlns:p14="http://schemas.microsoft.com/office/powerpoint/2010/main" val="335629472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457200" y="457201"/>
            <a:ext cx="3665870" cy="1505088"/>
          </a:xfrm>
          <a:ln>
            <a:noFill/>
          </a:ln>
        </p:spPr>
        <p:txBody>
          <a:bodyPr anchor="t"/>
          <a:lstStyle>
            <a:lvl1pPr>
              <a:lnSpc>
                <a:spcPts val="4000"/>
              </a:lnSpc>
              <a:defRPr sz="4000" baseline="0"/>
            </a:lvl1pPr>
          </a:lstStyle>
          <a:p>
            <a:r>
              <a:rPr lang="en-US" dirty="0" smtClean="0"/>
              <a:t>Here is a 40pt section divider headline</a:t>
            </a:r>
            <a:endParaRPr lang="en-US" dirty="0"/>
          </a:p>
        </p:txBody>
      </p:sp>
      <p:sp>
        <p:nvSpPr>
          <p:cNvPr id="5" name="object 4"/>
          <p:cNvSpPr/>
          <p:nvPr userDrawn="1"/>
        </p:nvSpPr>
        <p:spPr>
          <a:xfrm>
            <a:off x="5633823" y="0"/>
            <a:ext cx="3510279" cy="6858000"/>
          </a:xfrm>
          <a:custGeom>
            <a:avLst/>
            <a:gdLst/>
            <a:ahLst/>
            <a:cxnLst/>
            <a:rect l="l" t="t" r="r" b="b"/>
            <a:pathLst>
              <a:path w="3510279" h="6858000">
                <a:moveTo>
                  <a:pt x="3510175" y="0"/>
                </a:moveTo>
                <a:lnTo>
                  <a:pt x="0" y="0"/>
                </a:lnTo>
                <a:lnTo>
                  <a:pt x="28765" y="39200"/>
                </a:lnTo>
                <a:lnTo>
                  <a:pt x="57221" y="78640"/>
                </a:lnTo>
                <a:lnTo>
                  <a:pt x="85367" y="118317"/>
                </a:lnTo>
                <a:lnTo>
                  <a:pt x="113201" y="158230"/>
                </a:lnTo>
                <a:lnTo>
                  <a:pt x="140720" y="198376"/>
                </a:lnTo>
                <a:lnTo>
                  <a:pt x="167924" y="238754"/>
                </a:lnTo>
                <a:lnTo>
                  <a:pt x="194810" y="279363"/>
                </a:lnTo>
                <a:lnTo>
                  <a:pt x="221377" y="320200"/>
                </a:lnTo>
                <a:lnTo>
                  <a:pt x="247623" y="361263"/>
                </a:lnTo>
                <a:lnTo>
                  <a:pt x="273545" y="402551"/>
                </a:lnTo>
                <a:lnTo>
                  <a:pt x="299143" y="444062"/>
                </a:lnTo>
                <a:lnTo>
                  <a:pt x="324414" y="485795"/>
                </a:lnTo>
                <a:lnTo>
                  <a:pt x="349357" y="527747"/>
                </a:lnTo>
                <a:lnTo>
                  <a:pt x="373970" y="569916"/>
                </a:lnTo>
                <a:lnTo>
                  <a:pt x="398251" y="612302"/>
                </a:lnTo>
                <a:lnTo>
                  <a:pt x="422199" y="654901"/>
                </a:lnTo>
                <a:lnTo>
                  <a:pt x="445811" y="697713"/>
                </a:lnTo>
                <a:lnTo>
                  <a:pt x="469085" y="740736"/>
                </a:lnTo>
                <a:lnTo>
                  <a:pt x="492021" y="783967"/>
                </a:lnTo>
                <a:lnTo>
                  <a:pt x="514616" y="827406"/>
                </a:lnTo>
                <a:lnTo>
                  <a:pt x="536868" y="871049"/>
                </a:lnTo>
                <a:lnTo>
                  <a:pt x="558776" y="914896"/>
                </a:lnTo>
                <a:lnTo>
                  <a:pt x="580338" y="958945"/>
                </a:lnTo>
                <a:lnTo>
                  <a:pt x="601551" y="1003194"/>
                </a:lnTo>
                <a:lnTo>
                  <a:pt x="622416" y="1047641"/>
                </a:lnTo>
                <a:lnTo>
                  <a:pt x="642928" y="1092284"/>
                </a:lnTo>
                <a:lnTo>
                  <a:pt x="663087" y="1137121"/>
                </a:lnTo>
                <a:lnTo>
                  <a:pt x="682892" y="1182152"/>
                </a:lnTo>
                <a:lnTo>
                  <a:pt x="702339" y="1227373"/>
                </a:lnTo>
                <a:lnTo>
                  <a:pt x="721428" y="1272784"/>
                </a:lnTo>
                <a:lnTo>
                  <a:pt x="740156" y="1318382"/>
                </a:lnTo>
                <a:lnTo>
                  <a:pt x="758523" y="1364166"/>
                </a:lnTo>
                <a:lnTo>
                  <a:pt x="776525" y="1410134"/>
                </a:lnTo>
                <a:lnTo>
                  <a:pt x="794161" y="1456283"/>
                </a:lnTo>
                <a:lnTo>
                  <a:pt x="811430" y="1502614"/>
                </a:lnTo>
                <a:lnTo>
                  <a:pt x="828330" y="1549122"/>
                </a:lnTo>
                <a:lnTo>
                  <a:pt x="844858" y="1595808"/>
                </a:lnTo>
                <a:lnTo>
                  <a:pt x="861014" y="1642668"/>
                </a:lnTo>
                <a:lnTo>
                  <a:pt x="876794" y="1689702"/>
                </a:lnTo>
                <a:lnTo>
                  <a:pt x="892199" y="1736907"/>
                </a:lnTo>
                <a:lnTo>
                  <a:pt x="907225" y="1784281"/>
                </a:lnTo>
                <a:lnTo>
                  <a:pt x="921871" y="1831824"/>
                </a:lnTo>
                <a:lnTo>
                  <a:pt x="936135" y="1879533"/>
                </a:lnTo>
                <a:lnTo>
                  <a:pt x="950016" y="1927406"/>
                </a:lnTo>
                <a:lnTo>
                  <a:pt x="963512" y="1975441"/>
                </a:lnTo>
                <a:lnTo>
                  <a:pt x="976620" y="2023638"/>
                </a:lnTo>
                <a:lnTo>
                  <a:pt x="989339" y="2071993"/>
                </a:lnTo>
                <a:lnTo>
                  <a:pt x="1001668" y="2120505"/>
                </a:lnTo>
                <a:lnTo>
                  <a:pt x="1013604" y="2169173"/>
                </a:lnTo>
                <a:lnTo>
                  <a:pt x="1025145" y="2217995"/>
                </a:lnTo>
                <a:lnTo>
                  <a:pt x="1036291" y="2266968"/>
                </a:lnTo>
                <a:lnTo>
                  <a:pt x="1047039" y="2316091"/>
                </a:lnTo>
                <a:lnTo>
                  <a:pt x="1057387" y="2365363"/>
                </a:lnTo>
                <a:lnTo>
                  <a:pt x="1067334" y="2414782"/>
                </a:lnTo>
                <a:lnTo>
                  <a:pt x="1076877" y="2464345"/>
                </a:lnTo>
                <a:lnTo>
                  <a:pt x="1086016" y="2514051"/>
                </a:lnTo>
                <a:lnTo>
                  <a:pt x="1094747" y="2563898"/>
                </a:lnTo>
                <a:lnTo>
                  <a:pt x="1103071" y="2613884"/>
                </a:lnTo>
                <a:lnTo>
                  <a:pt x="1110983" y="2664008"/>
                </a:lnTo>
                <a:lnTo>
                  <a:pt x="1118484" y="2714268"/>
                </a:lnTo>
                <a:lnTo>
                  <a:pt x="1125571" y="2764663"/>
                </a:lnTo>
                <a:lnTo>
                  <a:pt x="1132242" y="2815189"/>
                </a:lnTo>
                <a:lnTo>
                  <a:pt x="1138496" y="2865846"/>
                </a:lnTo>
                <a:lnTo>
                  <a:pt x="1144330" y="2916632"/>
                </a:lnTo>
                <a:lnTo>
                  <a:pt x="1149744" y="2967544"/>
                </a:lnTo>
                <a:lnTo>
                  <a:pt x="1154734" y="3018582"/>
                </a:lnTo>
                <a:lnTo>
                  <a:pt x="1159300" y="3069743"/>
                </a:lnTo>
                <a:lnTo>
                  <a:pt x="1163440" y="3121026"/>
                </a:lnTo>
                <a:lnTo>
                  <a:pt x="1167151" y="3172428"/>
                </a:lnTo>
                <a:lnTo>
                  <a:pt x="1170432" y="3223949"/>
                </a:lnTo>
                <a:lnTo>
                  <a:pt x="1173282" y="3275586"/>
                </a:lnTo>
                <a:lnTo>
                  <a:pt x="1175698" y="3327337"/>
                </a:lnTo>
                <a:lnTo>
                  <a:pt x="1177679" y="3379201"/>
                </a:lnTo>
                <a:lnTo>
                  <a:pt x="1179223" y="3431176"/>
                </a:lnTo>
                <a:lnTo>
                  <a:pt x="1180328" y="3483261"/>
                </a:lnTo>
                <a:lnTo>
                  <a:pt x="1180992" y="3535452"/>
                </a:lnTo>
                <a:lnTo>
                  <a:pt x="1181214" y="3587750"/>
                </a:lnTo>
                <a:lnTo>
                  <a:pt x="1180992" y="3640096"/>
                </a:lnTo>
                <a:lnTo>
                  <a:pt x="1180326" y="3692337"/>
                </a:lnTo>
                <a:lnTo>
                  <a:pt x="1179219" y="3744471"/>
                </a:lnTo>
                <a:lnTo>
                  <a:pt x="1177672" y="3796495"/>
                </a:lnTo>
                <a:lnTo>
                  <a:pt x="1175688" y="3848408"/>
                </a:lnTo>
                <a:lnTo>
                  <a:pt x="1173267" y="3900208"/>
                </a:lnTo>
                <a:lnTo>
                  <a:pt x="1170412" y="3951893"/>
                </a:lnTo>
                <a:lnTo>
                  <a:pt x="1167124" y="4003461"/>
                </a:lnTo>
                <a:lnTo>
                  <a:pt x="1163405" y="4054912"/>
                </a:lnTo>
                <a:lnTo>
                  <a:pt x="1159258" y="4106242"/>
                </a:lnTo>
                <a:lnTo>
                  <a:pt x="1154683" y="4157451"/>
                </a:lnTo>
                <a:lnTo>
                  <a:pt x="1149683" y="4208536"/>
                </a:lnTo>
                <a:lnTo>
                  <a:pt x="1144259" y="4259495"/>
                </a:lnTo>
                <a:lnTo>
                  <a:pt x="1138414" y="4310327"/>
                </a:lnTo>
                <a:lnTo>
                  <a:pt x="1132148" y="4361031"/>
                </a:lnTo>
                <a:lnTo>
                  <a:pt x="1125465" y="4411603"/>
                </a:lnTo>
                <a:lnTo>
                  <a:pt x="1118364" y="4462043"/>
                </a:lnTo>
                <a:lnTo>
                  <a:pt x="1110849" y="4512348"/>
                </a:lnTo>
                <a:lnTo>
                  <a:pt x="1102922" y="4562518"/>
                </a:lnTo>
                <a:lnTo>
                  <a:pt x="1094583" y="4612549"/>
                </a:lnTo>
                <a:lnTo>
                  <a:pt x="1085835" y="4662441"/>
                </a:lnTo>
                <a:lnTo>
                  <a:pt x="1076679" y="4712192"/>
                </a:lnTo>
                <a:lnTo>
                  <a:pt x="1067117" y="4761799"/>
                </a:lnTo>
                <a:lnTo>
                  <a:pt x="1057152" y="4811261"/>
                </a:lnTo>
                <a:lnTo>
                  <a:pt x="1046785" y="4860576"/>
                </a:lnTo>
                <a:lnTo>
                  <a:pt x="1036017" y="4909742"/>
                </a:lnTo>
                <a:lnTo>
                  <a:pt x="1024850" y="4958759"/>
                </a:lnTo>
                <a:lnTo>
                  <a:pt x="1013287" y="5007623"/>
                </a:lnTo>
                <a:lnTo>
                  <a:pt x="1001329" y="5056333"/>
                </a:lnTo>
                <a:lnTo>
                  <a:pt x="988978" y="5104887"/>
                </a:lnTo>
                <a:lnTo>
                  <a:pt x="976235" y="5153284"/>
                </a:lnTo>
                <a:lnTo>
                  <a:pt x="963103" y="5201521"/>
                </a:lnTo>
                <a:lnTo>
                  <a:pt x="949583" y="5249597"/>
                </a:lnTo>
                <a:lnTo>
                  <a:pt x="935676" y="5297511"/>
                </a:lnTo>
                <a:lnTo>
                  <a:pt x="921386" y="5345260"/>
                </a:lnTo>
                <a:lnTo>
                  <a:pt x="906713" y="5392842"/>
                </a:lnTo>
                <a:lnTo>
                  <a:pt x="891659" y="5440256"/>
                </a:lnTo>
                <a:lnTo>
                  <a:pt x="876227" y="5487500"/>
                </a:lnTo>
                <a:lnTo>
                  <a:pt x="860417" y="5534572"/>
                </a:lnTo>
                <a:lnTo>
                  <a:pt x="844233" y="5581471"/>
                </a:lnTo>
                <a:lnTo>
                  <a:pt x="827674" y="5628194"/>
                </a:lnTo>
                <a:lnTo>
                  <a:pt x="810744" y="5674740"/>
                </a:lnTo>
                <a:lnTo>
                  <a:pt x="793444" y="5721107"/>
                </a:lnTo>
                <a:lnTo>
                  <a:pt x="775776" y="5767294"/>
                </a:lnTo>
                <a:lnTo>
                  <a:pt x="757741" y="5813298"/>
                </a:lnTo>
                <a:lnTo>
                  <a:pt x="739342" y="5859117"/>
                </a:lnTo>
                <a:lnTo>
                  <a:pt x="720580" y="5904751"/>
                </a:lnTo>
                <a:lnTo>
                  <a:pt x="701458" y="5950196"/>
                </a:lnTo>
                <a:lnTo>
                  <a:pt x="681975" y="5995452"/>
                </a:lnTo>
                <a:lnTo>
                  <a:pt x="662136" y="6040517"/>
                </a:lnTo>
                <a:lnTo>
                  <a:pt x="641941" y="6085388"/>
                </a:lnTo>
                <a:lnTo>
                  <a:pt x="621392" y="6130065"/>
                </a:lnTo>
                <a:lnTo>
                  <a:pt x="600491" y="6174544"/>
                </a:lnTo>
                <a:lnTo>
                  <a:pt x="579240" y="6218825"/>
                </a:lnTo>
                <a:lnTo>
                  <a:pt x="557640" y="6262906"/>
                </a:lnTo>
                <a:lnTo>
                  <a:pt x="535694" y="6306785"/>
                </a:lnTo>
                <a:lnTo>
                  <a:pt x="513403" y="6350459"/>
                </a:lnTo>
                <a:lnTo>
                  <a:pt x="490768" y="6393928"/>
                </a:lnTo>
                <a:lnTo>
                  <a:pt x="467793" y="6437190"/>
                </a:lnTo>
                <a:lnTo>
                  <a:pt x="444478" y="6480242"/>
                </a:lnTo>
                <a:lnTo>
                  <a:pt x="420825" y="6523083"/>
                </a:lnTo>
                <a:lnTo>
                  <a:pt x="396836" y="6565711"/>
                </a:lnTo>
                <a:lnTo>
                  <a:pt x="372513" y="6608125"/>
                </a:lnTo>
                <a:lnTo>
                  <a:pt x="347858" y="6650322"/>
                </a:lnTo>
                <a:lnTo>
                  <a:pt x="322872" y="6692301"/>
                </a:lnTo>
                <a:lnTo>
                  <a:pt x="297557" y="6734060"/>
                </a:lnTo>
                <a:lnTo>
                  <a:pt x="271916" y="6775597"/>
                </a:lnTo>
                <a:lnTo>
                  <a:pt x="245949" y="6816911"/>
                </a:lnTo>
                <a:lnTo>
                  <a:pt x="219659" y="6858000"/>
                </a:lnTo>
                <a:lnTo>
                  <a:pt x="3510175" y="6858000"/>
                </a:lnTo>
                <a:lnTo>
                  <a:pt x="3510175" y="0"/>
                </a:lnTo>
                <a:close/>
              </a:path>
            </a:pathLst>
          </a:custGeom>
          <a:solidFill>
            <a:schemeClr val="bg2"/>
          </a:solidFill>
        </p:spPr>
        <p:txBody>
          <a:bodyPr wrap="square" lIns="0" tIns="0" rIns="0" bIns="0" rtlCol="0"/>
          <a:lstStyle/>
          <a:p>
            <a:endParaRPr dirty="0">
              <a:latin typeface="FS Thrive Elliot Regular"/>
            </a:endParaRPr>
          </a:p>
        </p:txBody>
      </p:sp>
      <p:pic>
        <p:nvPicPr>
          <p:cNvPr id="8" name="Picture 7" descr="Alight_Logo_RGB_Blac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79315" y="6235700"/>
            <a:ext cx="1162042" cy="666398"/>
          </a:xfrm>
          <a:prstGeom prst="rect">
            <a:avLst/>
          </a:prstGeom>
        </p:spPr>
      </p:pic>
    </p:spTree>
    <p:extLst>
      <p:ext uri="{BB962C8B-B14F-4D97-AF65-F5344CB8AC3E}">
        <p14:creationId xmlns:p14="http://schemas.microsoft.com/office/powerpoint/2010/main" val="351088874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Slide 3">
    <p:bg>
      <p:bgRef idx="1001">
        <a:schemeClr val="bg2"/>
      </p:bgRef>
    </p:bg>
    <p:spTree>
      <p:nvGrpSpPr>
        <p:cNvPr id="1" name=""/>
        <p:cNvGrpSpPr/>
        <p:nvPr/>
      </p:nvGrpSpPr>
      <p:grpSpPr>
        <a:xfrm>
          <a:off x="0" y="0"/>
          <a:ext cx="0" cy="0"/>
          <a:chOff x="0" y="0"/>
          <a:chExt cx="0" cy="0"/>
        </a:xfrm>
      </p:grpSpPr>
      <p:pic>
        <p:nvPicPr>
          <p:cNvPr id="8" name="Picture 7" descr="circle.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141469" y="3432432"/>
            <a:ext cx="4002531" cy="3425568"/>
          </a:xfrm>
          <a:prstGeom prst="rect">
            <a:avLst/>
          </a:prstGeom>
        </p:spPr>
      </p:pic>
      <p:sp>
        <p:nvSpPr>
          <p:cNvPr id="7" name="Title 1"/>
          <p:cNvSpPr>
            <a:spLocks noGrp="1"/>
          </p:cNvSpPr>
          <p:nvPr>
            <p:ph type="ctrTitle" hasCustomPrompt="1"/>
          </p:nvPr>
        </p:nvSpPr>
        <p:spPr>
          <a:xfrm>
            <a:off x="457200" y="457201"/>
            <a:ext cx="3665870" cy="1505088"/>
          </a:xfrm>
          <a:ln>
            <a:noFill/>
          </a:ln>
        </p:spPr>
        <p:txBody>
          <a:bodyPr anchor="t"/>
          <a:lstStyle>
            <a:lvl1pPr>
              <a:lnSpc>
                <a:spcPts val="4000"/>
              </a:lnSpc>
              <a:defRPr sz="4000" baseline="0"/>
            </a:lvl1pPr>
          </a:lstStyle>
          <a:p>
            <a:r>
              <a:rPr lang="en-US" dirty="0" smtClean="0"/>
              <a:t>Here is a 40pt section divider headline</a:t>
            </a:r>
            <a:endParaRPr lang="en-US" dirty="0"/>
          </a:p>
        </p:txBody>
      </p:sp>
      <p:sp>
        <p:nvSpPr>
          <p:cNvPr id="3" name="Text Placeholder 2"/>
          <p:cNvSpPr>
            <a:spLocks noGrp="1"/>
          </p:cNvSpPr>
          <p:nvPr>
            <p:ph type="body" sz="quarter" idx="10" hasCustomPrompt="1"/>
          </p:nvPr>
        </p:nvSpPr>
        <p:spPr>
          <a:xfrm>
            <a:off x="5607470" y="3799481"/>
            <a:ext cx="3143250" cy="3693319"/>
          </a:xfrm>
        </p:spPr>
        <p:txBody>
          <a:bodyPr/>
          <a:lstStyle>
            <a:lvl1pPr marL="0" indent="0">
              <a:buNone/>
              <a:defRPr sz="24000">
                <a:solidFill>
                  <a:schemeClr val="bg1"/>
                </a:solidFill>
              </a:defRPr>
            </a:lvl1pPr>
          </a:lstStyle>
          <a:p>
            <a:pPr lvl="0"/>
            <a:r>
              <a:rPr lang="en-US" dirty="0" smtClean="0"/>
              <a:t>1</a:t>
            </a:r>
            <a:endParaRPr lang="en-US" dirty="0"/>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79315" y="6235700"/>
            <a:ext cx="1162042" cy="666397"/>
          </a:xfrm>
          <a:prstGeom prst="rect">
            <a:avLst/>
          </a:prstGeom>
        </p:spPr>
      </p:pic>
    </p:spTree>
    <p:extLst>
      <p:ext uri="{BB962C8B-B14F-4D97-AF65-F5344CB8AC3E}">
        <p14:creationId xmlns:p14="http://schemas.microsoft.com/office/powerpoint/2010/main" val="149430857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Slide 4">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457200" y="457201"/>
            <a:ext cx="3665870" cy="1505088"/>
          </a:xfrm>
          <a:ln>
            <a:noFill/>
          </a:ln>
        </p:spPr>
        <p:txBody>
          <a:bodyPr anchor="t"/>
          <a:lstStyle>
            <a:lvl1pPr>
              <a:lnSpc>
                <a:spcPts val="4000"/>
              </a:lnSpc>
              <a:defRPr sz="4000" baseline="0"/>
            </a:lvl1pPr>
          </a:lstStyle>
          <a:p>
            <a:r>
              <a:rPr lang="en-US" dirty="0" smtClean="0"/>
              <a:t>Here is a 40pt section divider headline</a:t>
            </a:r>
            <a:endParaRPr lang="en-US" dirty="0"/>
          </a:p>
        </p:txBody>
      </p:sp>
      <p:sp>
        <p:nvSpPr>
          <p:cNvPr id="5" name="object 4"/>
          <p:cNvSpPr/>
          <p:nvPr userDrawn="1"/>
        </p:nvSpPr>
        <p:spPr>
          <a:xfrm>
            <a:off x="5633823" y="0"/>
            <a:ext cx="3510279" cy="6858000"/>
          </a:xfrm>
          <a:custGeom>
            <a:avLst/>
            <a:gdLst/>
            <a:ahLst/>
            <a:cxnLst/>
            <a:rect l="l" t="t" r="r" b="b"/>
            <a:pathLst>
              <a:path w="3510279" h="6858000">
                <a:moveTo>
                  <a:pt x="3510175" y="0"/>
                </a:moveTo>
                <a:lnTo>
                  <a:pt x="0" y="0"/>
                </a:lnTo>
                <a:lnTo>
                  <a:pt x="28765" y="39200"/>
                </a:lnTo>
                <a:lnTo>
                  <a:pt x="57221" y="78640"/>
                </a:lnTo>
                <a:lnTo>
                  <a:pt x="85367" y="118317"/>
                </a:lnTo>
                <a:lnTo>
                  <a:pt x="113201" y="158230"/>
                </a:lnTo>
                <a:lnTo>
                  <a:pt x="140720" y="198376"/>
                </a:lnTo>
                <a:lnTo>
                  <a:pt x="167924" y="238754"/>
                </a:lnTo>
                <a:lnTo>
                  <a:pt x="194810" y="279363"/>
                </a:lnTo>
                <a:lnTo>
                  <a:pt x="221377" y="320200"/>
                </a:lnTo>
                <a:lnTo>
                  <a:pt x="247623" y="361263"/>
                </a:lnTo>
                <a:lnTo>
                  <a:pt x="273545" y="402551"/>
                </a:lnTo>
                <a:lnTo>
                  <a:pt x="299143" y="444062"/>
                </a:lnTo>
                <a:lnTo>
                  <a:pt x="324414" y="485795"/>
                </a:lnTo>
                <a:lnTo>
                  <a:pt x="349357" y="527747"/>
                </a:lnTo>
                <a:lnTo>
                  <a:pt x="373970" y="569916"/>
                </a:lnTo>
                <a:lnTo>
                  <a:pt x="398251" y="612302"/>
                </a:lnTo>
                <a:lnTo>
                  <a:pt x="422199" y="654901"/>
                </a:lnTo>
                <a:lnTo>
                  <a:pt x="445811" y="697713"/>
                </a:lnTo>
                <a:lnTo>
                  <a:pt x="469085" y="740736"/>
                </a:lnTo>
                <a:lnTo>
                  <a:pt x="492021" y="783967"/>
                </a:lnTo>
                <a:lnTo>
                  <a:pt x="514616" y="827406"/>
                </a:lnTo>
                <a:lnTo>
                  <a:pt x="536868" y="871049"/>
                </a:lnTo>
                <a:lnTo>
                  <a:pt x="558776" y="914896"/>
                </a:lnTo>
                <a:lnTo>
                  <a:pt x="580338" y="958945"/>
                </a:lnTo>
                <a:lnTo>
                  <a:pt x="601551" y="1003194"/>
                </a:lnTo>
                <a:lnTo>
                  <a:pt x="622416" y="1047641"/>
                </a:lnTo>
                <a:lnTo>
                  <a:pt x="642928" y="1092284"/>
                </a:lnTo>
                <a:lnTo>
                  <a:pt x="663087" y="1137121"/>
                </a:lnTo>
                <a:lnTo>
                  <a:pt x="682892" y="1182152"/>
                </a:lnTo>
                <a:lnTo>
                  <a:pt x="702339" y="1227373"/>
                </a:lnTo>
                <a:lnTo>
                  <a:pt x="721428" y="1272784"/>
                </a:lnTo>
                <a:lnTo>
                  <a:pt x="740156" y="1318382"/>
                </a:lnTo>
                <a:lnTo>
                  <a:pt x="758523" y="1364166"/>
                </a:lnTo>
                <a:lnTo>
                  <a:pt x="776525" y="1410134"/>
                </a:lnTo>
                <a:lnTo>
                  <a:pt x="794161" y="1456283"/>
                </a:lnTo>
                <a:lnTo>
                  <a:pt x="811430" y="1502614"/>
                </a:lnTo>
                <a:lnTo>
                  <a:pt x="828330" y="1549122"/>
                </a:lnTo>
                <a:lnTo>
                  <a:pt x="844858" y="1595808"/>
                </a:lnTo>
                <a:lnTo>
                  <a:pt x="861014" y="1642668"/>
                </a:lnTo>
                <a:lnTo>
                  <a:pt x="876794" y="1689702"/>
                </a:lnTo>
                <a:lnTo>
                  <a:pt x="892199" y="1736907"/>
                </a:lnTo>
                <a:lnTo>
                  <a:pt x="907225" y="1784281"/>
                </a:lnTo>
                <a:lnTo>
                  <a:pt x="921871" y="1831824"/>
                </a:lnTo>
                <a:lnTo>
                  <a:pt x="936135" y="1879533"/>
                </a:lnTo>
                <a:lnTo>
                  <a:pt x="950016" y="1927406"/>
                </a:lnTo>
                <a:lnTo>
                  <a:pt x="963512" y="1975441"/>
                </a:lnTo>
                <a:lnTo>
                  <a:pt x="976620" y="2023638"/>
                </a:lnTo>
                <a:lnTo>
                  <a:pt x="989339" y="2071993"/>
                </a:lnTo>
                <a:lnTo>
                  <a:pt x="1001668" y="2120505"/>
                </a:lnTo>
                <a:lnTo>
                  <a:pt x="1013604" y="2169173"/>
                </a:lnTo>
                <a:lnTo>
                  <a:pt x="1025145" y="2217995"/>
                </a:lnTo>
                <a:lnTo>
                  <a:pt x="1036291" y="2266968"/>
                </a:lnTo>
                <a:lnTo>
                  <a:pt x="1047039" y="2316091"/>
                </a:lnTo>
                <a:lnTo>
                  <a:pt x="1057387" y="2365363"/>
                </a:lnTo>
                <a:lnTo>
                  <a:pt x="1067334" y="2414782"/>
                </a:lnTo>
                <a:lnTo>
                  <a:pt x="1076877" y="2464345"/>
                </a:lnTo>
                <a:lnTo>
                  <a:pt x="1086016" y="2514051"/>
                </a:lnTo>
                <a:lnTo>
                  <a:pt x="1094747" y="2563898"/>
                </a:lnTo>
                <a:lnTo>
                  <a:pt x="1103071" y="2613884"/>
                </a:lnTo>
                <a:lnTo>
                  <a:pt x="1110983" y="2664008"/>
                </a:lnTo>
                <a:lnTo>
                  <a:pt x="1118484" y="2714268"/>
                </a:lnTo>
                <a:lnTo>
                  <a:pt x="1125571" y="2764663"/>
                </a:lnTo>
                <a:lnTo>
                  <a:pt x="1132242" y="2815189"/>
                </a:lnTo>
                <a:lnTo>
                  <a:pt x="1138496" y="2865846"/>
                </a:lnTo>
                <a:lnTo>
                  <a:pt x="1144330" y="2916632"/>
                </a:lnTo>
                <a:lnTo>
                  <a:pt x="1149744" y="2967544"/>
                </a:lnTo>
                <a:lnTo>
                  <a:pt x="1154734" y="3018582"/>
                </a:lnTo>
                <a:lnTo>
                  <a:pt x="1159300" y="3069743"/>
                </a:lnTo>
                <a:lnTo>
                  <a:pt x="1163440" y="3121026"/>
                </a:lnTo>
                <a:lnTo>
                  <a:pt x="1167151" y="3172428"/>
                </a:lnTo>
                <a:lnTo>
                  <a:pt x="1170432" y="3223949"/>
                </a:lnTo>
                <a:lnTo>
                  <a:pt x="1173282" y="3275586"/>
                </a:lnTo>
                <a:lnTo>
                  <a:pt x="1175698" y="3327337"/>
                </a:lnTo>
                <a:lnTo>
                  <a:pt x="1177679" y="3379201"/>
                </a:lnTo>
                <a:lnTo>
                  <a:pt x="1179223" y="3431176"/>
                </a:lnTo>
                <a:lnTo>
                  <a:pt x="1180328" y="3483261"/>
                </a:lnTo>
                <a:lnTo>
                  <a:pt x="1180992" y="3535452"/>
                </a:lnTo>
                <a:lnTo>
                  <a:pt x="1181214" y="3587750"/>
                </a:lnTo>
                <a:lnTo>
                  <a:pt x="1180992" y="3640096"/>
                </a:lnTo>
                <a:lnTo>
                  <a:pt x="1180326" y="3692337"/>
                </a:lnTo>
                <a:lnTo>
                  <a:pt x="1179219" y="3744471"/>
                </a:lnTo>
                <a:lnTo>
                  <a:pt x="1177672" y="3796495"/>
                </a:lnTo>
                <a:lnTo>
                  <a:pt x="1175688" y="3848408"/>
                </a:lnTo>
                <a:lnTo>
                  <a:pt x="1173267" y="3900208"/>
                </a:lnTo>
                <a:lnTo>
                  <a:pt x="1170412" y="3951893"/>
                </a:lnTo>
                <a:lnTo>
                  <a:pt x="1167124" y="4003461"/>
                </a:lnTo>
                <a:lnTo>
                  <a:pt x="1163405" y="4054912"/>
                </a:lnTo>
                <a:lnTo>
                  <a:pt x="1159258" y="4106242"/>
                </a:lnTo>
                <a:lnTo>
                  <a:pt x="1154683" y="4157451"/>
                </a:lnTo>
                <a:lnTo>
                  <a:pt x="1149683" y="4208536"/>
                </a:lnTo>
                <a:lnTo>
                  <a:pt x="1144259" y="4259495"/>
                </a:lnTo>
                <a:lnTo>
                  <a:pt x="1138414" y="4310327"/>
                </a:lnTo>
                <a:lnTo>
                  <a:pt x="1132148" y="4361031"/>
                </a:lnTo>
                <a:lnTo>
                  <a:pt x="1125465" y="4411603"/>
                </a:lnTo>
                <a:lnTo>
                  <a:pt x="1118364" y="4462043"/>
                </a:lnTo>
                <a:lnTo>
                  <a:pt x="1110849" y="4512348"/>
                </a:lnTo>
                <a:lnTo>
                  <a:pt x="1102922" y="4562518"/>
                </a:lnTo>
                <a:lnTo>
                  <a:pt x="1094583" y="4612549"/>
                </a:lnTo>
                <a:lnTo>
                  <a:pt x="1085835" y="4662441"/>
                </a:lnTo>
                <a:lnTo>
                  <a:pt x="1076679" y="4712192"/>
                </a:lnTo>
                <a:lnTo>
                  <a:pt x="1067117" y="4761799"/>
                </a:lnTo>
                <a:lnTo>
                  <a:pt x="1057152" y="4811261"/>
                </a:lnTo>
                <a:lnTo>
                  <a:pt x="1046785" y="4860576"/>
                </a:lnTo>
                <a:lnTo>
                  <a:pt x="1036017" y="4909742"/>
                </a:lnTo>
                <a:lnTo>
                  <a:pt x="1024850" y="4958759"/>
                </a:lnTo>
                <a:lnTo>
                  <a:pt x="1013287" y="5007623"/>
                </a:lnTo>
                <a:lnTo>
                  <a:pt x="1001329" y="5056333"/>
                </a:lnTo>
                <a:lnTo>
                  <a:pt x="988978" y="5104887"/>
                </a:lnTo>
                <a:lnTo>
                  <a:pt x="976235" y="5153284"/>
                </a:lnTo>
                <a:lnTo>
                  <a:pt x="963103" y="5201521"/>
                </a:lnTo>
                <a:lnTo>
                  <a:pt x="949583" y="5249597"/>
                </a:lnTo>
                <a:lnTo>
                  <a:pt x="935676" y="5297511"/>
                </a:lnTo>
                <a:lnTo>
                  <a:pt x="921386" y="5345260"/>
                </a:lnTo>
                <a:lnTo>
                  <a:pt x="906713" y="5392842"/>
                </a:lnTo>
                <a:lnTo>
                  <a:pt x="891659" y="5440256"/>
                </a:lnTo>
                <a:lnTo>
                  <a:pt x="876227" y="5487500"/>
                </a:lnTo>
                <a:lnTo>
                  <a:pt x="860417" y="5534572"/>
                </a:lnTo>
                <a:lnTo>
                  <a:pt x="844233" y="5581471"/>
                </a:lnTo>
                <a:lnTo>
                  <a:pt x="827674" y="5628194"/>
                </a:lnTo>
                <a:lnTo>
                  <a:pt x="810744" y="5674740"/>
                </a:lnTo>
                <a:lnTo>
                  <a:pt x="793444" y="5721107"/>
                </a:lnTo>
                <a:lnTo>
                  <a:pt x="775776" y="5767294"/>
                </a:lnTo>
                <a:lnTo>
                  <a:pt x="757741" y="5813298"/>
                </a:lnTo>
                <a:lnTo>
                  <a:pt x="739342" y="5859117"/>
                </a:lnTo>
                <a:lnTo>
                  <a:pt x="720580" y="5904751"/>
                </a:lnTo>
                <a:lnTo>
                  <a:pt x="701458" y="5950196"/>
                </a:lnTo>
                <a:lnTo>
                  <a:pt x="681975" y="5995452"/>
                </a:lnTo>
                <a:lnTo>
                  <a:pt x="662136" y="6040517"/>
                </a:lnTo>
                <a:lnTo>
                  <a:pt x="641941" y="6085388"/>
                </a:lnTo>
                <a:lnTo>
                  <a:pt x="621392" y="6130065"/>
                </a:lnTo>
                <a:lnTo>
                  <a:pt x="600491" y="6174544"/>
                </a:lnTo>
                <a:lnTo>
                  <a:pt x="579240" y="6218825"/>
                </a:lnTo>
                <a:lnTo>
                  <a:pt x="557640" y="6262906"/>
                </a:lnTo>
                <a:lnTo>
                  <a:pt x="535694" y="6306785"/>
                </a:lnTo>
                <a:lnTo>
                  <a:pt x="513403" y="6350459"/>
                </a:lnTo>
                <a:lnTo>
                  <a:pt x="490768" y="6393928"/>
                </a:lnTo>
                <a:lnTo>
                  <a:pt x="467793" y="6437190"/>
                </a:lnTo>
                <a:lnTo>
                  <a:pt x="444478" y="6480242"/>
                </a:lnTo>
                <a:lnTo>
                  <a:pt x="420825" y="6523083"/>
                </a:lnTo>
                <a:lnTo>
                  <a:pt x="396836" y="6565711"/>
                </a:lnTo>
                <a:lnTo>
                  <a:pt x="372513" y="6608125"/>
                </a:lnTo>
                <a:lnTo>
                  <a:pt x="347858" y="6650322"/>
                </a:lnTo>
                <a:lnTo>
                  <a:pt x="322872" y="6692301"/>
                </a:lnTo>
                <a:lnTo>
                  <a:pt x="297557" y="6734060"/>
                </a:lnTo>
                <a:lnTo>
                  <a:pt x="271916" y="6775597"/>
                </a:lnTo>
                <a:lnTo>
                  <a:pt x="245949" y="6816911"/>
                </a:lnTo>
                <a:lnTo>
                  <a:pt x="219659" y="6858000"/>
                </a:lnTo>
                <a:lnTo>
                  <a:pt x="3510175" y="6858000"/>
                </a:lnTo>
                <a:lnTo>
                  <a:pt x="3510175" y="0"/>
                </a:lnTo>
                <a:close/>
              </a:path>
            </a:pathLst>
          </a:custGeom>
          <a:solidFill>
            <a:schemeClr val="tx1"/>
          </a:solidFill>
        </p:spPr>
        <p:txBody>
          <a:bodyPr wrap="square" lIns="0" tIns="0" rIns="0" bIns="0" rtlCol="0"/>
          <a:lstStyle/>
          <a:p>
            <a:endParaRPr dirty="0">
              <a:latin typeface="FS Thrive Elliot Regular"/>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79315" y="6235700"/>
            <a:ext cx="1162041" cy="666397"/>
          </a:xfrm>
          <a:prstGeom prst="rect">
            <a:avLst/>
          </a:prstGeom>
        </p:spPr>
      </p:pic>
    </p:spTree>
    <p:extLst>
      <p:ext uri="{BB962C8B-B14F-4D97-AF65-F5344CB8AC3E}">
        <p14:creationId xmlns:p14="http://schemas.microsoft.com/office/powerpoint/2010/main" val="349136725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 5">
    <p:bg>
      <p:bgRef idx="1001">
        <a:schemeClr val="bg2"/>
      </p:bgRef>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457200" y="457201"/>
            <a:ext cx="3665870" cy="1505088"/>
          </a:xfrm>
          <a:ln>
            <a:noFill/>
          </a:ln>
        </p:spPr>
        <p:txBody>
          <a:bodyPr anchor="t"/>
          <a:lstStyle>
            <a:lvl1pPr>
              <a:lnSpc>
                <a:spcPts val="4000"/>
              </a:lnSpc>
              <a:defRPr sz="4000" baseline="0"/>
            </a:lvl1pPr>
          </a:lstStyle>
          <a:p>
            <a:r>
              <a:rPr lang="en-US" dirty="0" smtClean="0"/>
              <a:t>Here is a 40pt section divider headline</a:t>
            </a:r>
            <a:endParaRPr lang="en-US" dirty="0"/>
          </a:p>
        </p:txBody>
      </p:sp>
      <p:sp>
        <p:nvSpPr>
          <p:cNvPr id="5" name="object 4"/>
          <p:cNvSpPr/>
          <p:nvPr userDrawn="1"/>
        </p:nvSpPr>
        <p:spPr>
          <a:xfrm>
            <a:off x="5633823" y="0"/>
            <a:ext cx="3510279" cy="6858000"/>
          </a:xfrm>
          <a:custGeom>
            <a:avLst/>
            <a:gdLst/>
            <a:ahLst/>
            <a:cxnLst/>
            <a:rect l="l" t="t" r="r" b="b"/>
            <a:pathLst>
              <a:path w="3510279" h="6858000">
                <a:moveTo>
                  <a:pt x="3510175" y="0"/>
                </a:moveTo>
                <a:lnTo>
                  <a:pt x="0" y="0"/>
                </a:lnTo>
                <a:lnTo>
                  <a:pt x="28765" y="39200"/>
                </a:lnTo>
                <a:lnTo>
                  <a:pt x="57221" y="78640"/>
                </a:lnTo>
                <a:lnTo>
                  <a:pt x="85367" y="118317"/>
                </a:lnTo>
                <a:lnTo>
                  <a:pt x="113201" y="158230"/>
                </a:lnTo>
                <a:lnTo>
                  <a:pt x="140720" y="198376"/>
                </a:lnTo>
                <a:lnTo>
                  <a:pt x="167924" y="238754"/>
                </a:lnTo>
                <a:lnTo>
                  <a:pt x="194810" y="279363"/>
                </a:lnTo>
                <a:lnTo>
                  <a:pt x="221377" y="320200"/>
                </a:lnTo>
                <a:lnTo>
                  <a:pt x="247623" y="361263"/>
                </a:lnTo>
                <a:lnTo>
                  <a:pt x="273545" y="402551"/>
                </a:lnTo>
                <a:lnTo>
                  <a:pt x="299143" y="444062"/>
                </a:lnTo>
                <a:lnTo>
                  <a:pt x="324414" y="485795"/>
                </a:lnTo>
                <a:lnTo>
                  <a:pt x="349357" y="527747"/>
                </a:lnTo>
                <a:lnTo>
                  <a:pt x="373970" y="569916"/>
                </a:lnTo>
                <a:lnTo>
                  <a:pt x="398251" y="612302"/>
                </a:lnTo>
                <a:lnTo>
                  <a:pt x="422199" y="654901"/>
                </a:lnTo>
                <a:lnTo>
                  <a:pt x="445811" y="697713"/>
                </a:lnTo>
                <a:lnTo>
                  <a:pt x="469085" y="740736"/>
                </a:lnTo>
                <a:lnTo>
                  <a:pt x="492021" y="783967"/>
                </a:lnTo>
                <a:lnTo>
                  <a:pt x="514616" y="827406"/>
                </a:lnTo>
                <a:lnTo>
                  <a:pt x="536868" y="871049"/>
                </a:lnTo>
                <a:lnTo>
                  <a:pt x="558776" y="914896"/>
                </a:lnTo>
                <a:lnTo>
                  <a:pt x="580338" y="958945"/>
                </a:lnTo>
                <a:lnTo>
                  <a:pt x="601551" y="1003194"/>
                </a:lnTo>
                <a:lnTo>
                  <a:pt x="622416" y="1047641"/>
                </a:lnTo>
                <a:lnTo>
                  <a:pt x="642928" y="1092284"/>
                </a:lnTo>
                <a:lnTo>
                  <a:pt x="663087" y="1137121"/>
                </a:lnTo>
                <a:lnTo>
                  <a:pt x="682892" y="1182152"/>
                </a:lnTo>
                <a:lnTo>
                  <a:pt x="702339" y="1227373"/>
                </a:lnTo>
                <a:lnTo>
                  <a:pt x="721428" y="1272784"/>
                </a:lnTo>
                <a:lnTo>
                  <a:pt x="740156" y="1318382"/>
                </a:lnTo>
                <a:lnTo>
                  <a:pt x="758523" y="1364166"/>
                </a:lnTo>
                <a:lnTo>
                  <a:pt x="776525" y="1410134"/>
                </a:lnTo>
                <a:lnTo>
                  <a:pt x="794161" y="1456283"/>
                </a:lnTo>
                <a:lnTo>
                  <a:pt x="811430" y="1502614"/>
                </a:lnTo>
                <a:lnTo>
                  <a:pt x="828330" y="1549122"/>
                </a:lnTo>
                <a:lnTo>
                  <a:pt x="844858" y="1595808"/>
                </a:lnTo>
                <a:lnTo>
                  <a:pt x="861014" y="1642668"/>
                </a:lnTo>
                <a:lnTo>
                  <a:pt x="876794" y="1689702"/>
                </a:lnTo>
                <a:lnTo>
                  <a:pt x="892199" y="1736907"/>
                </a:lnTo>
                <a:lnTo>
                  <a:pt x="907225" y="1784281"/>
                </a:lnTo>
                <a:lnTo>
                  <a:pt x="921871" y="1831824"/>
                </a:lnTo>
                <a:lnTo>
                  <a:pt x="936135" y="1879533"/>
                </a:lnTo>
                <a:lnTo>
                  <a:pt x="950016" y="1927406"/>
                </a:lnTo>
                <a:lnTo>
                  <a:pt x="963512" y="1975441"/>
                </a:lnTo>
                <a:lnTo>
                  <a:pt x="976620" y="2023638"/>
                </a:lnTo>
                <a:lnTo>
                  <a:pt x="989339" y="2071993"/>
                </a:lnTo>
                <a:lnTo>
                  <a:pt x="1001668" y="2120505"/>
                </a:lnTo>
                <a:lnTo>
                  <a:pt x="1013604" y="2169173"/>
                </a:lnTo>
                <a:lnTo>
                  <a:pt x="1025145" y="2217995"/>
                </a:lnTo>
                <a:lnTo>
                  <a:pt x="1036291" y="2266968"/>
                </a:lnTo>
                <a:lnTo>
                  <a:pt x="1047039" y="2316091"/>
                </a:lnTo>
                <a:lnTo>
                  <a:pt x="1057387" y="2365363"/>
                </a:lnTo>
                <a:lnTo>
                  <a:pt x="1067334" y="2414782"/>
                </a:lnTo>
                <a:lnTo>
                  <a:pt x="1076877" y="2464345"/>
                </a:lnTo>
                <a:lnTo>
                  <a:pt x="1086016" y="2514051"/>
                </a:lnTo>
                <a:lnTo>
                  <a:pt x="1094747" y="2563898"/>
                </a:lnTo>
                <a:lnTo>
                  <a:pt x="1103071" y="2613884"/>
                </a:lnTo>
                <a:lnTo>
                  <a:pt x="1110983" y="2664008"/>
                </a:lnTo>
                <a:lnTo>
                  <a:pt x="1118484" y="2714268"/>
                </a:lnTo>
                <a:lnTo>
                  <a:pt x="1125571" y="2764663"/>
                </a:lnTo>
                <a:lnTo>
                  <a:pt x="1132242" y="2815189"/>
                </a:lnTo>
                <a:lnTo>
                  <a:pt x="1138496" y="2865846"/>
                </a:lnTo>
                <a:lnTo>
                  <a:pt x="1144330" y="2916632"/>
                </a:lnTo>
                <a:lnTo>
                  <a:pt x="1149744" y="2967544"/>
                </a:lnTo>
                <a:lnTo>
                  <a:pt x="1154734" y="3018582"/>
                </a:lnTo>
                <a:lnTo>
                  <a:pt x="1159300" y="3069743"/>
                </a:lnTo>
                <a:lnTo>
                  <a:pt x="1163440" y="3121026"/>
                </a:lnTo>
                <a:lnTo>
                  <a:pt x="1167151" y="3172428"/>
                </a:lnTo>
                <a:lnTo>
                  <a:pt x="1170432" y="3223949"/>
                </a:lnTo>
                <a:lnTo>
                  <a:pt x="1173282" y="3275586"/>
                </a:lnTo>
                <a:lnTo>
                  <a:pt x="1175698" y="3327337"/>
                </a:lnTo>
                <a:lnTo>
                  <a:pt x="1177679" y="3379201"/>
                </a:lnTo>
                <a:lnTo>
                  <a:pt x="1179223" y="3431176"/>
                </a:lnTo>
                <a:lnTo>
                  <a:pt x="1180328" y="3483261"/>
                </a:lnTo>
                <a:lnTo>
                  <a:pt x="1180992" y="3535452"/>
                </a:lnTo>
                <a:lnTo>
                  <a:pt x="1181214" y="3587750"/>
                </a:lnTo>
                <a:lnTo>
                  <a:pt x="1180992" y="3640096"/>
                </a:lnTo>
                <a:lnTo>
                  <a:pt x="1180326" y="3692337"/>
                </a:lnTo>
                <a:lnTo>
                  <a:pt x="1179219" y="3744471"/>
                </a:lnTo>
                <a:lnTo>
                  <a:pt x="1177672" y="3796495"/>
                </a:lnTo>
                <a:lnTo>
                  <a:pt x="1175688" y="3848408"/>
                </a:lnTo>
                <a:lnTo>
                  <a:pt x="1173267" y="3900208"/>
                </a:lnTo>
                <a:lnTo>
                  <a:pt x="1170412" y="3951893"/>
                </a:lnTo>
                <a:lnTo>
                  <a:pt x="1167124" y="4003461"/>
                </a:lnTo>
                <a:lnTo>
                  <a:pt x="1163405" y="4054912"/>
                </a:lnTo>
                <a:lnTo>
                  <a:pt x="1159258" y="4106242"/>
                </a:lnTo>
                <a:lnTo>
                  <a:pt x="1154683" y="4157451"/>
                </a:lnTo>
                <a:lnTo>
                  <a:pt x="1149683" y="4208536"/>
                </a:lnTo>
                <a:lnTo>
                  <a:pt x="1144259" y="4259495"/>
                </a:lnTo>
                <a:lnTo>
                  <a:pt x="1138414" y="4310327"/>
                </a:lnTo>
                <a:lnTo>
                  <a:pt x="1132148" y="4361031"/>
                </a:lnTo>
                <a:lnTo>
                  <a:pt x="1125465" y="4411603"/>
                </a:lnTo>
                <a:lnTo>
                  <a:pt x="1118364" y="4462043"/>
                </a:lnTo>
                <a:lnTo>
                  <a:pt x="1110849" y="4512348"/>
                </a:lnTo>
                <a:lnTo>
                  <a:pt x="1102922" y="4562518"/>
                </a:lnTo>
                <a:lnTo>
                  <a:pt x="1094583" y="4612549"/>
                </a:lnTo>
                <a:lnTo>
                  <a:pt x="1085835" y="4662441"/>
                </a:lnTo>
                <a:lnTo>
                  <a:pt x="1076679" y="4712192"/>
                </a:lnTo>
                <a:lnTo>
                  <a:pt x="1067117" y="4761799"/>
                </a:lnTo>
                <a:lnTo>
                  <a:pt x="1057152" y="4811261"/>
                </a:lnTo>
                <a:lnTo>
                  <a:pt x="1046785" y="4860576"/>
                </a:lnTo>
                <a:lnTo>
                  <a:pt x="1036017" y="4909742"/>
                </a:lnTo>
                <a:lnTo>
                  <a:pt x="1024850" y="4958759"/>
                </a:lnTo>
                <a:lnTo>
                  <a:pt x="1013287" y="5007623"/>
                </a:lnTo>
                <a:lnTo>
                  <a:pt x="1001329" y="5056333"/>
                </a:lnTo>
                <a:lnTo>
                  <a:pt x="988978" y="5104887"/>
                </a:lnTo>
                <a:lnTo>
                  <a:pt x="976235" y="5153284"/>
                </a:lnTo>
                <a:lnTo>
                  <a:pt x="963103" y="5201521"/>
                </a:lnTo>
                <a:lnTo>
                  <a:pt x="949583" y="5249597"/>
                </a:lnTo>
                <a:lnTo>
                  <a:pt x="935676" y="5297511"/>
                </a:lnTo>
                <a:lnTo>
                  <a:pt x="921386" y="5345260"/>
                </a:lnTo>
                <a:lnTo>
                  <a:pt x="906713" y="5392842"/>
                </a:lnTo>
                <a:lnTo>
                  <a:pt x="891659" y="5440256"/>
                </a:lnTo>
                <a:lnTo>
                  <a:pt x="876227" y="5487500"/>
                </a:lnTo>
                <a:lnTo>
                  <a:pt x="860417" y="5534572"/>
                </a:lnTo>
                <a:lnTo>
                  <a:pt x="844233" y="5581471"/>
                </a:lnTo>
                <a:lnTo>
                  <a:pt x="827674" y="5628194"/>
                </a:lnTo>
                <a:lnTo>
                  <a:pt x="810744" y="5674740"/>
                </a:lnTo>
                <a:lnTo>
                  <a:pt x="793444" y="5721107"/>
                </a:lnTo>
                <a:lnTo>
                  <a:pt x="775776" y="5767294"/>
                </a:lnTo>
                <a:lnTo>
                  <a:pt x="757741" y="5813298"/>
                </a:lnTo>
                <a:lnTo>
                  <a:pt x="739342" y="5859117"/>
                </a:lnTo>
                <a:lnTo>
                  <a:pt x="720580" y="5904751"/>
                </a:lnTo>
                <a:lnTo>
                  <a:pt x="701458" y="5950196"/>
                </a:lnTo>
                <a:lnTo>
                  <a:pt x="681975" y="5995452"/>
                </a:lnTo>
                <a:lnTo>
                  <a:pt x="662136" y="6040517"/>
                </a:lnTo>
                <a:lnTo>
                  <a:pt x="641941" y="6085388"/>
                </a:lnTo>
                <a:lnTo>
                  <a:pt x="621392" y="6130065"/>
                </a:lnTo>
                <a:lnTo>
                  <a:pt x="600491" y="6174544"/>
                </a:lnTo>
                <a:lnTo>
                  <a:pt x="579240" y="6218825"/>
                </a:lnTo>
                <a:lnTo>
                  <a:pt x="557640" y="6262906"/>
                </a:lnTo>
                <a:lnTo>
                  <a:pt x="535694" y="6306785"/>
                </a:lnTo>
                <a:lnTo>
                  <a:pt x="513403" y="6350459"/>
                </a:lnTo>
                <a:lnTo>
                  <a:pt x="490768" y="6393928"/>
                </a:lnTo>
                <a:lnTo>
                  <a:pt x="467793" y="6437190"/>
                </a:lnTo>
                <a:lnTo>
                  <a:pt x="444478" y="6480242"/>
                </a:lnTo>
                <a:lnTo>
                  <a:pt x="420825" y="6523083"/>
                </a:lnTo>
                <a:lnTo>
                  <a:pt x="396836" y="6565711"/>
                </a:lnTo>
                <a:lnTo>
                  <a:pt x="372513" y="6608125"/>
                </a:lnTo>
                <a:lnTo>
                  <a:pt x="347858" y="6650322"/>
                </a:lnTo>
                <a:lnTo>
                  <a:pt x="322872" y="6692301"/>
                </a:lnTo>
                <a:lnTo>
                  <a:pt x="297557" y="6734060"/>
                </a:lnTo>
                <a:lnTo>
                  <a:pt x="271916" y="6775597"/>
                </a:lnTo>
                <a:lnTo>
                  <a:pt x="245949" y="6816911"/>
                </a:lnTo>
                <a:lnTo>
                  <a:pt x="219659" y="6858000"/>
                </a:lnTo>
                <a:lnTo>
                  <a:pt x="3510175" y="6858000"/>
                </a:lnTo>
                <a:lnTo>
                  <a:pt x="3510175" y="0"/>
                </a:lnTo>
                <a:close/>
              </a:path>
            </a:pathLst>
          </a:custGeom>
          <a:solidFill>
            <a:schemeClr val="tx1"/>
          </a:solidFill>
        </p:spPr>
        <p:txBody>
          <a:bodyPr wrap="square" lIns="0" tIns="0" rIns="0" bIns="0" rtlCol="0"/>
          <a:lstStyle/>
          <a:p>
            <a:endParaRPr dirty="0">
              <a:latin typeface="FS Thrive Elliot Regular"/>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79315" y="6235700"/>
            <a:ext cx="1162041" cy="666397"/>
          </a:xfrm>
          <a:prstGeom prst="rect">
            <a:avLst/>
          </a:prstGeom>
        </p:spPr>
      </p:pic>
    </p:spTree>
    <p:extLst>
      <p:ext uri="{BB962C8B-B14F-4D97-AF65-F5344CB8AC3E}">
        <p14:creationId xmlns:p14="http://schemas.microsoft.com/office/powerpoint/2010/main" val="202180770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yout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ext Placeholder 2"/>
          <p:cNvSpPr>
            <a:spLocks noGrp="1"/>
          </p:cNvSpPr>
          <p:nvPr>
            <p:ph idx="1"/>
          </p:nvPr>
        </p:nvSpPr>
        <p:spPr>
          <a:xfrm>
            <a:off x="457200" y="1600200"/>
            <a:ext cx="8229600" cy="1128514"/>
          </a:xfrm>
          <a:prstGeom prst="rect">
            <a:avLst/>
          </a:prstGeom>
        </p:spPr>
        <p:txBody>
          <a:bodyPr vert="horz" lIns="0" tIns="0" rIns="0" bIns="0" rtlCol="0">
            <a:spAutoFit/>
          </a:bodyPr>
          <a:lstStyle>
            <a:lvl1pPr>
              <a:spcAft>
                <a:spcPts val="800"/>
              </a:spcAft>
              <a:defRPr/>
            </a:lvl1pPr>
            <a:lvl2pPr>
              <a:spcAft>
                <a:spcPts val="800"/>
              </a:spcAft>
              <a:defRPr/>
            </a:lvl2pPr>
            <a:lvl3pPr>
              <a:spcAft>
                <a:spcPts val="800"/>
              </a:spcAft>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404952629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yout 2">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4796660" cy="922394"/>
          </a:xfrm>
        </p:spPr>
        <p:txBody>
          <a:bodyPr/>
          <a:lstStyle/>
          <a:p>
            <a:r>
              <a:rPr lang="en-US" smtClean="0"/>
              <a:t>Click to edit Master title style</a:t>
            </a:r>
            <a:endParaRPr lang="en-US" dirty="0"/>
          </a:p>
        </p:txBody>
      </p:sp>
      <p:sp>
        <p:nvSpPr>
          <p:cNvPr id="5" name="Content Placeholder 2"/>
          <p:cNvSpPr>
            <a:spLocks noGrp="1"/>
          </p:cNvSpPr>
          <p:nvPr>
            <p:ph idx="1"/>
          </p:nvPr>
        </p:nvSpPr>
        <p:spPr>
          <a:xfrm>
            <a:off x="5532120" y="1600199"/>
            <a:ext cx="3337560" cy="430887"/>
          </a:xfrm>
        </p:spPr>
        <p:txBody>
          <a:bodyPr/>
          <a:lstStyle>
            <a:lvl1pPr marL="0" indent="0">
              <a:lnSpc>
                <a:spcPct val="100000"/>
              </a:lnSpc>
              <a:spcAft>
                <a:spcPts val="0"/>
              </a:spcAft>
              <a:buNone/>
              <a:defRPr sz="1400" b="1"/>
            </a:lvl1pPr>
            <a:lvl2pPr marL="0" indent="0">
              <a:lnSpc>
                <a:spcPct val="100000"/>
              </a:lnSpc>
              <a:spcAft>
                <a:spcPts val="0"/>
              </a:spcAft>
              <a:buNone/>
              <a:defRPr sz="1400"/>
            </a:lvl2pPr>
            <a:lvl3pPr marL="228600" indent="-228600">
              <a:buFont typeface="Wingdings" panose="05000000000000000000" pitchFamily="2" charset="2"/>
              <a:buChar char="§"/>
              <a:defRPr/>
            </a:lvl3pPr>
            <a:lvl4pPr marL="571500" indent="-225425">
              <a:buFont typeface="Arial" panose="020B0604020202020204" pitchFamily="34" charset="0"/>
              <a:buChar char="–"/>
              <a:defRPr/>
            </a:lvl4pPr>
            <a:lvl5pPr marL="917575" indent="-231775">
              <a:buFont typeface="Arial" panose="020B0604020202020204" pitchFamily="34" charset="0"/>
              <a:buChar char="•"/>
              <a:defRPr/>
            </a:lvl5pPr>
          </a:lstStyle>
          <a:p>
            <a:pPr lvl="0"/>
            <a:r>
              <a:rPr lang="en-US" smtClean="0"/>
              <a:t>Click to edit Master text styles</a:t>
            </a:r>
          </a:p>
          <a:p>
            <a:pPr lvl="1"/>
            <a:r>
              <a:rPr lang="en-US" smtClean="0"/>
              <a:t>Second level</a:t>
            </a:r>
          </a:p>
        </p:txBody>
      </p:sp>
      <p:sp>
        <p:nvSpPr>
          <p:cNvPr id="6" name="Text Placeholder 2"/>
          <p:cNvSpPr>
            <a:spLocks noGrp="1"/>
          </p:cNvSpPr>
          <p:nvPr>
            <p:ph idx="10"/>
          </p:nvPr>
        </p:nvSpPr>
        <p:spPr>
          <a:xfrm>
            <a:off x="457200" y="1600199"/>
            <a:ext cx="4796660" cy="1128514"/>
          </a:xfrm>
          <a:prstGeom prst="rect">
            <a:avLst/>
          </a:prstGeom>
        </p:spPr>
        <p:txBody>
          <a:bodyPr vert="horz" wrap="square" lIns="0" tIns="0" rIns="0" bIns="0" rtlCol="0">
            <a:spAutoFit/>
          </a:bodyPr>
          <a:lstStyle>
            <a:lvl1pPr>
              <a:spcAft>
                <a:spcPts val="800"/>
              </a:spcAft>
              <a:defRPr/>
            </a:lvl1pPr>
            <a:lvl2pPr>
              <a:spcAft>
                <a:spcPts val="800"/>
              </a:spcAft>
              <a:defRPr/>
            </a:lvl2pPr>
            <a:lvl3pPr>
              <a:spcAft>
                <a:spcPts val="800"/>
              </a:spcAft>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78814694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yout 3">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3865139" cy="922394"/>
          </a:xfrm>
        </p:spPr>
        <p:txBody>
          <a:bodyPr/>
          <a:lstStyle/>
          <a:p>
            <a:r>
              <a:rPr lang="en-US" smtClean="0"/>
              <a:t>Click to edit Master title style</a:t>
            </a:r>
            <a:endParaRPr lang="en-US" dirty="0"/>
          </a:p>
        </p:txBody>
      </p:sp>
      <p:sp>
        <p:nvSpPr>
          <p:cNvPr id="5" name="Content Placeholder 2"/>
          <p:cNvSpPr>
            <a:spLocks noGrp="1"/>
          </p:cNvSpPr>
          <p:nvPr>
            <p:ph idx="1"/>
          </p:nvPr>
        </p:nvSpPr>
        <p:spPr>
          <a:xfrm>
            <a:off x="4988102" y="457201"/>
            <a:ext cx="3697546" cy="276999"/>
          </a:xfrm>
        </p:spPr>
        <p:txBody>
          <a:bodyPr/>
          <a:lstStyle>
            <a:lvl1pPr marL="222250" indent="-222250">
              <a:lnSpc>
                <a:spcPct val="100000"/>
              </a:lnSpc>
              <a:spcAft>
                <a:spcPts val="600"/>
              </a:spcAft>
              <a:buFont typeface="Arial"/>
              <a:buChar char="•"/>
              <a:defRPr sz="1800" b="0"/>
            </a:lvl1pPr>
            <a:lvl2pPr marL="0" indent="0">
              <a:lnSpc>
                <a:spcPct val="100000"/>
              </a:lnSpc>
              <a:spcAft>
                <a:spcPts val="0"/>
              </a:spcAft>
              <a:buNone/>
              <a:defRPr sz="1400" b="0"/>
            </a:lvl2pPr>
            <a:lvl3pPr marL="228600" indent="-228600">
              <a:buFont typeface="Wingdings" panose="05000000000000000000" pitchFamily="2" charset="2"/>
              <a:buChar char="§"/>
              <a:defRPr/>
            </a:lvl3pPr>
            <a:lvl4pPr marL="571500" indent="-225425">
              <a:buFont typeface="Arial" panose="020B0604020202020204" pitchFamily="34" charset="0"/>
              <a:buChar char="–"/>
              <a:defRPr/>
            </a:lvl4pPr>
            <a:lvl5pPr marL="917575" indent="-231775">
              <a:buFont typeface="Arial" panose="020B0604020202020204" pitchFamily="34" charset="0"/>
              <a:buChar char="•"/>
              <a:defRPr/>
            </a:lvl5pPr>
          </a:lstStyle>
          <a:p>
            <a:pPr lvl="0"/>
            <a:r>
              <a:rPr lang="en-US" smtClean="0"/>
              <a:t>Click to edit Master text styles</a:t>
            </a:r>
          </a:p>
        </p:txBody>
      </p:sp>
      <p:sp>
        <p:nvSpPr>
          <p:cNvPr id="6" name="Text Placeholder 2"/>
          <p:cNvSpPr>
            <a:spLocks noGrp="1"/>
          </p:cNvSpPr>
          <p:nvPr>
            <p:ph idx="10"/>
          </p:nvPr>
        </p:nvSpPr>
        <p:spPr>
          <a:xfrm>
            <a:off x="457200" y="1600199"/>
            <a:ext cx="3865139" cy="861774"/>
          </a:xfrm>
          <a:prstGeom prst="rect">
            <a:avLst/>
          </a:prstGeom>
        </p:spPr>
        <p:txBody>
          <a:bodyPr vert="horz" wrap="square" lIns="0" tIns="0" rIns="0" bIns="0" rtlCol="0">
            <a:spAutoFit/>
          </a:bodyPr>
          <a:lstStyle>
            <a:lvl1pPr marL="0" indent="0">
              <a:spcAft>
                <a:spcPts val="800"/>
              </a:spcAft>
              <a:buNone/>
              <a:defRPr sz="2800"/>
            </a:lvl1pPr>
            <a:lvl2pPr marL="457200" indent="0">
              <a:spcAft>
                <a:spcPts val="800"/>
              </a:spcAft>
              <a:buNone/>
              <a:defRPr sz="3000"/>
            </a:lvl2pPr>
            <a:lvl3pPr marL="914400" indent="0">
              <a:spcAft>
                <a:spcPts val="800"/>
              </a:spcAft>
              <a:buNone/>
              <a:defRPr sz="3000"/>
            </a:lvl3pPr>
          </a:lstStyle>
          <a:p>
            <a:pPr lvl="0"/>
            <a:r>
              <a:rPr lang="en-US" smtClean="0"/>
              <a:t>Click to edit Master text styles</a:t>
            </a:r>
          </a:p>
        </p:txBody>
      </p:sp>
    </p:spTree>
    <p:extLst>
      <p:ext uri="{BB962C8B-B14F-4D97-AF65-F5344CB8AC3E}">
        <p14:creationId xmlns:p14="http://schemas.microsoft.com/office/powerpoint/2010/main" val="62235180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yout 4">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3865139" cy="922394"/>
          </a:xfrm>
        </p:spPr>
        <p:txBody>
          <a:bodyPr/>
          <a:lstStyle/>
          <a:p>
            <a:r>
              <a:rPr lang="en-US" smtClean="0"/>
              <a:t>Click to edit Master title style</a:t>
            </a:r>
            <a:endParaRPr lang="en-US" dirty="0"/>
          </a:p>
        </p:txBody>
      </p:sp>
      <p:sp>
        <p:nvSpPr>
          <p:cNvPr id="5" name="Content Placeholder 2"/>
          <p:cNvSpPr>
            <a:spLocks noGrp="1"/>
          </p:cNvSpPr>
          <p:nvPr>
            <p:ph idx="1"/>
          </p:nvPr>
        </p:nvSpPr>
        <p:spPr>
          <a:xfrm>
            <a:off x="4988102" y="457201"/>
            <a:ext cx="3697546" cy="215444"/>
          </a:xfrm>
        </p:spPr>
        <p:txBody>
          <a:bodyPr/>
          <a:lstStyle>
            <a:lvl1pPr marL="174625" indent="-174625">
              <a:lnSpc>
                <a:spcPct val="100000"/>
              </a:lnSpc>
              <a:spcAft>
                <a:spcPts val="600"/>
              </a:spcAft>
              <a:buFont typeface="Arial"/>
              <a:buChar char="•"/>
              <a:defRPr sz="1400" b="0"/>
            </a:lvl1pPr>
            <a:lvl2pPr marL="0" indent="0">
              <a:lnSpc>
                <a:spcPct val="100000"/>
              </a:lnSpc>
              <a:spcAft>
                <a:spcPts val="0"/>
              </a:spcAft>
              <a:buNone/>
              <a:defRPr sz="1400" b="0"/>
            </a:lvl2pPr>
            <a:lvl3pPr marL="228600" indent="-228600">
              <a:buFont typeface="Wingdings" panose="05000000000000000000" pitchFamily="2" charset="2"/>
              <a:buChar char="§"/>
              <a:defRPr/>
            </a:lvl3pPr>
            <a:lvl4pPr marL="571500" indent="-225425">
              <a:buFont typeface="Arial" panose="020B0604020202020204" pitchFamily="34" charset="0"/>
              <a:buChar char="–"/>
              <a:defRPr/>
            </a:lvl4pPr>
            <a:lvl5pPr marL="917575" indent="-231775">
              <a:buFont typeface="Arial" panose="020B0604020202020204" pitchFamily="34" charset="0"/>
              <a:buChar char="•"/>
              <a:defRPr/>
            </a:lvl5pPr>
          </a:lstStyle>
          <a:p>
            <a:pPr lvl="0"/>
            <a:r>
              <a:rPr lang="en-US" smtClean="0"/>
              <a:t>Click to edit Master text styles</a:t>
            </a:r>
          </a:p>
        </p:txBody>
      </p:sp>
      <p:sp>
        <p:nvSpPr>
          <p:cNvPr id="6" name="Text Placeholder 2"/>
          <p:cNvSpPr>
            <a:spLocks noGrp="1"/>
          </p:cNvSpPr>
          <p:nvPr>
            <p:ph idx="10"/>
          </p:nvPr>
        </p:nvSpPr>
        <p:spPr>
          <a:xfrm>
            <a:off x="457200" y="1600199"/>
            <a:ext cx="3865139" cy="861774"/>
          </a:xfrm>
          <a:prstGeom prst="rect">
            <a:avLst/>
          </a:prstGeom>
        </p:spPr>
        <p:txBody>
          <a:bodyPr vert="horz" wrap="square" lIns="0" tIns="0" rIns="0" bIns="0" rtlCol="0">
            <a:spAutoFit/>
          </a:bodyPr>
          <a:lstStyle>
            <a:lvl1pPr marL="0" indent="0">
              <a:spcAft>
                <a:spcPts val="800"/>
              </a:spcAft>
              <a:buNone/>
              <a:defRPr sz="2800"/>
            </a:lvl1pPr>
            <a:lvl2pPr marL="457200" indent="0">
              <a:spcAft>
                <a:spcPts val="800"/>
              </a:spcAft>
              <a:buNone/>
              <a:defRPr sz="3000"/>
            </a:lvl2pPr>
            <a:lvl3pPr marL="914400" indent="0">
              <a:spcAft>
                <a:spcPts val="800"/>
              </a:spcAft>
              <a:buNone/>
              <a:defRPr sz="3000"/>
            </a:lvl3pPr>
          </a:lstStyle>
          <a:p>
            <a:pPr lvl="0"/>
            <a:r>
              <a:rPr lang="en-US" smtClean="0"/>
              <a:t>Click to edit Master text styles</a:t>
            </a:r>
          </a:p>
        </p:txBody>
      </p:sp>
    </p:spTree>
    <p:extLst>
      <p:ext uri="{BB962C8B-B14F-4D97-AF65-F5344CB8AC3E}">
        <p14:creationId xmlns:p14="http://schemas.microsoft.com/office/powerpoint/2010/main" val="118193748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Layout 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6481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8717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1B">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2388" y="0"/>
            <a:ext cx="9154106" cy="6858000"/>
          </a:xfrm>
          <a:prstGeom prst="rect">
            <a:avLst/>
          </a:prstGeom>
        </p:spPr>
      </p:pic>
      <p:sp>
        <p:nvSpPr>
          <p:cNvPr id="8" name="bk object 16"/>
          <p:cNvSpPr/>
          <p:nvPr userDrawn="1"/>
        </p:nvSpPr>
        <p:spPr>
          <a:xfrm>
            <a:off x="4608293" y="3070826"/>
            <a:ext cx="4543425" cy="3799204"/>
          </a:xfrm>
          <a:custGeom>
            <a:avLst/>
            <a:gdLst/>
            <a:ahLst/>
            <a:cxnLst/>
            <a:rect l="l" t="t" r="r" b="b"/>
            <a:pathLst>
              <a:path w="4543425" h="3799204">
                <a:moveTo>
                  <a:pt x="4543177" y="0"/>
                </a:moveTo>
                <a:lnTo>
                  <a:pt x="4524631" y="34511"/>
                </a:lnTo>
                <a:lnTo>
                  <a:pt x="4500741" y="78305"/>
                </a:lnTo>
                <a:lnTo>
                  <a:pt x="4476592" y="121913"/>
                </a:lnTo>
                <a:lnTo>
                  <a:pt x="4452185" y="165336"/>
                </a:lnTo>
                <a:lnTo>
                  <a:pt x="4427523" y="208572"/>
                </a:lnTo>
                <a:lnTo>
                  <a:pt x="4402604" y="251622"/>
                </a:lnTo>
                <a:lnTo>
                  <a:pt x="4377431" y="294484"/>
                </a:lnTo>
                <a:lnTo>
                  <a:pt x="4352004" y="337158"/>
                </a:lnTo>
                <a:lnTo>
                  <a:pt x="4326324" y="379644"/>
                </a:lnTo>
                <a:lnTo>
                  <a:pt x="4300391" y="421939"/>
                </a:lnTo>
                <a:lnTo>
                  <a:pt x="4274208" y="464045"/>
                </a:lnTo>
                <a:lnTo>
                  <a:pt x="4247773" y="505959"/>
                </a:lnTo>
                <a:lnTo>
                  <a:pt x="4221089" y="547682"/>
                </a:lnTo>
                <a:lnTo>
                  <a:pt x="4194155" y="589213"/>
                </a:lnTo>
                <a:lnTo>
                  <a:pt x="4166974" y="630551"/>
                </a:lnTo>
                <a:lnTo>
                  <a:pt x="4139545" y="671696"/>
                </a:lnTo>
                <a:lnTo>
                  <a:pt x="4111870" y="712646"/>
                </a:lnTo>
                <a:lnTo>
                  <a:pt x="4083949" y="753401"/>
                </a:lnTo>
                <a:lnTo>
                  <a:pt x="4055783" y="793961"/>
                </a:lnTo>
                <a:lnTo>
                  <a:pt x="4027374" y="834324"/>
                </a:lnTo>
                <a:lnTo>
                  <a:pt x="3998721" y="874491"/>
                </a:lnTo>
                <a:lnTo>
                  <a:pt x="3969826" y="914460"/>
                </a:lnTo>
                <a:lnTo>
                  <a:pt x="3940690" y="954231"/>
                </a:lnTo>
                <a:lnTo>
                  <a:pt x="3911313" y="993803"/>
                </a:lnTo>
                <a:lnTo>
                  <a:pt x="3881696" y="1033175"/>
                </a:lnTo>
                <a:lnTo>
                  <a:pt x="3851840" y="1072347"/>
                </a:lnTo>
                <a:lnTo>
                  <a:pt x="3821746" y="1111318"/>
                </a:lnTo>
                <a:lnTo>
                  <a:pt x="3791415" y="1150088"/>
                </a:lnTo>
                <a:lnTo>
                  <a:pt x="3760848" y="1188655"/>
                </a:lnTo>
                <a:lnTo>
                  <a:pt x="3730045" y="1227020"/>
                </a:lnTo>
                <a:lnTo>
                  <a:pt x="3699007" y="1265181"/>
                </a:lnTo>
                <a:lnTo>
                  <a:pt x="3667735" y="1303137"/>
                </a:lnTo>
                <a:lnTo>
                  <a:pt x="3636230" y="1340889"/>
                </a:lnTo>
                <a:lnTo>
                  <a:pt x="3604492" y="1378435"/>
                </a:lnTo>
                <a:lnTo>
                  <a:pt x="3572524" y="1415775"/>
                </a:lnTo>
                <a:lnTo>
                  <a:pt x="3540324" y="1452908"/>
                </a:lnTo>
                <a:lnTo>
                  <a:pt x="3507895" y="1489833"/>
                </a:lnTo>
                <a:lnTo>
                  <a:pt x="3475237" y="1526550"/>
                </a:lnTo>
                <a:lnTo>
                  <a:pt x="3442351" y="1563058"/>
                </a:lnTo>
                <a:lnTo>
                  <a:pt x="3409237" y="1599356"/>
                </a:lnTo>
                <a:lnTo>
                  <a:pt x="3375897" y="1635444"/>
                </a:lnTo>
                <a:lnTo>
                  <a:pt x="3342332" y="1671322"/>
                </a:lnTo>
                <a:lnTo>
                  <a:pt x="3308542" y="1706987"/>
                </a:lnTo>
                <a:lnTo>
                  <a:pt x="3274528" y="1742440"/>
                </a:lnTo>
                <a:lnTo>
                  <a:pt x="3240290" y="1777681"/>
                </a:lnTo>
                <a:lnTo>
                  <a:pt x="3205831" y="1812707"/>
                </a:lnTo>
                <a:lnTo>
                  <a:pt x="3171150" y="1847520"/>
                </a:lnTo>
                <a:lnTo>
                  <a:pt x="3136248" y="1882117"/>
                </a:lnTo>
                <a:lnTo>
                  <a:pt x="3101127" y="1916499"/>
                </a:lnTo>
                <a:lnTo>
                  <a:pt x="3065786" y="1950664"/>
                </a:lnTo>
                <a:lnTo>
                  <a:pt x="3030228" y="1984613"/>
                </a:lnTo>
                <a:lnTo>
                  <a:pt x="2994452" y="2018344"/>
                </a:lnTo>
                <a:lnTo>
                  <a:pt x="2958460" y="2051856"/>
                </a:lnTo>
                <a:lnTo>
                  <a:pt x="2922253" y="2085150"/>
                </a:lnTo>
                <a:lnTo>
                  <a:pt x="2885830" y="2118223"/>
                </a:lnTo>
                <a:lnTo>
                  <a:pt x="2849194" y="2151077"/>
                </a:lnTo>
                <a:lnTo>
                  <a:pt x="2812344" y="2183710"/>
                </a:lnTo>
                <a:lnTo>
                  <a:pt x="2775283" y="2216120"/>
                </a:lnTo>
                <a:lnTo>
                  <a:pt x="2738010" y="2248309"/>
                </a:lnTo>
                <a:lnTo>
                  <a:pt x="2700526" y="2280274"/>
                </a:lnTo>
                <a:lnTo>
                  <a:pt x="2662832" y="2312016"/>
                </a:lnTo>
                <a:lnTo>
                  <a:pt x="2624930" y="2343534"/>
                </a:lnTo>
                <a:lnTo>
                  <a:pt x="2586819" y="2374826"/>
                </a:lnTo>
                <a:lnTo>
                  <a:pt x="2548502" y="2405893"/>
                </a:lnTo>
                <a:lnTo>
                  <a:pt x="2509977" y="2436734"/>
                </a:lnTo>
                <a:lnTo>
                  <a:pt x="2471248" y="2467347"/>
                </a:lnTo>
                <a:lnTo>
                  <a:pt x="2432313" y="2497733"/>
                </a:lnTo>
                <a:lnTo>
                  <a:pt x="2353833" y="2557819"/>
                </a:lnTo>
                <a:lnTo>
                  <a:pt x="2274544" y="2616986"/>
                </a:lnTo>
                <a:lnTo>
                  <a:pt x="2194453" y="2675228"/>
                </a:lnTo>
                <a:lnTo>
                  <a:pt x="2113566" y="2732542"/>
                </a:lnTo>
                <a:lnTo>
                  <a:pt x="2031890" y="2788920"/>
                </a:lnTo>
                <a:lnTo>
                  <a:pt x="1949432" y="2844358"/>
                </a:lnTo>
                <a:lnTo>
                  <a:pt x="1866198" y="2898851"/>
                </a:lnTo>
                <a:lnTo>
                  <a:pt x="1782195" y="2952393"/>
                </a:lnTo>
                <a:lnTo>
                  <a:pt x="1697430" y="3004978"/>
                </a:lnTo>
                <a:lnTo>
                  <a:pt x="1611909" y="3056602"/>
                </a:lnTo>
                <a:lnTo>
                  <a:pt x="1525640" y="3107259"/>
                </a:lnTo>
                <a:lnTo>
                  <a:pt x="1438628" y="3156943"/>
                </a:lnTo>
                <a:lnTo>
                  <a:pt x="1350880" y="3205650"/>
                </a:lnTo>
                <a:lnTo>
                  <a:pt x="1262403" y="3253374"/>
                </a:lnTo>
                <a:lnTo>
                  <a:pt x="1173205" y="3300109"/>
                </a:lnTo>
                <a:lnTo>
                  <a:pt x="1083290" y="3345850"/>
                </a:lnTo>
                <a:lnTo>
                  <a:pt x="992667" y="3390593"/>
                </a:lnTo>
                <a:lnTo>
                  <a:pt x="901341" y="3434331"/>
                </a:lnTo>
                <a:lnTo>
                  <a:pt x="809320" y="3477059"/>
                </a:lnTo>
                <a:lnTo>
                  <a:pt x="716610" y="3518772"/>
                </a:lnTo>
                <a:lnTo>
                  <a:pt x="623218" y="3559464"/>
                </a:lnTo>
                <a:lnTo>
                  <a:pt x="529150" y="3599130"/>
                </a:lnTo>
                <a:lnTo>
                  <a:pt x="434413" y="3637765"/>
                </a:lnTo>
                <a:lnTo>
                  <a:pt x="339014" y="3675364"/>
                </a:lnTo>
                <a:lnTo>
                  <a:pt x="242960" y="3711920"/>
                </a:lnTo>
                <a:lnTo>
                  <a:pt x="146257" y="3747430"/>
                </a:lnTo>
                <a:lnTo>
                  <a:pt x="0" y="3798718"/>
                </a:lnTo>
                <a:lnTo>
                  <a:pt x="4543177" y="3798718"/>
                </a:lnTo>
                <a:lnTo>
                  <a:pt x="4543177" y="0"/>
                </a:lnTo>
                <a:close/>
              </a:path>
            </a:pathLst>
          </a:custGeom>
          <a:solidFill>
            <a:schemeClr val="tx1"/>
          </a:solidFill>
        </p:spPr>
        <p:txBody>
          <a:bodyPr wrap="square" lIns="0" tIns="0" rIns="0" bIns="0" rtlCol="0"/>
          <a:lstStyle/>
          <a:p>
            <a:endParaRPr dirty="0">
              <a:latin typeface="FS Thrive Elliot Regular"/>
            </a:endParaRPr>
          </a:p>
        </p:txBody>
      </p:sp>
      <p:sp>
        <p:nvSpPr>
          <p:cNvPr id="9" name="bk object 17"/>
          <p:cNvSpPr/>
          <p:nvPr userDrawn="1"/>
        </p:nvSpPr>
        <p:spPr>
          <a:xfrm>
            <a:off x="-2388" y="0"/>
            <a:ext cx="5725795" cy="3662679"/>
          </a:xfrm>
          <a:custGeom>
            <a:avLst/>
            <a:gdLst/>
            <a:ahLst/>
            <a:cxnLst/>
            <a:rect l="l" t="t" r="r" b="b"/>
            <a:pathLst>
              <a:path w="5725795" h="3662679">
                <a:moveTo>
                  <a:pt x="5725223" y="0"/>
                </a:moveTo>
                <a:lnTo>
                  <a:pt x="0" y="0"/>
                </a:lnTo>
                <a:lnTo>
                  <a:pt x="0" y="3456076"/>
                </a:lnTo>
                <a:lnTo>
                  <a:pt x="47636" y="3470694"/>
                </a:lnTo>
                <a:lnTo>
                  <a:pt x="95489" y="3484805"/>
                </a:lnTo>
                <a:lnTo>
                  <a:pt x="143553" y="3498405"/>
                </a:lnTo>
                <a:lnTo>
                  <a:pt x="191824" y="3511491"/>
                </a:lnTo>
                <a:lnTo>
                  <a:pt x="240297" y="3524059"/>
                </a:lnTo>
                <a:lnTo>
                  <a:pt x="288970" y="3536107"/>
                </a:lnTo>
                <a:lnTo>
                  <a:pt x="337837" y="3547630"/>
                </a:lnTo>
                <a:lnTo>
                  <a:pt x="386894" y="3558625"/>
                </a:lnTo>
                <a:lnTo>
                  <a:pt x="436138" y="3569088"/>
                </a:lnTo>
                <a:lnTo>
                  <a:pt x="485563" y="3579016"/>
                </a:lnTo>
                <a:lnTo>
                  <a:pt x="535166" y="3588406"/>
                </a:lnTo>
                <a:lnTo>
                  <a:pt x="584942" y="3597254"/>
                </a:lnTo>
                <a:lnTo>
                  <a:pt x="634887" y="3605556"/>
                </a:lnTo>
                <a:lnTo>
                  <a:pt x="684997" y="3613309"/>
                </a:lnTo>
                <a:lnTo>
                  <a:pt x="735268" y="3620510"/>
                </a:lnTo>
                <a:lnTo>
                  <a:pt x="785695" y="3627155"/>
                </a:lnTo>
                <a:lnTo>
                  <a:pt x="836275" y="3633240"/>
                </a:lnTo>
                <a:lnTo>
                  <a:pt x="887002" y="3638762"/>
                </a:lnTo>
                <a:lnTo>
                  <a:pt x="937874" y="3643718"/>
                </a:lnTo>
                <a:lnTo>
                  <a:pt x="988885" y="3648104"/>
                </a:lnTo>
                <a:lnTo>
                  <a:pt x="1040031" y="3651916"/>
                </a:lnTo>
                <a:lnTo>
                  <a:pt x="1091308" y="3655152"/>
                </a:lnTo>
                <a:lnTo>
                  <a:pt x="1142713" y="3657807"/>
                </a:lnTo>
                <a:lnTo>
                  <a:pt x="1194239" y="3659878"/>
                </a:lnTo>
                <a:lnTo>
                  <a:pt x="1245885" y="3661361"/>
                </a:lnTo>
                <a:lnTo>
                  <a:pt x="1297645" y="3662254"/>
                </a:lnTo>
                <a:lnTo>
                  <a:pt x="1349514" y="3662553"/>
                </a:lnTo>
                <a:lnTo>
                  <a:pt x="1452290" y="3661548"/>
                </a:lnTo>
                <a:lnTo>
                  <a:pt x="1554340" y="3658546"/>
                </a:lnTo>
                <a:lnTo>
                  <a:pt x="1655646" y="3653560"/>
                </a:lnTo>
                <a:lnTo>
                  <a:pt x="1706014" y="3650328"/>
                </a:lnTo>
                <a:lnTo>
                  <a:pt x="1756189" y="3646605"/>
                </a:lnTo>
                <a:lnTo>
                  <a:pt x="1806168" y="3642394"/>
                </a:lnTo>
                <a:lnTo>
                  <a:pt x="1855949" y="3637695"/>
                </a:lnTo>
                <a:lnTo>
                  <a:pt x="1905531" y="3632512"/>
                </a:lnTo>
                <a:lnTo>
                  <a:pt x="1954910" y="3626845"/>
                </a:lnTo>
                <a:lnTo>
                  <a:pt x="2004084" y="3620698"/>
                </a:lnTo>
                <a:lnTo>
                  <a:pt x="2053051" y="3614070"/>
                </a:lnTo>
                <a:lnTo>
                  <a:pt x="2101808" y="3606965"/>
                </a:lnTo>
                <a:lnTo>
                  <a:pt x="2150353" y="3599384"/>
                </a:lnTo>
                <a:lnTo>
                  <a:pt x="2198685" y="3591329"/>
                </a:lnTo>
                <a:lnTo>
                  <a:pt x="2246799" y="3582802"/>
                </a:lnTo>
                <a:lnTo>
                  <a:pt x="2294695" y="3573804"/>
                </a:lnTo>
                <a:lnTo>
                  <a:pt x="2342369" y="3564338"/>
                </a:lnTo>
                <a:lnTo>
                  <a:pt x="2389820" y="3554405"/>
                </a:lnTo>
                <a:lnTo>
                  <a:pt x="2437045" y="3544007"/>
                </a:lnTo>
                <a:lnTo>
                  <a:pt x="2484042" y="3533145"/>
                </a:lnTo>
                <a:lnTo>
                  <a:pt x="2530807" y="3521823"/>
                </a:lnTo>
                <a:lnTo>
                  <a:pt x="2577340" y="3510041"/>
                </a:lnTo>
                <a:lnTo>
                  <a:pt x="2623638" y="3497801"/>
                </a:lnTo>
                <a:lnTo>
                  <a:pt x="2669698" y="3485105"/>
                </a:lnTo>
                <a:lnTo>
                  <a:pt x="2715517" y="3471956"/>
                </a:lnTo>
                <a:lnTo>
                  <a:pt x="2761095" y="3458354"/>
                </a:lnTo>
                <a:lnTo>
                  <a:pt x="2806428" y="3444302"/>
                </a:lnTo>
                <a:lnTo>
                  <a:pt x="2851513" y="3429801"/>
                </a:lnTo>
                <a:lnTo>
                  <a:pt x="2896349" y="3414853"/>
                </a:lnTo>
                <a:lnTo>
                  <a:pt x="2940934" y="3399461"/>
                </a:lnTo>
                <a:lnTo>
                  <a:pt x="2985264" y="3383625"/>
                </a:lnTo>
                <a:lnTo>
                  <a:pt x="3029338" y="3367348"/>
                </a:lnTo>
                <a:lnTo>
                  <a:pt x="3073153" y="3350632"/>
                </a:lnTo>
                <a:lnTo>
                  <a:pt x="3116706" y="3333478"/>
                </a:lnTo>
                <a:lnTo>
                  <a:pt x="3159997" y="3315888"/>
                </a:lnTo>
                <a:lnTo>
                  <a:pt x="3203021" y="3297864"/>
                </a:lnTo>
                <a:lnTo>
                  <a:pt x="3245777" y="3279408"/>
                </a:lnTo>
                <a:lnTo>
                  <a:pt x="3288263" y="3260522"/>
                </a:lnTo>
                <a:lnTo>
                  <a:pt x="3330476" y="3241207"/>
                </a:lnTo>
                <a:lnTo>
                  <a:pt x="3372413" y="3221466"/>
                </a:lnTo>
                <a:lnTo>
                  <a:pt x="3414073" y="3201299"/>
                </a:lnTo>
                <a:lnTo>
                  <a:pt x="3455453" y="3180709"/>
                </a:lnTo>
                <a:lnTo>
                  <a:pt x="3496551" y="3159699"/>
                </a:lnTo>
                <a:lnTo>
                  <a:pt x="3537364" y="3138268"/>
                </a:lnTo>
                <a:lnTo>
                  <a:pt x="3577890" y="3116421"/>
                </a:lnTo>
                <a:lnTo>
                  <a:pt x="3618127" y="3094157"/>
                </a:lnTo>
                <a:lnTo>
                  <a:pt x="3658072" y="3071479"/>
                </a:lnTo>
                <a:lnTo>
                  <a:pt x="3697723" y="3048390"/>
                </a:lnTo>
                <a:lnTo>
                  <a:pt x="3737078" y="3024890"/>
                </a:lnTo>
                <a:lnTo>
                  <a:pt x="3776134" y="3000981"/>
                </a:lnTo>
                <a:lnTo>
                  <a:pt x="3814889" y="2976666"/>
                </a:lnTo>
                <a:lnTo>
                  <a:pt x="3853340" y="2951946"/>
                </a:lnTo>
                <a:lnTo>
                  <a:pt x="3891486" y="2926823"/>
                </a:lnTo>
                <a:lnTo>
                  <a:pt x="3929324" y="2901299"/>
                </a:lnTo>
                <a:lnTo>
                  <a:pt x="3966851" y="2875375"/>
                </a:lnTo>
                <a:lnTo>
                  <a:pt x="4004065" y="2849054"/>
                </a:lnTo>
                <a:lnTo>
                  <a:pt x="4040965" y="2822337"/>
                </a:lnTo>
                <a:lnTo>
                  <a:pt x="4077547" y="2795226"/>
                </a:lnTo>
                <a:lnTo>
                  <a:pt x="4113809" y="2767723"/>
                </a:lnTo>
                <a:lnTo>
                  <a:pt x="4149749" y="2739829"/>
                </a:lnTo>
                <a:lnTo>
                  <a:pt x="4185364" y="2711548"/>
                </a:lnTo>
                <a:lnTo>
                  <a:pt x="4220652" y="2682879"/>
                </a:lnTo>
                <a:lnTo>
                  <a:pt x="4255612" y="2653826"/>
                </a:lnTo>
                <a:lnTo>
                  <a:pt x="4290239" y="2624390"/>
                </a:lnTo>
                <a:lnTo>
                  <a:pt x="4324533" y="2594572"/>
                </a:lnTo>
                <a:lnTo>
                  <a:pt x="4358491" y="2564376"/>
                </a:lnTo>
                <a:lnTo>
                  <a:pt x="4392110" y="2533801"/>
                </a:lnTo>
                <a:lnTo>
                  <a:pt x="4425388" y="2502851"/>
                </a:lnTo>
                <a:lnTo>
                  <a:pt x="4458322" y="2471527"/>
                </a:lnTo>
                <a:lnTo>
                  <a:pt x="4490911" y="2439831"/>
                </a:lnTo>
                <a:lnTo>
                  <a:pt x="4523152" y="2407765"/>
                </a:lnTo>
                <a:lnTo>
                  <a:pt x="4555043" y="2375331"/>
                </a:lnTo>
                <a:lnTo>
                  <a:pt x="4586581" y="2342529"/>
                </a:lnTo>
                <a:lnTo>
                  <a:pt x="4617764" y="2309363"/>
                </a:lnTo>
                <a:lnTo>
                  <a:pt x="4648590" y="2275834"/>
                </a:lnTo>
                <a:lnTo>
                  <a:pt x="4679056" y="2241944"/>
                </a:lnTo>
                <a:lnTo>
                  <a:pt x="4709160" y="2207695"/>
                </a:lnTo>
                <a:lnTo>
                  <a:pt x="4738899" y="2173088"/>
                </a:lnTo>
                <a:lnTo>
                  <a:pt x="4768272" y="2138125"/>
                </a:lnTo>
                <a:lnTo>
                  <a:pt x="4797275" y="2102809"/>
                </a:lnTo>
                <a:lnTo>
                  <a:pt x="4825907" y="2067141"/>
                </a:lnTo>
                <a:lnTo>
                  <a:pt x="4854166" y="2031122"/>
                </a:lnTo>
                <a:lnTo>
                  <a:pt x="4882048" y="1994755"/>
                </a:lnTo>
                <a:lnTo>
                  <a:pt x="4909551" y="1958041"/>
                </a:lnTo>
                <a:lnTo>
                  <a:pt x="4936674" y="1920983"/>
                </a:lnTo>
                <a:lnTo>
                  <a:pt x="4963414" y="1883582"/>
                </a:lnTo>
                <a:lnTo>
                  <a:pt x="4989768" y="1845839"/>
                </a:lnTo>
                <a:lnTo>
                  <a:pt x="5015734" y="1807758"/>
                </a:lnTo>
                <a:lnTo>
                  <a:pt x="5041310" y="1769338"/>
                </a:lnTo>
                <a:lnTo>
                  <a:pt x="5066494" y="1730584"/>
                </a:lnTo>
                <a:lnTo>
                  <a:pt x="5091282" y="1691495"/>
                </a:lnTo>
                <a:lnTo>
                  <a:pt x="5115673" y="1652075"/>
                </a:lnTo>
                <a:lnTo>
                  <a:pt x="5139665" y="1612324"/>
                </a:lnTo>
                <a:lnTo>
                  <a:pt x="5163255" y="1572245"/>
                </a:lnTo>
                <a:lnTo>
                  <a:pt x="5186440" y="1531839"/>
                </a:lnTo>
                <a:lnTo>
                  <a:pt x="5209219" y="1491109"/>
                </a:lnTo>
                <a:lnTo>
                  <a:pt x="5231588" y="1450056"/>
                </a:lnTo>
                <a:lnTo>
                  <a:pt x="5253547" y="1408681"/>
                </a:lnTo>
                <a:lnTo>
                  <a:pt x="5275091" y="1366988"/>
                </a:lnTo>
                <a:lnTo>
                  <a:pt x="5296220" y="1324977"/>
                </a:lnTo>
                <a:lnTo>
                  <a:pt x="5316930" y="1282650"/>
                </a:lnTo>
                <a:lnTo>
                  <a:pt x="5337220" y="1240010"/>
                </a:lnTo>
                <a:lnTo>
                  <a:pt x="5357086" y="1197058"/>
                </a:lnTo>
                <a:lnTo>
                  <a:pt x="5376527" y="1153795"/>
                </a:lnTo>
                <a:lnTo>
                  <a:pt x="5395540" y="1110225"/>
                </a:lnTo>
                <a:lnTo>
                  <a:pt x="5414124" y="1066348"/>
                </a:lnTo>
                <a:lnTo>
                  <a:pt x="5432274" y="1022166"/>
                </a:lnTo>
                <a:lnTo>
                  <a:pt x="5449990" y="977681"/>
                </a:lnTo>
                <a:lnTo>
                  <a:pt x="5467269" y="932895"/>
                </a:lnTo>
                <a:lnTo>
                  <a:pt x="5484108" y="887810"/>
                </a:lnTo>
                <a:lnTo>
                  <a:pt x="5500505" y="842428"/>
                </a:lnTo>
                <a:lnTo>
                  <a:pt x="5516458" y="796750"/>
                </a:lnTo>
                <a:lnTo>
                  <a:pt x="5531965" y="750779"/>
                </a:lnTo>
                <a:lnTo>
                  <a:pt x="5547023" y="704515"/>
                </a:lnTo>
                <a:lnTo>
                  <a:pt x="5561629" y="657961"/>
                </a:lnTo>
                <a:lnTo>
                  <a:pt x="5575782" y="611119"/>
                </a:lnTo>
                <a:lnTo>
                  <a:pt x="5589479" y="563991"/>
                </a:lnTo>
                <a:lnTo>
                  <a:pt x="5602717" y="516578"/>
                </a:lnTo>
                <a:lnTo>
                  <a:pt x="5615495" y="468882"/>
                </a:lnTo>
                <a:lnTo>
                  <a:pt x="5627811" y="420905"/>
                </a:lnTo>
                <a:lnTo>
                  <a:pt x="5639660" y="372650"/>
                </a:lnTo>
                <a:lnTo>
                  <a:pt x="5651042" y="324116"/>
                </a:lnTo>
                <a:lnTo>
                  <a:pt x="5725223" y="0"/>
                </a:lnTo>
                <a:close/>
              </a:path>
            </a:pathLst>
          </a:custGeom>
          <a:solidFill>
            <a:srgbClr val="FFF200"/>
          </a:solidFill>
        </p:spPr>
        <p:txBody>
          <a:bodyPr wrap="square" lIns="0" tIns="0" rIns="0" bIns="0" rtlCol="0"/>
          <a:lstStyle/>
          <a:p>
            <a:endParaRPr dirty="0">
              <a:latin typeface="FS Thrive Elliot Regular"/>
            </a:endParaRPr>
          </a:p>
        </p:txBody>
      </p:sp>
      <p:sp>
        <p:nvSpPr>
          <p:cNvPr id="10" name="Title 1"/>
          <p:cNvSpPr>
            <a:spLocks noGrp="1"/>
          </p:cNvSpPr>
          <p:nvPr>
            <p:ph type="ctrTitle" hasCustomPrompt="1"/>
          </p:nvPr>
        </p:nvSpPr>
        <p:spPr>
          <a:xfrm>
            <a:off x="457200" y="457201"/>
            <a:ext cx="4143622" cy="1505088"/>
          </a:xfrm>
          <a:ln>
            <a:noFill/>
          </a:ln>
        </p:spPr>
        <p:txBody>
          <a:bodyPr anchor="b"/>
          <a:lstStyle>
            <a:lvl1pPr>
              <a:lnSpc>
                <a:spcPts val="4000"/>
              </a:lnSpc>
              <a:defRPr sz="4000" baseline="0"/>
            </a:lvl1pPr>
          </a:lstStyle>
          <a:p>
            <a:r>
              <a:rPr lang="en-US" dirty="0" smtClean="0"/>
              <a:t>40pt headline three lines max sentence case </a:t>
            </a:r>
            <a:endParaRPr lang="en-US" dirty="0"/>
          </a:p>
        </p:txBody>
      </p:sp>
      <p:sp>
        <p:nvSpPr>
          <p:cNvPr id="13" name="Text Placeholder 25"/>
          <p:cNvSpPr>
            <a:spLocks noGrp="1"/>
          </p:cNvSpPr>
          <p:nvPr>
            <p:ph type="body" sz="quarter" idx="10" hasCustomPrompt="1"/>
          </p:nvPr>
        </p:nvSpPr>
        <p:spPr>
          <a:xfrm>
            <a:off x="457200" y="3179080"/>
            <a:ext cx="1743075" cy="261938"/>
          </a:xfrm>
        </p:spPr>
        <p:txBody>
          <a:bodyPr lIns="0" tIns="0" rIns="0" bIns="0" anchor="t">
            <a:noAutofit/>
          </a:bodyPr>
          <a:lstStyle>
            <a:lvl1pPr marL="0" indent="0">
              <a:lnSpc>
                <a:spcPct val="100000"/>
              </a:lnSpc>
              <a:buNone/>
              <a:defRPr sz="1400">
                <a:latin typeface="+mn-lt"/>
              </a:defRPr>
            </a:lvl1pPr>
          </a:lstStyle>
          <a:p>
            <a:pPr lvl="0"/>
            <a:r>
              <a:rPr lang="en-US" dirty="0" smtClean="0"/>
              <a:t>Month X, XXXX</a:t>
            </a:r>
            <a:endParaRPr lang="en-US" dirty="0"/>
          </a:p>
        </p:txBody>
      </p:sp>
      <p:sp>
        <p:nvSpPr>
          <p:cNvPr id="14" name="Text Placeholder 28"/>
          <p:cNvSpPr>
            <a:spLocks noGrp="1"/>
          </p:cNvSpPr>
          <p:nvPr>
            <p:ph type="body" sz="quarter" idx="11" hasCustomPrompt="1"/>
          </p:nvPr>
        </p:nvSpPr>
        <p:spPr>
          <a:xfrm>
            <a:off x="457200" y="2171018"/>
            <a:ext cx="3387725" cy="674687"/>
          </a:xfrm>
        </p:spPr>
        <p:txBody>
          <a:bodyPr wrap="square" lIns="0" tIns="0" rIns="0" bIns="0" anchor="t">
            <a:noAutofit/>
          </a:bodyPr>
          <a:lstStyle>
            <a:lvl1pPr marL="0" indent="0">
              <a:lnSpc>
                <a:spcPts val="3000"/>
              </a:lnSpc>
              <a:spcBef>
                <a:spcPts val="0"/>
              </a:spcBef>
              <a:buNone/>
              <a:defRPr sz="3000" baseline="0"/>
            </a:lvl1pPr>
          </a:lstStyle>
          <a:p>
            <a:pPr lvl="0"/>
            <a:r>
              <a:rPr lang="en-US" dirty="0" smtClean="0"/>
              <a:t>30pt subhead two lines max sent case</a:t>
            </a:r>
            <a:endParaRPr lang="en-US" dirty="0"/>
          </a:p>
        </p:txBody>
      </p:sp>
      <p:sp>
        <p:nvSpPr>
          <p:cNvPr id="12" name="Rectangle 11"/>
          <p:cNvSpPr/>
          <p:nvPr userDrawn="1"/>
        </p:nvSpPr>
        <p:spPr>
          <a:xfrm>
            <a:off x="457200" y="6334273"/>
            <a:ext cx="1349728" cy="215444"/>
          </a:xfrm>
          <a:prstGeom prst="rect">
            <a:avLst/>
          </a:prstGeom>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rgbClr val="FFFFFF"/>
                </a:solidFill>
                <a:effectLst/>
                <a:uLnTx/>
                <a:uFillTx/>
                <a:latin typeface="+mn-lt"/>
                <a:ea typeface="+mn-ea"/>
                <a:cs typeface="FS Thrive Elliot Regular"/>
              </a:rPr>
              <a:t>Alight Solutions </a:t>
            </a:r>
            <a:endParaRPr kumimoji="0" lang="en-US" sz="1400" b="0" i="0" u="none" strike="noStrike" kern="1200" cap="none" spc="0" normalizeH="0" baseline="0" noProof="0" dirty="0">
              <a:ln>
                <a:noFill/>
              </a:ln>
              <a:solidFill>
                <a:srgbClr val="FFFFFF"/>
              </a:solidFill>
              <a:effectLst/>
              <a:uLnTx/>
              <a:uFillTx/>
              <a:latin typeface="+mn-lt"/>
              <a:ea typeface="+mn-ea"/>
              <a:cs typeface="FS Thrive Elliot Regular"/>
            </a:endParaRPr>
          </a:p>
        </p:txBody>
      </p:sp>
      <p:pic>
        <p:nvPicPr>
          <p:cNvPr id="16" name="Picture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0232" y="5943470"/>
            <a:ext cx="1677010" cy="961717"/>
          </a:xfrm>
          <a:prstGeom prst="rect">
            <a:avLst/>
          </a:prstGeom>
        </p:spPr>
      </p:pic>
    </p:spTree>
    <p:extLst>
      <p:ext uri="{BB962C8B-B14F-4D97-AF65-F5344CB8AC3E}">
        <p14:creationId xmlns:p14="http://schemas.microsoft.com/office/powerpoint/2010/main" val="146254275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mparison with Subhead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43223"/>
            <a:ext cx="4040188" cy="444277"/>
          </a:xfrm>
        </p:spPr>
        <p:txBody>
          <a:bodyPr anchor="t"/>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22174"/>
            <a:ext cx="4040188" cy="3951288"/>
          </a:xfrm>
        </p:spPr>
        <p:txBody>
          <a:bodyPr/>
          <a:lstStyle>
            <a:lvl1pPr>
              <a:defRPr sz="1400"/>
            </a:lvl1pPr>
            <a:lvl2pPr>
              <a:defRPr sz="1400"/>
            </a:lvl2pPr>
            <a:lvl3pPr>
              <a:defRPr sz="1400"/>
            </a:lvl3pPr>
            <a:lvl4pPr>
              <a:defRPr sz="1400"/>
            </a:lvl4pPr>
            <a:lvl5pPr>
              <a:defRPr sz="1400"/>
            </a:lvl5pPr>
            <a:lvl6pPr>
              <a:spcBef>
                <a:spcPts val="400"/>
              </a:spcBef>
              <a:defRPr sz="14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143223"/>
            <a:ext cx="4041775" cy="444277"/>
          </a:xfrm>
        </p:spPr>
        <p:txBody>
          <a:bodyPr anchor="t"/>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22174"/>
            <a:ext cx="4041775" cy="3951288"/>
          </a:xfrm>
        </p:spPr>
        <p:txBody>
          <a:bodyPr/>
          <a:lstStyle>
            <a:lvl1pPr>
              <a:defRPr sz="1400"/>
            </a:lvl1pPr>
            <a:lvl2pPr>
              <a:defRPr sz="1400"/>
            </a:lvl2pPr>
            <a:lvl3pPr>
              <a:defRPr sz="1400"/>
            </a:lvl3pPr>
            <a:lvl4pPr>
              <a:defRPr sz="1400"/>
            </a:lvl4pPr>
            <a:lvl5pPr>
              <a:defRPr sz="1400"/>
            </a:lvl5pPr>
            <a:lvl6pPr>
              <a:spcBef>
                <a:spcPts val="400"/>
              </a:spcBef>
              <a:defRPr sz="14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57200" y="304800"/>
            <a:ext cx="8229600" cy="520700"/>
          </a:xfrm>
        </p:spPr>
        <p:txBody>
          <a:bodyPr/>
          <a:lstStyle/>
          <a:p>
            <a:r>
              <a:rPr lang="en-US" smtClean="0"/>
              <a:t>Click to edit Master title style</a:t>
            </a:r>
            <a:endParaRPr lang="en-US"/>
          </a:p>
        </p:txBody>
      </p:sp>
    </p:spTree>
    <p:extLst>
      <p:ext uri="{BB962C8B-B14F-4D97-AF65-F5344CB8AC3E}">
        <p14:creationId xmlns:p14="http://schemas.microsoft.com/office/powerpoint/2010/main" val="1819698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C">
    <p:spTree>
      <p:nvGrpSpPr>
        <p:cNvPr id="1" name=""/>
        <p:cNvGrpSpPr/>
        <p:nvPr/>
      </p:nvGrpSpPr>
      <p:grpSpPr>
        <a:xfrm>
          <a:off x="0" y="0"/>
          <a:ext cx="0" cy="0"/>
          <a:chOff x="0" y="0"/>
          <a:chExt cx="0" cy="0"/>
        </a:xfrm>
      </p:grpSpPr>
      <p:sp>
        <p:nvSpPr>
          <p:cNvPr id="2" name="Rectangle 1"/>
          <p:cNvSpPr/>
          <p:nvPr userDrawn="1"/>
        </p:nvSpPr>
        <p:spPr>
          <a:xfrm>
            <a:off x="-2388" y="0"/>
            <a:ext cx="9146388" cy="6858485"/>
          </a:xfrm>
          <a:prstGeom prst="rect">
            <a:avLst/>
          </a:prstGeom>
          <a:solidFill>
            <a:schemeClr val="bg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bk object 16"/>
          <p:cNvSpPr/>
          <p:nvPr userDrawn="1"/>
        </p:nvSpPr>
        <p:spPr>
          <a:xfrm>
            <a:off x="4608293" y="3070826"/>
            <a:ext cx="4543425" cy="3799204"/>
          </a:xfrm>
          <a:custGeom>
            <a:avLst/>
            <a:gdLst/>
            <a:ahLst/>
            <a:cxnLst/>
            <a:rect l="l" t="t" r="r" b="b"/>
            <a:pathLst>
              <a:path w="4543425" h="3799204">
                <a:moveTo>
                  <a:pt x="4543177" y="0"/>
                </a:moveTo>
                <a:lnTo>
                  <a:pt x="4524631" y="34511"/>
                </a:lnTo>
                <a:lnTo>
                  <a:pt x="4500741" y="78305"/>
                </a:lnTo>
                <a:lnTo>
                  <a:pt x="4476592" y="121913"/>
                </a:lnTo>
                <a:lnTo>
                  <a:pt x="4452185" y="165336"/>
                </a:lnTo>
                <a:lnTo>
                  <a:pt x="4427523" y="208572"/>
                </a:lnTo>
                <a:lnTo>
                  <a:pt x="4402604" y="251622"/>
                </a:lnTo>
                <a:lnTo>
                  <a:pt x="4377431" y="294484"/>
                </a:lnTo>
                <a:lnTo>
                  <a:pt x="4352004" y="337158"/>
                </a:lnTo>
                <a:lnTo>
                  <a:pt x="4326324" y="379644"/>
                </a:lnTo>
                <a:lnTo>
                  <a:pt x="4300391" y="421939"/>
                </a:lnTo>
                <a:lnTo>
                  <a:pt x="4274208" y="464045"/>
                </a:lnTo>
                <a:lnTo>
                  <a:pt x="4247773" y="505959"/>
                </a:lnTo>
                <a:lnTo>
                  <a:pt x="4221089" y="547682"/>
                </a:lnTo>
                <a:lnTo>
                  <a:pt x="4194155" y="589213"/>
                </a:lnTo>
                <a:lnTo>
                  <a:pt x="4166974" y="630551"/>
                </a:lnTo>
                <a:lnTo>
                  <a:pt x="4139545" y="671696"/>
                </a:lnTo>
                <a:lnTo>
                  <a:pt x="4111870" y="712646"/>
                </a:lnTo>
                <a:lnTo>
                  <a:pt x="4083949" y="753401"/>
                </a:lnTo>
                <a:lnTo>
                  <a:pt x="4055783" y="793961"/>
                </a:lnTo>
                <a:lnTo>
                  <a:pt x="4027374" y="834324"/>
                </a:lnTo>
                <a:lnTo>
                  <a:pt x="3998721" y="874491"/>
                </a:lnTo>
                <a:lnTo>
                  <a:pt x="3969826" y="914460"/>
                </a:lnTo>
                <a:lnTo>
                  <a:pt x="3940690" y="954231"/>
                </a:lnTo>
                <a:lnTo>
                  <a:pt x="3911313" y="993803"/>
                </a:lnTo>
                <a:lnTo>
                  <a:pt x="3881696" y="1033175"/>
                </a:lnTo>
                <a:lnTo>
                  <a:pt x="3851840" y="1072347"/>
                </a:lnTo>
                <a:lnTo>
                  <a:pt x="3821746" y="1111318"/>
                </a:lnTo>
                <a:lnTo>
                  <a:pt x="3791415" y="1150088"/>
                </a:lnTo>
                <a:lnTo>
                  <a:pt x="3760848" y="1188655"/>
                </a:lnTo>
                <a:lnTo>
                  <a:pt x="3730045" y="1227020"/>
                </a:lnTo>
                <a:lnTo>
                  <a:pt x="3699007" y="1265181"/>
                </a:lnTo>
                <a:lnTo>
                  <a:pt x="3667735" y="1303137"/>
                </a:lnTo>
                <a:lnTo>
                  <a:pt x="3636230" y="1340889"/>
                </a:lnTo>
                <a:lnTo>
                  <a:pt x="3604492" y="1378435"/>
                </a:lnTo>
                <a:lnTo>
                  <a:pt x="3572524" y="1415775"/>
                </a:lnTo>
                <a:lnTo>
                  <a:pt x="3540324" y="1452908"/>
                </a:lnTo>
                <a:lnTo>
                  <a:pt x="3507895" y="1489833"/>
                </a:lnTo>
                <a:lnTo>
                  <a:pt x="3475237" y="1526550"/>
                </a:lnTo>
                <a:lnTo>
                  <a:pt x="3442351" y="1563058"/>
                </a:lnTo>
                <a:lnTo>
                  <a:pt x="3409237" y="1599356"/>
                </a:lnTo>
                <a:lnTo>
                  <a:pt x="3375897" y="1635444"/>
                </a:lnTo>
                <a:lnTo>
                  <a:pt x="3342332" y="1671322"/>
                </a:lnTo>
                <a:lnTo>
                  <a:pt x="3308542" y="1706987"/>
                </a:lnTo>
                <a:lnTo>
                  <a:pt x="3274528" y="1742440"/>
                </a:lnTo>
                <a:lnTo>
                  <a:pt x="3240290" y="1777681"/>
                </a:lnTo>
                <a:lnTo>
                  <a:pt x="3205831" y="1812707"/>
                </a:lnTo>
                <a:lnTo>
                  <a:pt x="3171150" y="1847520"/>
                </a:lnTo>
                <a:lnTo>
                  <a:pt x="3136248" y="1882117"/>
                </a:lnTo>
                <a:lnTo>
                  <a:pt x="3101127" y="1916499"/>
                </a:lnTo>
                <a:lnTo>
                  <a:pt x="3065786" y="1950664"/>
                </a:lnTo>
                <a:lnTo>
                  <a:pt x="3030228" y="1984613"/>
                </a:lnTo>
                <a:lnTo>
                  <a:pt x="2994452" y="2018344"/>
                </a:lnTo>
                <a:lnTo>
                  <a:pt x="2958460" y="2051856"/>
                </a:lnTo>
                <a:lnTo>
                  <a:pt x="2922253" y="2085150"/>
                </a:lnTo>
                <a:lnTo>
                  <a:pt x="2885830" y="2118223"/>
                </a:lnTo>
                <a:lnTo>
                  <a:pt x="2849194" y="2151077"/>
                </a:lnTo>
                <a:lnTo>
                  <a:pt x="2812344" y="2183710"/>
                </a:lnTo>
                <a:lnTo>
                  <a:pt x="2775283" y="2216120"/>
                </a:lnTo>
                <a:lnTo>
                  <a:pt x="2738010" y="2248309"/>
                </a:lnTo>
                <a:lnTo>
                  <a:pt x="2700526" y="2280274"/>
                </a:lnTo>
                <a:lnTo>
                  <a:pt x="2662832" y="2312016"/>
                </a:lnTo>
                <a:lnTo>
                  <a:pt x="2624930" y="2343534"/>
                </a:lnTo>
                <a:lnTo>
                  <a:pt x="2586819" y="2374826"/>
                </a:lnTo>
                <a:lnTo>
                  <a:pt x="2548502" y="2405893"/>
                </a:lnTo>
                <a:lnTo>
                  <a:pt x="2509977" y="2436734"/>
                </a:lnTo>
                <a:lnTo>
                  <a:pt x="2471248" y="2467347"/>
                </a:lnTo>
                <a:lnTo>
                  <a:pt x="2432313" y="2497733"/>
                </a:lnTo>
                <a:lnTo>
                  <a:pt x="2353833" y="2557819"/>
                </a:lnTo>
                <a:lnTo>
                  <a:pt x="2274544" y="2616986"/>
                </a:lnTo>
                <a:lnTo>
                  <a:pt x="2194453" y="2675228"/>
                </a:lnTo>
                <a:lnTo>
                  <a:pt x="2113566" y="2732542"/>
                </a:lnTo>
                <a:lnTo>
                  <a:pt x="2031890" y="2788920"/>
                </a:lnTo>
                <a:lnTo>
                  <a:pt x="1949432" y="2844358"/>
                </a:lnTo>
                <a:lnTo>
                  <a:pt x="1866198" y="2898851"/>
                </a:lnTo>
                <a:lnTo>
                  <a:pt x="1782195" y="2952393"/>
                </a:lnTo>
                <a:lnTo>
                  <a:pt x="1697430" y="3004978"/>
                </a:lnTo>
                <a:lnTo>
                  <a:pt x="1611909" y="3056602"/>
                </a:lnTo>
                <a:lnTo>
                  <a:pt x="1525640" y="3107259"/>
                </a:lnTo>
                <a:lnTo>
                  <a:pt x="1438628" y="3156943"/>
                </a:lnTo>
                <a:lnTo>
                  <a:pt x="1350880" y="3205650"/>
                </a:lnTo>
                <a:lnTo>
                  <a:pt x="1262403" y="3253374"/>
                </a:lnTo>
                <a:lnTo>
                  <a:pt x="1173205" y="3300109"/>
                </a:lnTo>
                <a:lnTo>
                  <a:pt x="1083290" y="3345850"/>
                </a:lnTo>
                <a:lnTo>
                  <a:pt x="992667" y="3390593"/>
                </a:lnTo>
                <a:lnTo>
                  <a:pt x="901341" y="3434331"/>
                </a:lnTo>
                <a:lnTo>
                  <a:pt x="809320" y="3477059"/>
                </a:lnTo>
                <a:lnTo>
                  <a:pt x="716610" y="3518772"/>
                </a:lnTo>
                <a:lnTo>
                  <a:pt x="623218" y="3559464"/>
                </a:lnTo>
                <a:lnTo>
                  <a:pt x="529150" y="3599130"/>
                </a:lnTo>
                <a:lnTo>
                  <a:pt x="434413" y="3637765"/>
                </a:lnTo>
                <a:lnTo>
                  <a:pt x="339014" y="3675364"/>
                </a:lnTo>
                <a:lnTo>
                  <a:pt x="242960" y="3711920"/>
                </a:lnTo>
                <a:lnTo>
                  <a:pt x="146257" y="3747430"/>
                </a:lnTo>
                <a:lnTo>
                  <a:pt x="0" y="3798718"/>
                </a:lnTo>
                <a:lnTo>
                  <a:pt x="4543177" y="3798718"/>
                </a:lnTo>
                <a:lnTo>
                  <a:pt x="4543177" y="0"/>
                </a:lnTo>
                <a:close/>
              </a:path>
            </a:pathLst>
          </a:custGeom>
          <a:solidFill>
            <a:schemeClr val="tx1"/>
          </a:solidFill>
        </p:spPr>
        <p:txBody>
          <a:bodyPr wrap="square" lIns="0" tIns="0" rIns="0" bIns="0" rtlCol="0"/>
          <a:lstStyle/>
          <a:p>
            <a:endParaRPr dirty="0">
              <a:latin typeface="FS Thrive Elliot Regular"/>
            </a:endParaRPr>
          </a:p>
        </p:txBody>
      </p:sp>
      <p:sp>
        <p:nvSpPr>
          <p:cNvPr id="9" name="bk object 17"/>
          <p:cNvSpPr/>
          <p:nvPr userDrawn="1"/>
        </p:nvSpPr>
        <p:spPr>
          <a:xfrm>
            <a:off x="-2388" y="0"/>
            <a:ext cx="5725795" cy="3662679"/>
          </a:xfrm>
          <a:custGeom>
            <a:avLst/>
            <a:gdLst/>
            <a:ahLst/>
            <a:cxnLst/>
            <a:rect l="l" t="t" r="r" b="b"/>
            <a:pathLst>
              <a:path w="5725795" h="3662679">
                <a:moveTo>
                  <a:pt x="5725223" y="0"/>
                </a:moveTo>
                <a:lnTo>
                  <a:pt x="0" y="0"/>
                </a:lnTo>
                <a:lnTo>
                  <a:pt x="0" y="3456076"/>
                </a:lnTo>
                <a:lnTo>
                  <a:pt x="47636" y="3470694"/>
                </a:lnTo>
                <a:lnTo>
                  <a:pt x="95489" y="3484805"/>
                </a:lnTo>
                <a:lnTo>
                  <a:pt x="143553" y="3498405"/>
                </a:lnTo>
                <a:lnTo>
                  <a:pt x="191824" y="3511491"/>
                </a:lnTo>
                <a:lnTo>
                  <a:pt x="240297" y="3524059"/>
                </a:lnTo>
                <a:lnTo>
                  <a:pt x="288970" y="3536107"/>
                </a:lnTo>
                <a:lnTo>
                  <a:pt x="337837" y="3547630"/>
                </a:lnTo>
                <a:lnTo>
                  <a:pt x="386894" y="3558625"/>
                </a:lnTo>
                <a:lnTo>
                  <a:pt x="436138" y="3569088"/>
                </a:lnTo>
                <a:lnTo>
                  <a:pt x="485563" y="3579016"/>
                </a:lnTo>
                <a:lnTo>
                  <a:pt x="535166" y="3588406"/>
                </a:lnTo>
                <a:lnTo>
                  <a:pt x="584942" y="3597254"/>
                </a:lnTo>
                <a:lnTo>
                  <a:pt x="634887" y="3605556"/>
                </a:lnTo>
                <a:lnTo>
                  <a:pt x="684997" y="3613309"/>
                </a:lnTo>
                <a:lnTo>
                  <a:pt x="735268" y="3620510"/>
                </a:lnTo>
                <a:lnTo>
                  <a:pt x="785695" y="3627155"/>
                </a:lnTo>
                <a:lnTo>
                  <a:pt x="836275" y="3633240"/>
                </a:lnTo>
                <a:lnTo>
                  <a:pt x="887002" y="3638762"/>
                </a:lnTo>
                <a:lnTo>
                  <a:pt x="937874" y="3643718"/>
                </a:lnTo>
                <a:lnTo>
                  <a:pt x="988885" y="3648104"/>
                </a:lnTo>
                <a:lnTo>
                  <a:pt x="1040031" y="3651916"/>
                </a:lnTo>
                <a:lnTo>
                  <a:pt x="1091308" y="3655152"/>
                </a:lnTo>
                <a:lnTo>
                  <a:pt x="1142713" y="3657807"/>
                </a:lnTo>
                <a:lnTo>
                  <a:pt x="1194239" y="3659878"/>
                </a:lnTo>
                <a:lnTo>
                  <a:pt x="1245885" y="3661361"/>
                </a:lnTo>
                <a:lnTo>
                  <a:pt x="1297645" y="3662254"/>
                </a:lnTo>
                <a:lnTo>
                  <a:pt x="1349514" y="3662553"/>
                </a:lnTo>
                <a:lnTo>
                  <a:pt x="1452290" y="3661548"/>
                </a:lnTo>
                <a:lnTo>
                  <a:pt x="1554340" y="3658546"/>
                </a:lnTo>
                <a:lnTo>
                  <a:pt x="1655646" y="3653560"/>
                </a:lnTo>
                <a:lnTo>
                  <a:pt x="1706014" y="3650328"/>
                </a:lnTo>
                <a:lnTo>
                  <a:pt x="1756189" y="3646605"/>
                </a:lnTo>
                <a:lnTo>
                  <a:pt x="1806168" y="3642394"/>
                </a:lnTo>
                <a:lnTo>
                  <a:pt x="1855949" y="3637695"/>
                </a:lnTo>
                <a:lnTo>
                  <a:pt x="1905531" y="3632512"/>
                </a:lnTo>
                <a:lnTo>
                  <a:pt x="1954910" y="3626845"/>
                </a:lnTo>
                <a:lnTo>
                  <a:pt x="2004084" y="3620698"/>
                </a:lnTo>
                <a:lnTo>
                  <a:pt x="2053051" y="3614070"/>
                </a:lnTo>
                <a:lnTo>
                  <a:pt x="2101808" y="3606965"/>
                </a:lnTo>
                <a:lnTo>
                  <a:pt x="2150353" y="3599384"/>
                </a:lnTo>
                <a:lnTo>
                  <a:pt x="2198685" y="3591329"/>
                </a:lnTo>
                <a:lnTo>
                  <a:pt x="2246799" y="3582802"/>
                </a:lnTo>
                <a:lnTo>
                  <a:pt x="2294695" y="3573804"/>
                </a:lnTo>
                <a:lnTo>
                  <a:pt x="2342369" y="3564338"/>
                </a:lnTo>
                <a:lnTo>
                  <a:pt x="2389820" y="3554405"/>
                </a:lnTo>
                <a:lnTo>
                  <a:pt x="2437045" y="3544007"/>
                </a:lnTo>
                <a:lnTo>
                  <a:pt x="2484042" y="3533145"/>
                </a:lnTo>
                <a:lnTo>
                  <a:pt x="2530807" y="3521823"/>
                </a:lnTo>
                <a:lnTo>
                  <a:pt x="2577340" y="3510041"/>
                </a:lnTo>
                <a:lnTo>
                  <a:pt x="2623638" y="3497801"/>
                </a:lnTo>
                <a:lnTo>
                  <a:pt x="2669698" y="3485105"/>
                </a:lnTo>
                <a:lnTo>
                  <a:pt x="2715517" y="3471956"/>
                </a:lnTo>
                <a:lnTo>
                  <a:pt x="2761095" y="3458354"/>
                </a:lnTo>
                <a:lnTo>
                  <a:pt x="2806428" y="3444302"/>
                </a:lnTo>
                <a:lnTo>
                  <a:pt x="2851513" y="3429801"/>
                </a:lnTo>
                <a:lnTo>
                  <a:pt x="2896349" y="3414853"/>
                </a:lnTo>
                <a:lnTo>
                  <a:pt x="2940934" y="3399461"/>
                </a:lnTo>
                <a:lnTo>
                  <a:pt x="2985264" y="3383625"/>
                </a:lnTo>
                <a:lnTo>
                  <a:pt x="3029338" y="3367348"/>
                </a:lnTo>
                <a:lnTo>
                  <a:pt x="3073153" y="3350632"/>
                </a:lnTo>
                <a:lnTo>
                  <a:pt x="3116706" y="3333478"/>
                </a:lnTo>
                <a:lnTo>
                  <a:pt x="3159997" y="3315888"/>
                </a:lnTo>
                <a:lnTo>
                  <a:pt x="3203021" y="3297864"/>
                </a:lnTo>
                <a:lnTo>
                  <a:pt x="3245777" y="3279408"/>
                </a:lnTo>
                <a:lnTo>
                  <a:pt x="3288263" y="3260522"/>
                </a:lnTo>
                <a:lnTo>
                  <a:pt x="3330476" y="3241207"/>
                </a:lnTo>
                <a:lnTo>
                  <a:pt x="3372413" y="3221466"/>
                </a:lnTo>
                <a:lnTo>
                  <a:pt x="3414073" y="3201299"/>
                </a:lnTo>
                <a:lnTo>
                  <a:pt x="3455453" y="3180709"/>
                </a:lnTo>
                <a:lnTo>
                  <a:pt x="3496551" y="3159699"/>
                </a:lnTo>
                <a:lnTo>
                  <a:pt x="3537364" y="3138268"/>
                </a:lnTo>
                <a:lnTo>
                  <a:pt x="3577890" y="3116421"/>
                </a:lnTo>
                <a:lnTo>
                  <a:pt x="3618127" y="3094157"/>
                </a:lnTo>
                <a:lnTo>
                  <a:pt x="3658072" y="3071479"/>
                </a:lnTo>
                <a:lnTo>
                  <a:pt x="3697723" y="3048390"/>
                </a:lnTo>
                <a:lnTo>
                  <a:pt x="3737078" y="3024890"/>
                </a:lnTo>
                <a:lnTo>
                  <a:pt x="3776134" y="3000981"/>
                </a:lnTo>
                <a:lnTo>
                  <a:pt x="3814889" y="2976666"/>
                </a:lnTo>
                <a:lnTo>
                  <a:pt x="3853340" y="2951946"/>
                </a:lnTo>
                <a:lnTo>
                  <a:pt x="3891486" y="2926823"/>
                </a:lnTo>
                <a:lnTo>
                  <a:pt x="3929324" y="2901299"/>
                </a:lnTo>
                <a:lnTo>
                  <a:pt x="3966851" y="2875375"/>
                </a:lnTo>
                <a:lnTo>
                  <a:pt x="4004065" y="2849054"/>
                </a:lnTo>
                <a:lnTo>
                  <a:pt x="4040965" y="2822337"/>
                </a:lnTo>
                <a:lnTo>
                  <a:pt x="4077547" y="2795226"/>
                </a:lnTo>
                <a:lnTo>
                  <a:pt x="4113809" y="2767723"/>
                </a:lnTo>
                <a:lnTo>
                  <a:pt x="4149749" y="2739829"/>
                </a:lnTo>
                <a:lnTo>
                  <a:pt x="4185364" y="2711548"/>
                </a:lnTo>
                <a:lnTo>
                  <a:pt x="4220652" y="2682879"/>
                </a:lnTo>
                <a:lnTo>
                  <a:pt x="4255612" y="2653826"/>
                </a:lnTo>
                <a:lnTo>
                  <a:pt x="4290239" y="2624390"/>
                </a:lnTo>
                <a:lnTo>
                  <a:pt x="4324533" y="2594572"/>
                </a:lnTo>
                <a:lnTo>
                  <a:pt x="4358491" y="2564376"/>
                </a:lnTo>
                <a:lnTo>
                  <a:pt x="4392110" y="2533801"/>
                </a:lnTo>
                <a:lnTo>
                  <a:pt x="4425388" y="2502851"/>
                </a:lnTo>
                <a:lnTo>
                  <a:pt x="4458322" y="2471527"/>
                </a:lnTo>
                <a:lnTo>
                  <a:pt x="4490911" y="2439831"/>
                </a:lnTo>
                <a:lnTo>
                  <a:pt x="4523152" y="2407765"/>
                </a:lnTo>
                <a:lnTo>
                  <a:pt x="4555043" y="2375331"/>
                </a:lnTo>
                <a:lnTo>
                  <a:pt x="4586581" y="2342529"/>
                </a:lnTo>
                <a:lnTo>
                  <a:pt x="4617764" y="2309363"/>
                </a:lnTo>
                <a:lnTo>
                  <a:pt x="4648590" y="2275834"/>
                </a:lnTo>
                <a:lnTo>
                  <a:pt x="4679056" y="2241944"/>
                </a:lnTo>
                <a:lnTo>
                  <a:pt x="4709160" y="2207695"/>
                </a:lnTo>
                <a:lnTo>
                  <a:pt x="4738899" y="2173088"/>
                </a:lnTo>
                <a:lnTo>
                  <a:pt x="4768272" y="2138125"/>
                </a:lnTo>
                <a:lnTo>
                  <a:pt x="4797275" y="2102809"/>
                </a:lnTo>
                <a:lnTo>
                  <a:pt x="4825907" y="2067141"/>
                </a:lnTo>
                <a:lnTo>
                  <a:pt x="4854166" y="2031122"/>
                </a:lnTo>
                <a:lnTo>
                  <a:pt x="4882048" y="1994755"/>
                </a:lnTo>
                <a:lnTo>
                  <a:pt x="4909551" y="1958041"/>
                </a:lnTo>
                <a:lnTo>
                  <a:pt x="4936674" y="1920983"/>
                </a:lnTo>
                <a:lnTo>
                  <a:pt x="4963414" y="1883582"/>
                </a:lnTo>
                <a:lnTo>
                  <a:pt x="4989768" y="1845839"/>
                </a:lnTo>
                <a:lnTo>
                  <a:pt x="5015734" y="1807758"/>
                </a:lnTo>
                <a:lnTo>
                  <a:pt x="5041310" y="1769338"/>
                </a:lnTo>
                <a:lnTo>
                  <a:pt x="5066494" y="1730584"/>
                </a:lnTo>
                <a:lnTo>
                  <a:pt x="5091282" y="1691495"/>
                </a:lnTo>
                <a:lnTo>
                  <a:pt x="5115673" y="1652075"/>
                </a:lnTo>
                <a:lnTo>
                  <a:pt x="5139665" y="1612324"/>
                </a:lnTo>
                <a:lnTo>
                  <a:pt x="5163255" y="1572245"/>
                </a:lnTo>
                <a:lnTo>
                  <a:pt x="5186440" y="1531839"/>
                </a:lnTo>
                <a:lnTo>
                  <a:pt x="5209219" y="1491109"/>
                </a:lnTo>
                <a:lnTo>
                  <a:pt x="5231588" y="1450056"/>
                </a:lnTo>
                <a:lnTo>
                  <a:pt x="5253547" y="1408681"/>
                </a:lnTo>
                <a:lnTo>
                  <a:pt x="5275091" y="1366988"/>
                </a:lnTo>
                <a:lnTo>
                  <a:pt x="5296220" y="1324977"/>
                </a:lnTo>
                <a:lnTo>
                  <a:pt x="5316930" y="1282650"/>
                </a:lnTo>
                <a:lnTo>
                  <a:pt x="5337220" y="1240010"/>
                </a:lnTo>
                <a:lnTo>
                  <a:pt x="5357086" y="1197058"/>
                </a:lnTo>
                <a:lnTo>
                  <a:pt x="5376527" y="1153795"/>
                </a:lnTo>
                <a:lnTo>
                  <a:pt x="5395540" y="1110225"/>
                </a:lnTo>
                <a:lnTo>
                  <a:pt x="5414124" y="1066348"/>
                </a:lnTo>
                <a:lnTo>
                  <a:pt x="5432274" y="1022166"/>
                </a:lnTo>
                <a:lnTo>
                  <a:pt x="5449990" y="977681"/>
                </a:lnTo>
                <a:lnTo>
                  <a:pt x="5467269" y="932895"/>
                </a:lnTo>
                <a:lnTo>
                  <a:pt x="5484108" y="887810"/>
                </a:lnTo>
                <a:lnTo>
                  <a:pt x="5500505" y="842428"/>
                </a:lnTo>
                <a:lnTo>
                  <a:pt x="5516458" y="796750"/>
                </a:lnTo>
                <a:lnTo>
                  <a:pt x="5531965" y="750779"/>
                </a:lnTo>
                <a:lnTo>
                  <a:pt x="5547023" y="704515"/>
                </a:lnTo>
                <a:lnTo>
                  <a:pt x="5561629" y="657961"/>
                </a:lnTo>
                <a:lnTo>
                  <a:pt x="5575782" y="611119"/>
                </a:lnTo>
                <a:lnTo>
                  <a:pt x="5589479" y="563991"/>
                </a:lnTo>
                <a:lnTo>
                  <a:pt x="5602717" y="516578"/>
                </a:lnTo>
                <a:lnTo>
                  <a:pt x="5615495" y="468882"/>
                </a:lnTo>
                <a:lnTo>
                  <a:pt x="5627811" y="420905"/>
                </a:lnTo>
                <a:lnTo>
                  <a:pt x="5639660" y="372650"/>
                </a:lnTo>
                <a:lnTo>
                  <a:pt x="5651042" y="324116"/>
                </a:lnTo>
                <a:lnTo>
                  <a:pt x="5725223" y="0"/>
                </a:lnTo>
                <a:close/>
              </a:path>
            </a:pathLst>
          </a:custGeom>
          <a:solidFill>
            <a:srgbClr val="000000"/>
          </a:solidFill>
        </p:spPr>
        <p:txBody>
          <a:bodyPr wrap="square" lIns="0" tIns="0" rIns="0" bIns="0" rtlCol="0"/>
          <a:lstStyle/>
          <a:p>
            <a:endParaRPr dirty="0">
              <a:latin typeface="FS Thrive Elliot Regular"/>
            </a:endParaRPr>
          </a:p>
        </p:txBody>
      </p:sp>
      <p:sp>
        <p:nvSpPr>
          <p:cNvPr id="10" name="Title 1"/>
          <p:cNvSpPr>
            <a:spLocks noGrp="1"/>
          </p:cNvSpPr>
          <p:nvPr>
            <p:ph type="ctrTitle" hasCustomPrompt="1"/>
          </p:nvPr>
        </p:nvSpPr>
        <p:spPr>
          <a:xfrm>
            <a:off x="457200" y="457201"/>
            <a:ext cx="4143622" cy="1505088"/>
          </a:xfrm>
          <a:ln>
            <a:noFill/>
          </a:ln>
        </p:spPr>
        <p:txBody>
          <a:bodyPr anchor="b"/>
          <a:lstStyle>
            <a:lvl1pPr>
              <a:lnSpc>
                <a:spcPts val="4000"/>
              </a:lnSpc>
              <a:defRPr sz="4000" baseline="0">
                <a:solidFill>
                  <a:srgbClr val="FFF200"/>
                </a:solidFill>
              </a:defRPr>
            </a:lvl1pPr>
          </a:lstStyle>
          <a:p>
            <a:r>
              <a:rPr lang="en-US" dirty="0" smtClean="0"/>
              <a:t>40pt headline three lines max sentence case </a:t>
            </a:r>
            <a:endParaRPr lang="en-US" dirty="0"/>
          </a:p>
        </p:txBody>
      </p:sp>
      <p:sp>
        <p:nvSpPr>
          <p:cNvPr id="13" name="Text Placeholder 25"/>
          <p:cNvSpPr>
            <a:spLocks noGrp="1"/>
          </p:cNvSpPr>
          <p:nvPr>
            <p:ph type="body" sz="quarter" idx="10" hasCustomPrompt="1"/>
          </p:nvPr>
        </p:nvSpPr>
        <p:spPr>
          <a:xfrm>
            <a:off x="457200" y="3179080"/>
            <a:ext cx="1743075" cy="261938"/>
          </a:xfrm>
        </p:spPr>
        <p:txBody>
          <a:bodyPr lIns="0" tIns="0" rIns="0" bIns="0" anchor="t">
            <a:noAutofit/>
          </a:bodyPr>
          <a:lstStyle>
            <a:lvl1pPr marL="0" indent="0">
              <a:lnSpc>
                <a:spcPct val="100000"/>
              </a:lnSpc>
              <a:buNone/>
              <a:defRPr sz="1400">
                <a:solidFill>
                  <a:schemeClr val="bg1"/>
                </a:solidFill>
                <a:latin typeface="+mn-lt"/>
              </a:defRPr>
            </a:lvl1pPr>
          </a:lstStyle>
          <a:p>
            <a:pPr lvl="0"/>
            <a:r>
              <a:rPr lang="en-US" dirty="0" smtClean="0"/>
              <a:t>Month X, XXXX</a:t>
            </a:r>
            <a:endParaRPr lang="en-US" dirty="0"/>
          </a:p>
        </p:txBody>
      </p:sp>
      <p:sp>
        <p:nvSpPr>
          <p:cNvPr id="14" name="Text Placeholder 28"/>
          <p:cNvSpPr>
            <a:spLocks noGrp="1"/>
          </p:cNvSpPr>
          <p:nvPr>
            <p:ph type="body" sz="quarter" idx="11" hasCustomPrompt="1"/>
          </p:nvPr>
        </p:nvSpPr>
        <p:spPr>
          <a:xfrm>
            <a:off x="457200" y="2171018"/>
            <a:ext cx="3387725" cy="674687"/>
          </a:xfrm>
        </p:spPr>
        <p:txBody>
          <a:bodyPr wrap="square" lIns="0" tIns="0" rIns="0" bIns="0" anchor="t">
            <a:noAutofit/>
          </a:bodyPr>
          <a:lstStyle>
            <a:lvl1pPr marL="0" indent="0">
              <a:lnSpc>
                <a:spcPts val="3000"/>
              </a:lnSpc>
              <a:spcBef>
                <a:spcPts val="0"/>
              </a:spcBef>
              <a:buNone/>
              <a:defRPr sz="3000" baseline="0">
                <a:solidFill>
                  <a:schemeClr val="bg1"/>
                </a:solidFill>
              </a:defRPr>
            </a:lvl1pPr>
          </a:lstStyle>
          <a:p>
            <a:pPr lvl="0"/>
            <a:r>
              <a:rPr lang="en-US" dirty="0" smtClean="0"/>
              <a:t>30pt subhead two lines max sent case</a:t>
            </a:r>
            <a:endParaRPr lang="en-US" dirty="0"/>
          </a:p>
        </p:txBody>
      </p:sp>
      <p:sp>
        <p:nvSpPr>
          <p:cNvPr id="12" name="Rectangle 11"/>
          <p:cNvSpPr/>
          <p:nvPr userDrawn="1"/>
        </p:nvSpPr>
        <p:spPr>
          <a:xfrm>
            <a:off x="457200" y="6334273"/>
            <a:ext cx="1349728" cy="215444"/>
          </a:xfrm>
          <a:prstGeom prst="rect">
            <a:avLst/>
          </a:prstGeom>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FS Thrive Elliot Regular"/>
              </a:rPr>
              <a:t>Alight Solutions </a:t>
            </a:r>
            <a:endParaRPr kumimoji="0" lang="en-US" sz="1400" b="0" i="0" u="none" strike="noStrike" kern="1200" cap="none" spc="0" normalizeH="0" baseline="0" noProof="0" dirty="0">
              <a:ln>
                <a:noFill/>
              </a:ln>
              <a:solidFill>
                <a:schemeClr val="tx1"/>
              </a:solidFill>
              <a:effectLst/>
              <a:uLnTx/>
              <a:uFillTx/>
              <a:latin typeface="+mn-lt"/>
              <a:ea typeface="+mn-ea"/>
              <a:cs typeface="FS Thrive Elliot Regular"/>
            </a:endParaRPr>
          </a:p>
        </p:txBody>
      </p:sp>
      <p:pic>
        <p:nvPicPr>
          <p:cNvPr id="16" name="Picture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60232" y="5943470"/>
            <a:ext cx="1677010" cy="961717"/>
          </a:xfrm>
          <a:prstGeom prst="rect">
            <a:avLst/>
          </a:prstGeom>
        </p:spPr>
      </p:pic>
    </p:spTree>
    <p:extLst>
      <p:ext uri="{BB962C8B-B14F-4D97-AF65-F5344CB8AC3E}">
        <p14:creationId xmlns:p14="http://schemas.microsoft.com/office/powerpoint/2010/main" val="257347388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A">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9147181" cy="6098120"/>
          </a:xfrm>
          <a:prstGeom prst="rect">
            <a:avLst/>
          </a:prstGeom>
        </p:spPr>
      </p:pic>
      <p:sp>
        <p:nvSpPr>
          <p:cNvPr id="5" name="bk object 16"/>
          <p:cNvSpPr/>
          <p:nvPr userDrawn="1"/>
        </p:nvSpPr>
        <p:spPr>
          <a:xfrm>
            <a:off x="-2540" y="2217886"/>
            <a:ext cx="9144000" cy="4640580"/>
          </a:xfrm>
          <a:custGeom>
            <a:avLst/>
            <a:gdLst/>
            <a:ahLst/>
            <a:cxnLst/>
            <a:rect l="l" t="t" r="r" b="b"/>
            <a:pathLst>
              <a:path w="9144000" h="4640580">
                <a:moveTo>
                  <a:pt x="0" y="0"/>
                </a:moveTo>
                <a:lnTo>
                  <a:pt x="0" y="4640110"/>
                </a:lnTo>
                <a:lnTo>
                  <a:pt x="9144000" y="4640110"/>
                </a:lnTo>
                <a:lnTo>
                  <a:pt x="9144000" y="3255810"/>
                </a:lnTo>
                <a:lnTo>
                  <a:pt x="8693150" y="3255810"/>
                </a:lnTo>
                <a:lnTo>
                  <a:pt x="8588621" y="3255405"/>
                </a:lnTo>
                <a:lnTo>
                  <a:pt x="8328484" y="3250882"/>
                </a:lnTo>
                <a:lnTo>
                  <a:pt x="8069495" y="3241372"/>
                </a:lnTo>
                <a:lnTo>
                  <a:pt x="7811796" y="3226923"/>
                </a:lnTo>
                <a:lnTo>
                  <a:pt x="7555434" y="3207580"/>
                </a:lnTo>
                <a:lnTo>
                  <a:pt x="7300454" y="3183391"/>
                </a:lnTo>
                <a:lnTo>
                  <a:pt x="7046903" y="3154401"/>
                </a:lnTo>
                <a:lnTo>
                  <a:pt x="6794828" y="3120657"/>
                </a:lnTo>
                <a:lnTo>
                  <a:pt x="6544273" y="3082203"/>
                </a:lnTo>
                <a:lnTo>
                  <a:pt x="6295285" y="3039088"/>
                </a:lnTo>
                <a:lnTo>
                  <a:pt x="6047910" y="2991356"/>
                </a:lnTo>
                <a:lnTo>
                  <a:pt x="5802195" y="2939055"/>
                </a:lnTo>
                <a:lnTo>
                  <a:pt x="5606848" y="2893954"/>
                </a:lnTo>
                <a:lnTo>
                  <a:pt x="5412616" y="2845981"/>
                </a:lnTo>
                <a:lnTo>
                  <a:pt x="5219523" y="2795161"/>
                </a:lnTo>
                <a:lnTo>
                  <a:pt x="5027593" y="2741516"/>
                </a:lnTo>
                <a:lnTo>
                  <a:pt x="4836848" y="2685070"/>
                </a:lnTo>
                <a:lnTo>
                  <a:pt x="4647312" y="2625848"/>
                </a:lnTo>
                <a:lnTo>
                  <a:pt x="4459010" y="2563872"/>
                </a:lnTo>
                <a:lnTo>
                  <a:pt x="4271964" y="2499165"/>
                </a:lnTo>
                <a:lnTo>
                  <a:pt x="4086199" y="2431753"/>
                </a:lnTo>
                <a:lnTo>
                  <a:pt x="3901737" y="2361658"/>
                </a:lnTo>
                <a:lnTo>
                  <a:pt x="3718603" y="2288904"/>
                </a:lnTo>
                <a:lnTo>
                  <a:pt x="3536820" y="2213515"/>
                </a:lnTo>
                <a:lnTo>
                  <a:pt x="3356412" y="2135514"/>
                </a:lnTo>
                <a:lnTo>
                  <a:pt x="3177402" y="2054925"/>
                </a:lnTo>
                <a:lnTo>
                  <a:pt x="2999814" y="1971772"/>
                </a:lnTo>
                <a:lnTo>
                  <a:pt x="2823671" y="1886078"/>
                </a:lnTo>
                <a:lnTo>
                  <a:pt x="2648998" y="1797866"/>
                </a:lnTo>
                <a:lnTo>
                  <a:pt x="2475817" y="1707161"/>
                </a:lnTo>
                <a:lnTo>
                  <a:pt x="2304152" y="1613986"/>
                </a:lnTo>
                <a:lnTo>
                  <a:pt x="2134028" y="1518365"/>
                </a:lnTo>
                <a:lnTo>
                  <a:pt x="1965467" y="1420321"/>
                </a:lnTo>
                <a:lnTo>
                  <a:pt x="1840086" y="1345213"/>
                </a:lnTo>
                <a:lnTo>
                  <a:pt x="1715608" y="1268765"/>
                </a:lnTo>
                <a:lnTo>
                  <a:pt x="1592043" y="1190987"/>
                </a:lnTo>
                <a:lnTo>
                  <a:pt x="1469400" y="1111890"/>
                </a:lnTo>
                <a:lnTo>
                  <a:pt x="1347690" y="1031484"/>
                </a:lnTo>
                <a:lnTo>
                  <a:pt x="1226923" y="949778"/>
                </a:lnTo>
                <a:lnTo>
                  <a:pt x="1107108" y="866782"/>
                </a:lnTo>
                <a:lnTo>
                  <a:pt x="988255" y="782506"/>
                </a:lnTo>
                <a:lnTo>
                  <a:pt x="870375" y="696961"/>
                </a:lnTo>
                <a:lnTo>
                  <a:pt x="753478" y="610156"/>
                </a:lnTo>
                <a:lnTo>
                  <a:pt x="637572" y="522101"/>
                </a:lnTo>
                <a:lnTo>
                  <a:pt x="522669" y="432807"/>
                </a:lnTo>
                <a:lnTo>
                  <a:pt x="408778" y="342283"/>
                </a:lnTo>
                <a:lnTo>
                  <a:pt x="295909" y="250538"/>
                </a:lnTo>
                <a:lnTo>
                  <a:pt x="184073" y="157584"/>
                </a:lnTo>
                <a:lnTo>
                  <a:pt x="73279" y="63430"/>
                </a:lnTo>
                <a:lnTo>
                  <a:pt x="0" y="0"/>
                </a:lnTo>
                <a:close/>
              </a:path>
              <a:path w="9144000" h="4640580">
                <a:moveTo>
                  <a:pt x="9144000" y="3248025"/>
                </a:moveTo>
                <a:lnTo>
                  <a:pt x="8944077" y="3253335"/>
                </a:lnTo>
                <a:lnTo>
                  <a:pt x="8693150" y="3255810"/>
                </a:lnTo>
                <a:lnTo>
                  <a:pt x="9144000" y="3255810"/>
                </a:lnTo>
                <a:lnTo>
                  <a:pt x="9144000" y="3248025"/>
                </a:lnTo>
                <a:close/>
              </a:path>
            </a:pathLst>
          </a:custGeom>
          <a:solidFill>
            <a:schemeClr val="bg1"/>
          </a:solidFill>
        </p:spPr>
        <p:txBody>
          <a:bodyPr wrap="square" lIns="0" tIns="0" rIns="0" bIns="0" rtlCol="0"/>
          <a:lstStyle/>
          <a:p>
            <a:endParaRPr dirty="0">
              <a:latin typeface="FS Thrive Elliot Regular"/>
            </a:endParaRPr>
          </a:p>
        </p:txBody>
      </p:sp>
      <p:sp>
        <p:nvSpPr>
          <p:cNvPr id="6" name="Text Placeholder 25"/>
          <p:cNvSpPr>
            <a:spLocks noGrp="1"/>
          </p:cNvSpPr>
          <p:nvPr>
            <p:ph type="body" sz="quarter" idx="10" hasCustomPrompt="1"/>
          </p:nvPr>
        </p:nvSpPr>
        <p:spPr>
          <a:xfrm>
            <a:off x="457200" y="3852875"/>
            <a:ext cx="1743075" cy="261938"/>
          </a:xfrm>
        </p:spPr>
        <p:txBody>
          <a:bodyPr lIns="0" tIns="0" rIns="0" bIns="0">
            <a:noAutofit/>
          </a:bodyPr>
          <a:lstStyle>
            <a:lvl1pPr marL="0" indent="0">
              <a:lnSpc>
                <a:spcPct val="100000"/>
              </a:lnSpc>
              <a:buNone/>
              <a:defRPr sz="1400"/>
            </a:lvl1pPr>
          </a:lstStyle>
          <a:p>
            <a:pPr lvl="0"/>
            <a:r>
              <a:rPr lang="en-US" dirty="0" smtClean="0"/>
              <a:t>Month X, XXXX</a:t>
            </a:r>
            <a:endParaRPr lang="en-US" dirty="0"/>
          </a:p>
        </p:txBody>
      </p:sp>
      <p:sp>
        <p:nvSpPr>
          <p:cNvPr id="8" name="Title 1"/>
          <p:cNvSpPr>
            <a:spLocks noGrp="1"/>
          </p:cNvSpPr>
          <p:nvPr>
            <p:ph type="ctrTitle" hasCustomPrompt="1"/>
          </p:nvPr>
        </p:nvSpPr>
        <p:spPr>
          <a:xfrm>
            <a:off x="457200" y="4267200"/>
            <a:ext cx="3453933" cy="1505088"/>
          </a:xfrm>
          <a:ln>
            <a:noFill/>
          </a:ln>
        </p:spPr>
        <p:txBody>
          <a:bodyPr anchor="b"/>
          <a:lstStyle>
            <a:lvl1pPr>
              <a:lnSpc>
                <a:spcPts val="4000"/>
              </a:lnSpc>
              <a:defRPr sz="4000" baseline="0"/>
            </a:lvl1pPr>
          </a:lstStyle>
          <a:p>
            <a:r>
              <a:rPr lang="en-US" dirty="0" smtClean="0"/>
              <a:t>40pt headline two lines max</a:t>
            </a:r>
            <a:endParaRPr lang="en-US" dirty="0"/>
          </a:p>
        </p:txBody>
      </p:sp>
      <p:sp>
        <p:nvSpPr>
          <p:cNvPr id="12" name="Rectangle 11"/>
          <p:cNvSpPr/>
          <p:nvPr userDrawn="1"/>
        </p:nvSpPr>
        <p:spPr>
          <a:xfrm>
            <a:off x="457200" y="6334273"/>
            <a:ext cx="1349728" cy="215444"/>
          </a:xfrm>
          <a:prstGeom prst="rect">
            <a:avLst/>
          </a:prstGeom>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FS Thrive Elliot Regular"/>
              </a:rPr>
              <a:t>Alight Solutions </a:t>
            </a:r>
            <a:endParaRPr kumimoji="0" lang="en-US" sz="1400" b="0" i="0" u="none" strike="noStrike" kern="1200" cap="none" spc="0" normalizeH="0" baseline="0" noProof="0" dirty="0">
              <a:ln>
                <a:noFill/>
              </a:ln>
              <a:solidFill>
                <a:schemeClr val="tx1"/>
              </a:solidFill>
              <a:effectLst/>
              <a:uLnTx/>
              <a:uFillTx/>
              <a:latin typeface="+mn-lt"/>
              <a:ea typeface="+mn-ea"/>
              <a:cs typeface="FS Thrive Elliot Regular"/>
            </a:endParaRPr>
          </a:p>
        </p:txBody>
      </p:sp>
      <p:pic>
        <p:nvPicPr>
          <p:cNvPr id="13" name="Picture 12" descr="Alight_Logo_RGB_Black.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0232" y="5943470"/>
            <a:ext cx="1677011" cy="961717"/>
          </a:xfrm>
          <a:prstGeom prst="rect">
            <a:avLst/>
          </a:prstGeom>
        </p:spPr>
      </p:pic>
    </p:spTree>
    <p:extLst>
      <p:ext uri="{BB962C8B-B14F-4D97-AF65-F5344CB8AC3E}">
        <p14:creationId xmlns:p14="http://schemas.microsoft.com/office/powerpoint/2010/main" val="295532823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2B">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540" y="296"/>
            <a:ext cx="9149721" cy="6605475"/>
          </a:xfrm>
          <a:prstGeom prst="rect">
            <a:avLst/>
          </a:prstGeom>
        </p:spPr>
      </p:pic>
      <p:sp>
        <p:nvSpPr>
          <p:cNvPr id="5" name="bk object 16"/>
          <p:cNvSpPr/>
          <p:nvPr userDrawn="1"/>
        </p:nvSpPr>
        <p:spPr>
          <a:xfrm>
            <a:off x="-2540" y="2217886"/>
            <a:ext cx="9144000" cy="4640580"/>
          </a:xfrm>
          <a:custGeom>
            <a:avLst/>
            <a:gdLst/>
            <a:ahLst/>
            <a:cxnLst/>
            <a:rect l="l" t="t" r="r" b="b"/>
            <a:pathLst>
              <a:path w="9144000" h="4640580">
                <a:moveTo>
                  <a:pt x="0" y="0"/>
                </a:moveTo>
                <a:lnTo>
                  <a:pt x="0" y="4640110"/>
                </a:lnTo>
                <a:lnTo>
                  <a:pt x="9144000" y="4640110"/>
                </a:lnTo>
                <a:lnTo>
                  <a:pt x="9144000" y="3255810"/>
                </a:lnTo>
                <a:lnTo>
                  <a:pt x="8693150" y="3255810"/>
                </a:lnTo>
                <a:lnTo>
                  <a:pt x="8588621" y="3255405"/>
                </a:lnTo>
                <a:lnTo>
                  <a:pt x="8328484" y="3250882"/>
                </a:lnTo>
                <a:lnTo>
                  <a:pt x="8069495" y="3241372"/>
                </a:lnTo>
                <a:lnTo>
                  <a:pt x="7811796" y="3226923"/>
                </a:lnTo>
                <a:lnTo>
                  <a:pt x="7555434" y="3207580"/>
                </a:lnTo>
                <a:lnTo>
                  <a:pt x="7300454" y="3183391"/>
                </a:lnTo>
                <a:lnTo>
                  <a:pt x="7046903" y="3154401"/>
                </a:lnTo>
                <a:lnTo>
                  <a:pt x="6794828" y="3120657"/>
                </a:lnTo>
                <a:lnTo>
                  <a:pt x="6544273" y="3082203"/>
                </a:lnTo>
                <a:lnTo>
                  <a:pt x="6295285" y="3039088"/>
                </a:lnTo>
                <a:lnTo>
                  <a:pt x="6047910" y="2991356"/>
                </a:lnTo>
                <a:lnTo>
                  <a:pt x="5802195" y="2939055"/>
                </a:lnTo>
                <a:lnTo>
                  <a:pt x="5606848" y="2893954"/>
                </a:lnTo>
                <a:lnTo>
                  <a:pt x="5412616" y="2845981"/>
                </a:lnTo>
                <a:lnTo>
                  <a:pt x="5219523" y="2795161"/>
                </a:lnTo>
                <a:lnTo>
                  <a:pt x="5027593" y="2741516"/>
                </a:lnTo>
                <a:lnTo>
                  <a:pt x="4836848" y="2685070"/>
                </a:lnTo>
                <a:lnTo>
                  <a:pt x="4647312" y="2625848"/>
                </a:lnTo>
                <a:lnTo>
                  <a:pt x="4459010" y="2563872"/>
                </a:lnTo>
                <a:lnTo>
                  <a:pt x="4271964" y="2499165"/>
                </a:lnTo>
                <a:lnTo>
                  <a:pt x="4086199" y="2431753"/>
                </a:lnTo>
                <a:lnTo>
                  <a:pt x="3901737" y="2361658"/>
                </a:lnTo>
                <a:lnTo>
                  <a:pt x="3718603" y="2288904"/>
                </a:lnTo>
                <a:lnTo>
                  <a:pt x="3536820" y="2213515"/>
                </a:lnTo>
                <a:lnTo>
                  <a:pt x="3356412" y="2135514"/>
                </a:lnTo>
                <a:lnTo>
                  <a:pt x="3177402" y="2054925"/>
                </a:lnTo>
                <a:lnTo>
                  <a:pt x="2999814" y="1971772"/>
                </a:lnTo>
                <a:lnTo>
                  <a:pt x="2823671" y="1886078"/>
                </a:lnTo>
                <a:lnTo>
                  <a:pt x="2648998" y="1797866"/>
                </a:lnTo>
                <a:lnTo>
                  <a:pt x="2475817" y="1707161"/>
                </a:lnTo>
                <a:lnTo>
                  <a:pt x="2304152" y="1613986"/>
                </a:lnTo>
                <a:lnTo>
                  <a:pt x="2134028" y="1518365"/>
                </a:lnTo>
                <a:lnTo>
                  <a:pt x="1965467" y="1420321"/>
                </a:lnTo>
                <a:lnTo>
                  <a:pt x="1840086" y="1345213"/>
                </a:lnTo>
                <a:lnTo>
                  <a:pt x="1715608" y="1268765"/>
                </a:lnTo>
                <a:lnTo>
                  <a:pt x="1592043" y="1190987"/>
                </a:lnTo>
                <a:lnTo>
                  <a:pt x="1469400" y="1111890"/>
                </a:lnTo>
                <a:lnTo>
                  <a:pt x="1347690" y="1031484"/>
                </a:lnTo>
                <a:lnTo>
                  <a:pt x="1226923" y="949778"/>
                </a:lnTo>
                <a:lnTo>
                  <a:pt x="1107108" y="866782"/>
                </a:lnTo>
                <a:lnTo>
                  <a:pt x="988255" y="782506"/>
                </a:lnTo>
                <a:lnTo>
                  <a:pt x="870375" y="696961"/>
                </a:lnTo>
                <a:lnTo>
                  <a:pt x="753478" y="610156"/>
                </a:lnTo>
                <a:lnTo>
                  <a:pt x="637572" y="522101"/>
                </a:lnTo>
                <a:lnTo>
                  <a:pt x="522669" y="432807"/>
                </a:lnTo>
                <a:lnTo>
                  <a:pt x="408778" y="342283"/>
                </a:lnTo>
                <a:lnTo>
                  <a:pt x="295909" y="250538"/>
                </a:lnTo>
                <a:lnTo>
                  <a:pt x="184073" y="157584"/>
                </a:lnTo>
                <a:lnTo>
                  <a:pt x="73279" y="63430"/>
                </a:lnTo>
                <a:lnTo>
                  <a:pt x="0" y="0"/>
                </a:lnTo>
                <a:close/>
              </a:path>
              <a:path w="9144000" h="4640580">
                <a:moveTo>
                  <a:pt x="9144000" y="3248025"/>
                </a:moveTo>
                <a:lnTo>
                  <a:pt x="8944077" y="3253335"/>
                </a:lnTo>
                <a:lnTo>
                  <a:pt x="8693150" y="3255810"/>
                </a:lnTo>
                <a:lnTo>
                  <a:pt x="9144000" y="3255810"/>
                </a:lnTo>
                <a:lnTo>
                  <a:pt x="9144000" y="3248025"/>
                </a:lnTo>
                <a:close/>
              </a:path>
            </a:pathLst>
          </a:custGeom>
          <a:solidFill>
            <a:schemeClr val="bg2"/>
          </a:solidFill>
        </p:spPr>
        <p:txBody>
          <a:bodyPr wrap="square" lIns="0" tIns="0" rIns="0" bIns="0" rtlCol="0"/>
          <a:lstStyle/>
          <a:p>
            <a:endParaRPr dirty="0">
              <a:latin typeface="FS Thrive Elliot Regular"/>
            </a:endParaRPr>
          </a:p>
        </p:txBody>
      </p:sp>
      <p:sp>
        <p:nvSpPr>
          <p:cNvPr id="6" name="Text Placeholder 25"/>
          <p:cNvSpPr>
            <a:spLocks noGrp="1"/>
          </p:cNvSpPr>
          <p:nvPr>
            <p:ph type="body" sz="quarter" idx="10" hasCustomPrompt="1"/>
          </p:nvPr>
        </p:nvSpPr>
        <p:spPr>
          <a:xfrm>
            <a:off x="457200" y="3852875"/>
            <a:ext cx="1743075" cy="261938"/>
          </a:xfrm>
        </p:spPr>
        <p:txBody>
          <a:bodyPr lIns="0" tIns="0" rIns="0" bIns="0">
            <a:noAutofit/>
          </a:bodyPr>
          <a:lstStyle>
            <a:lvl1pPr marL="0" indent="0">
              <a:lnSpc>
                <a:spcPct val="100000"/>
              </a:lnSpc>
              <a:buNone/>
              <a:defRPr sz="1400"/>
            </a:lvl1pPr>
          </a:lstStyle>
          <a:p>
            <a:pPr lvl="0"/>
            <a:r>
              <a:rPr lang="en-US" dirty="0" smtClean="0"/>
              <a:t>Month X, XXXX</a:t>
            </a:r>
            <a:endParaRPr lang="en-US" dirty="0"/>
          </a:p>
        </p:txBody>
      </p:sp>
      <p:sp>
        <p:nvSpPr>
          <p:cNvPr id="8" name="Title 1"/>
          <p:cNvSpPr>
            <a:spLocks noGrp="1"/>
          </p:cNvSpPr>
          <p:nvPr>
            <p:ph type="ctrTitle" hasCustomPrompt="1"/>
          </p:nvPr>
        </p:nvSpPr>
        <p:spPr>
          <a:xfrm>
            <a:off x="457200" y="4267200"/>
            <a:ext cx="3453933" cy="1505088"/>
          </a:xfrm>
          <a:ln>
            <a:noFill/>
          </a:ln>
        </p:spPr>
        <p:txBody>
          <a:bodyPr anchor="b"/>
          <a:lstStyle>
            <a:lvl1pPr>
              <a:lnSpc>
                <a:spcPts val="4000"/>
              </a:lnSpc>
              <a:defRPr sz="4000" baseline="0"/>
            </a:lvl1pPr>
          </a:lstStyle>
          <a:p>
            <a:r>
              <a:rPr lang="en-US" dirty="0" smtClean="0"/>
              <a:t>40pt headline two lines max</a:t>
            </a:r>
            <a:endParaRPr lang="en-US" dirty="0"/>
          </a:p>
        </p:txBody>
      </p:sp>
      <p:sp>
        <p:nvSpPr>
          <p:cNvPr id="12" name="Rectangle 11"/>
          <p:cNvSpPr/>
          <p:nvPr userDrawn="1"/>
        </p:nvSpPr>
        <p:spPr>
          <a:xfrm>
            <a:off x="457200" y="6334273"/>
            <a:ext cx="1349728" cy="215444"/>
          </a:xfrm>
          <a:prstGeom prst="rect">
            <a:avLst/>
          </a:prstGeom>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FS Thrive Elliot Regular"/>
              </a:rPr>
              <a:t>Alight Solutions </a:t>
            </a:r>
            <a:endParaRPr kumimoji="0" lang="en-US" sz="1400" b="0" i="0" u="none" strike="noStrike" kern="1200" cap="none" spc="0" normalizeH="0" baseline="0" noProof="0" dirty="0">
              <a:ln>
                <a:noFill/>
              </a:ln>
              <a:solidFill>
                <a:schemeClr val="tx1"/>
              </a:solidFill>
              <a:effectLst/>
              <a:uLnTx/>
              <a:uFillTx/>
              <a:latin typeface="+mn-lt"/>
              <a:ea typeface="+mn-ea"/>
              <a:cs typeface="FS Thrive Elliot Regular"/>
            </a:endParaRPr>
          </a:p>
        </p:txBody>
      </p:sp>
      <p:pic>
        <p:nvPicPr>
          <p:cNvPr id="13" name="Picture 12" descr="Alight_Logo_RGB_Black.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0232" y="5943470"/>
            <a:ext cx="1677011" cy="961717"/>
          </a:xfrm>
          <a:prstGeom prst="rect">
            <a:avLst/>
          </a:prstGeom>
        </p:spPr>
      </p:pic>
    </p:spTree>
    <p:extLst>
      <p:ext uri="{BB962C8B-B14F-4D97-AF65-F5344CB8AC3E}">
        <p14:creationId xmlns:p14="http://schemas.microsoft.com/office/powerpoint/2010/main" val="15332149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2C">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2539" y="0"/>
            <a:ext cx="9146540" cy="5589337"/>
          </a:xfrm>
          <a:prstGeom prst="rect">
            <a:avLst/>
          </a:prstGeom>
        </p:spPr>
      </p:pic>
      <p:sp>
        <p:nvSpPr>
          <p:cNvPr id="5" name="bk object 16"/>
          <p:cNvSpPr/>
          <p:nvPr userDrawn="1"/>
        </p:nvSpPr>
        <p:spPr>
          <a:xfrm>
            <a:off x="-2540" y="2226839"/>
            <a:ext cx="9146540" cy="4641869"/>
          </a:xfrm>
          <a:custGeom>
            <a:avLst/>
            <a:gdLst/>
            <a:ahLst/>
            <a:cxnLst/>
            <a:rect l="l" t="t" r="r" b="b"/>
            <a:pathLst>
              <a:path w="9144000" h="4640580">
                <a:moveTo>
                  <a:pt x="0" y="0"/>
                </a:moveTo>
                <a:lnTo>
                  <a:pt x="0" y="4640110"/>
                </a:lnTo>
                <a:lnTo>
                  <a:pt x="9144000" y="4640110"/>
                </a:lnTo>
                <a:lnTo>
                  <a:pt x="9144000" y="3255810"/>
                </a:lnTo>
                <a:lnTo>
                  <a:pt x="8693150" y="3255810"/>
                </a:lnTo>
                <a:lnTo>
                  <a:pt x="8588621" y="3255405"/>
                </a:lnTo>
                <a:lnTo>
                  <a:pt x="8328484" y="3250882"/>
                </a:lnTo>
                <a:lnTo>
                  <a:pt x="8069495" y="3241372"/>
                </a:lnTo>
                <a:lnTo>
                  <a:pt x="7811796" y="3226923"/>
                </a:lnTo>
                <a:lnTo>
                  <a:pt x="7555434" y="3207580"/>
                </a:lnTo>
                <a:lnTo>
                  <a:pt x="7300454" y="3183391"/>
                </a:lnTo>
                <a:lnTo>
                  <a:pt x="7046903" y="3154401"/>
                </a:lnTo>
                <a:lnTo>
                  <a:pt x="6794828" y="3120657"/>
                </a:lnTo>
                <a:lnTo>
                  <a:pt x="6544273" y="3082203"/>
                </a:lnTo>
                <a:lnTo>
                  <a:pt x="6295285" y="3039088"/>
                </a:lnTo>
                <a:lnTo>
                  <a:pt x="6047910" y="2991356"/>
                </a:lnTo>
                <a:lnTo>
                  <a:pt x="5802195" y="2939055"/>
                </a:lnTo>
                <a:lnTo>
                  <a:pt x="5606848" y="2893954"/>
                </a:lnTo>
                <a:lnTo>
                  <a:pt x="5412616" y="2845981"/>
                </a:lnTo>
                <a:lnTo>
                  <a:pt x="5219523" y="2795161"/>
                </a:lnTo>
                <a:lnTo>
                  <a:pt x="5027593" y="2741516"/>
                </a:lnTo>
                <a:lnTo>
                  <a:pt x="4836848" y="2685070"/>
                </a:lnTo>
                <a:lnTo>
                  <a:pt x="4647312" y="2625848"/>
                </a:lnTo>
                <a:lnTo>
                  <a:pt x="4459010" y="2563872"/>
                </a:lnTo>
                <a:lnTo>
                  <a:pt x="4271964" y="2499165"/>
                </a:lnTo>
                <a:lnTo>
                  <a:pt x="4086199" y="2431753"/>
                </a:lnTo>
                <a:lnTo>
                  <a:pt x="3901737" y="2361658"/>
                </a:lnTo>
                <a:lnTo>
                  <a:pt x="3718603" y="2288904"/>
                </a:lnTo>
                <a:lnTo>
                  <a:pt x="3536820" y="2213515"/>
                </a:lnTo>
                <a:lnTo>
                  <a:pt x="3356412" y="2135514"/>
                </a:lnTo>
                <a:lnTo>
                  <a:pt x="3177402" y="2054925"/>
                </a:lnTo>
                <a:lnTo>
                  <a:pt x="2999814" y="1971772"/>
                </a:lnTo>
                <a:lnTo>
                  <a:pt x="2823671" y="1886078"/>
                </a:lnTo>
                <a:lnTo>
                  <a:pt x="2648998" y="1797866"/>
                </a:lnTo>
                <a:lnTo>
                  <a:pt x="2475817" y="1707161"/>
                </a:lnTo>
                <a:lnTo>
                  <a:pt x="2304152" y="1613986"/>
                </a:lnTo>
                <a:lnTo>
                  <a:pt x="2134028" y="1518365"/>
                </a:lnTo>
                <a:lnTo>
                  <a:pt x="1965467" y="1420321"/>
                </a:lnTo>
                <a:lnTo>
                  <a:pt x="1840086" y="1345213"/>
                </a:lnTo>
                <a:lnTo>
                  <a:pt x="1715608" y="1268765"/>
                </a:lnTo>
                <a:lnTo>
                  <a:pt x="1592043" y="1190987"/>
                </a:lnTo>
                <a:lnTo>
                  <a:pt x="1469400" y="1111890"/>
                </a:lnTo>
                <a:lnTo>
                  <a:pt x="1347690" y="1031484"/>
                </a:lnTo>
                <a:lnTo>
                  <a:pt x="1226923" y="949778"/>
                </a:lnTo>
                <a:lnTo>
                  <a:pt x="1107108" y="866782"/>
                </a:lnTo>
                <a:lnTo>
                  <a:pt x="988255" y="782506"/>
                </a:lnTo>
                <a:lnTo>
                  <a:pt x="870375" y="696961"/>
                </a:lnTo>
                <a:lnTo>
                  <a:pt x="753478" y="610156"/>
                </a:lnTo>
                <a:lnTo>
                  <a:pt x="637572" y="522101"/>
                </a:lnTo>
                <a:lnTo>
                  <a:pt x="522669" y="432807"/>
                </a:lnTo>
                <a:lnTo>
                  <a:pt x="408778" y="342283"/>
                </a:lnTo>
                <a:lnTo>
                  <a:pt x="295909" y="250538"/>
                </a:lnTo>
                <a:lnTo>
                  <a:pt x="184073" y="157584"/>
                </a:lnTo>
                <a:lnTo>
                  <a:pt x="73279" y="63430"/>
                </a:lnTo>
                <a:lnTo>
                  <a:pt x="0" y="0"/>
                </a:lnTo>
                <a:close/>
              </a:path>
              <a:path w="9144000" h="4640580">
                <a:moveTo>
                  <a:pt x="9144000" y="3248025"/>
                </a:moveTo>
                <a:lnTo>
                  <a:pt x="8944077" y="3253335"/>
                </a:lnTo>
                <a:lnTo>
                  <a:pt x="8693150" y="3255810"/>
                </a:lnTo>
                <a:lnTo>
                  <a:pt x="9144000" y="3255810"/>
                </a:lnTo>
                <a:lnTo>
                  <a:pt x="9144000" y="3248025"/>
                </a:lnTo>
                <a:close/>
              </a:path>
            </a:pathLst>
          </a:custGeom>
          <a:solidFill>
            <a:schemeClr val="tx1"/>
          </a:solidFill>
        </p:spPr>
        <p:txBody>
          <a:bodyPr wrap="square" lIns="0" tIns="0" rIns="0" bIns="0" rtlCol="0"/>
          <a:lstStyle/>
          <a:p>
            <a:endParaRPr dirty="0">
              <a:latin typeface="FS Thrive Elliot Regular"/>
            </a:endParaRPr>
          </a:p>
        </p:txBody>
      </p:sp>
      <p:sp>
        <p:nvSpPr>
          <p:cNvPr id="6" name="Text Placeholder 25"/>
          <p:cNvSpPr>
            <a:spLocks noGrp="1"/>
          </p:cNvSpPr>
          <p:nvPr>
            <p:ph type="body" sz="quarter" idx="10" hasCustomPrompt="1"/>
          </p:nvPr>
        </p:nvSpPr>
        <p:spPr>
          <a:xfrm>
            <a:off x="457200" y="3852875"/>
            <a:ext cx="1743075" cy="261938"/>
          </a:xfrm>
        </p:spPr>
        <p:txBody>
          <a:bodyPr lIns="0" tIns="0" rIns="0" bIns="0">
            <a:noAutofit/>
          </a:bodyPr>
          <a:lstStyle>
            <a:lvl1pPr marL="0" indent="0">
              <a:lnSpc>
                <a:spcPct val="100000"/>
              </a:lnSpc>
              <a:buNone/>
              <a:defRPr sz="1400">
                <a:solidFill>
                  <a:schemeClr val="bg1"/>
                </a:solidFill>
              </a:defRPr>
            </a:lvl1pPr>
          </a:lstStyle>
          <a:p>
            <a:pPr lvl="0"/>
            <a:r>
              <a:rPr lang="en-US" dirty="0" smtClean="0"/>
              <a:t>Month X, XXXX</a:t>
            </a:r>
            <a:endParaRPr lang="en-US" dirty="0"/>
          </a:p>
        </p:txBody>
      </p:sp>
      <p:sp>
        <p:nvSpPr>
          <p:cNvPr id="8" name="Title 1"/>
          <p:cNvSpPr>
            <a:spLocks noGrp="1"/>
          </p:cNvSpPr>
          <p:nvPr>
            <p:ph type="ctrTitle" hasCustomPrompt="1"/>
          </p:nvPr>
        </p:nvSpPr>
        <p:spPr>
          <a:xfrm>
            <a:off x="457200" y="4267200"/>
            <a:ext cx="3453933" cy="1505088"/>
          </a:xfrm>
          <a:ln>
            <a:noFill/>
          </a:ln>
        </p:spPr>
        <p:txBody>
          <a:bodyPr anchor="b"/>
          <a:lstStyle>
            <a:lvl1pPr>
              <a:lnSpc>
                <a:spcPts val="4000"/>
              </a:lnSpc>
              <a:defRPr sz="4000" baseline="0">
                <a:solidFill>
                  <a:schemeClr val="bg2"/>
                </a:solidFill>
              </a:defRPr>
            </a:lvl1pPr>
          </a:lstStyle>
          <a:p>
            <a:r>
              <a:rPr lang="en-US" dirty="0" smtClean="0"/>
              <a:t>40pt headline two lines max</a:t>
            </a:r>
            <a:endParaRPr lang="en-US" dirty="0"/>
          </a:p>
        </p:txBody>
      </p:sp>
      <p:sp>
        <p:nvSpPr>
          <p:cNvPr id="12" name="Rectangle 11"/>
          <p:cNvSpPr/>
          <p:nvPr userDrawn="1"/>
        </p:nvSpPr>
        <p:spPr>
          <a:xfrm>
            <a:off x="457200" y="6334273"/>
            <a:ext cx="1349728" cy="215444"/>
          </a:xfrm>
          <a:prstGeom prst="rect">
            <a:avLst/>
          </a:prstGeom>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bg1"/>
                </a:solidFill>
                <a:effectLst/>
                <a:uLnTx/>
                <a:uFillTx/>
                <a:latin typeface="+mn-lt"/>
                <a:ea typeface="+mn-ea"/>
                <a:cs typeface="FS Thrive Elliot Regular"/>
              </a:rPr>
              <a:t>Alight Solutions </a:t>
            </a:r>
            <a:endParaRPr kumimoji="0" lang="en-US" sz="1400" b="0" i="0" u="none" strike="noStrike" kern="1200" cap="none" spc="0" normalizeH="0" baseline="0" noProof="0" dirty="0">
              <a:ln>
                <a:noFill/>
              </a:ln>
              <a:solidFill>
                <a:schemeClr val="bg1"/>
              </a:solidFill>
              <a:effectLst/>
              <a:uLnTx/>
              <a:uFillTx/>
              <a:latin typeface="+mn-lt"/>
              <a:ea typeface="+mn-ea"/>
              <a:cs typeface="FS Thrive Elliot Regular"/>
            </a:endParaRPr>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0232" y="5943470"/>
            <a:ext cx="1677010" cy="961717"/>
          </a:xfrm>
          <a:prstGeom prst="rect">
            <a:avLst/>
          </a:prstGeom>
        </p:spPr>
      </p:pic>
    </p:spTree>
    <p:extLst>
      <p:ext uri="{BB962C8B-B14F-4D97-AF65-F5344CB8AC3E}">
        <p14:creationId xmlns:p14="http://schemas.microsoft.com/office/powerpoint/2010/main" val="187861133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p:blipFill>
        <p:spPr>
          <a:xfrm>
            <a:off x="0" y="0"/>
            <a:ext cx="9144000" cy="6858001"/>
          </a:xfrm>
          <a:prstGeom prst="rect">
            <a:avLst/>
          </a:prstGeom>
          <a:noFill/>
          <a:ln>
            <a:noFill/>
          </a:ln>
        </p:spPr>
      </p:pic>
      <p:sp>
        <p:nvSpPr>
          <p:cNvPr id="5" name="bk object 16"/>
          <p:cNvSpPr/>
          <p:nvPr userDrawn="1"/>
        </p:nvSpPr>
        <p:spPr>
          <a:xfrm>
            <a:off x="-4929" y="0"/>
            <a:ext cx="6932295" cy="6858000"/>
          </a:xfrm>
          <a:custGeom>
            <a:avLst/>
            <a:gdLst/>
            <a:ahLst/>
            <a:cxnLst/>
            <a:rect l="l" t="t" r="r" b="b"/>
            <a:pathLst>
              <a:path w="6932295" h="6858000">
                <a:moveTo>
                  <a:pt x="6928231" y="0"/>
                </a:moveTo>
                <a:lnTo>
                  <a:pt x="0" y="0"/>
                </a:lnTo>
                <a:lnTo>
                  <a:pt x="0" y="6858000"/>
                </a:lnTo>
                <a:lnTo>
                  <a:pt x="3190760" y="6858000"/>
                </a:lnTo>
                <a:lnTo>
                  <a:pt x="3272946" y="6807779"/>
                </a:lnTo>
                <a:lnTo>
                  <a:pt x="3354453" y="6756567"/>
                </a:lnTo>
                <a:lnTo>
                  <a:pt x="3435273" y="6704372"/>
                </a:lnTo>
                <a:lnTo>
                  <a:pt x="3515397" y="6651202"/>
                </a:lnTo>
                <a:lnTo>
                  <a:pt x="3594816" y="6597066"/>
                </a:lnTo>
                <a:lnTo>
                  <a:pt x="3673523" y="6541971"/>
                </a:lnTo>
                <a:lnTo>
                  <a:pt x="3751509" y="6485927"/>
                </a:lnTo>
                <a:lnTo>
                  <a:pt x="3828766" y="6428942"/>
                </a:lnTo>
                <a:lnTo>
                  <a:pt x="3905285" y="6371023"/>
                </a:lnTo>
                <a:lnTo>
                  <a:pt x="3981058" y="6312181"/>
                </a:lnTo>
                <a:lnTo>
                  <a:pt x="4018661" y="6282415"/>
                </a:lnTo>
                <a:lnTo>
                  <a:pt x="4056076" y="6252422"/>
                </a:lnTo>
                <a:lnTo>
                  <a:pt x="4093299" y="6222201"/>
                </a:lnTo>
                <a:lnTo>
                  <a:pt x="4130331" y="6191755"/>
                </a:lnTo>
                <a:lnTo>
                  <a:pt x="4167170" y="6161084"/>
                </a:lnTo>
                <a:lnTo>
                  <a:pt x="4203815" y="6130189"/>
                </a:lnTo>
                <a:lnTo>
                  <a:pt x="4240265" y="6099071"/>
                </a:lnTo>
                <a:lnTo>
                  <a:pt x="4276519" y="6067732"/>
                </a:lnTo>
                <a:lnTo>
                  <a:pt x="4312576" y="6036172"/>
                </a:lnTo>
                <a:lnTo>
                  <a:pt x="4348435" y="6004392"/>
                </a:lnTo>
                <a:lnTo>
                  <a:pt x="4384095" y="5972394"/>
                </a:lnTo>
                <a:lnTo>
                  <a:pt x="4419555" y="5940178"/>
                </a:lnTo>
                <a:lnTo>
                  <a:pt x="4454814" y="5907746"/>
                </a:lnTo>
                <a:lnTo>
                  <a:pt x="4489870" y="5875099"/>
                </a:lnTo>
                <a:lnTo>
                  <a:pt x="4524723" y="5842237"/>
                </a:lnTo>
                <a:lnTo>
                  <a:pt x="4559371" y="5809161"/>
                </a:lnTo>
                <a:lnTo>
                  <a:pt x="4593815" y="5775874"/>
                </a:lnTo>
                <a:lnTo>
                  <a:pt x="4628051" y="5742375"/>
                </a:lnTo>
                <a:lnTo>
                  <a:pt x="4662080" y="5708667"/>
                </a:lnTo>
                <a:lnTo>
                  <a:pt x="4695901" y="5674749"/>
                </a:lnTo>
                <a:lnTo>
                  <a:pt x="4729512" y="5640623"/>
                </a:lnTo>
                <a:lnTo>
                  <a:pt x="4762912" y="5606290"/>
                </a:lnTo>
                <a:lnTo>
                  <a:pt x="4796101" y="5571751"/>
                </a:lnTo>
                <a:lnTo>
                  <a:pt x="4829077" y="5537007"/>
                </a:lnTo>
                <a:lnTo>
                  <a:pt x="4861839" y="5502059"/>
                </a:lnTo>
                <a:lnTo>
                  <a:pt x="4894386" y="5466909"/>
                </a:lnTo>
                <a:lnTo>
                  <a:pt x="4926718" y="5431556"/>
                </a:lnTo>
                <a:lnTo>
                  <a:pt x="4958832" y="5396003"/>
                </a:lnTo>
                <a:lnTo>
                  <a:pt x="4990728" y="5360250"/>
                </a:lnTo>
                <a:lnTo>
                  <a:pt x="5022406" y="5324299"/>
                </a:lnTo>
                <a:lnTo>
                  <a:pt x="5053863" y="5288150"/>
                </a:lnTo>
                <a:lnTo>
                  <a:pt x="5085099" y="5251805"/>
                </a:lnTo>
                <a:lnTo>
                  <a:pt x="5116113" y="5215264"/>
                </a:lnTo>
                <a:lnTo>
                  <a:pt x="5146903" y="5178528"/>
                </a:lnTo>
                <a:lnTo>
                  <a:pt x="5177470" y="5141599"/>
                </a:lnTo>
                <a:lnTo>
                  <a:pt x="5207811" y="5104478"/>
                </a:lnTo>
                <a:lnTo>
                  <a:pt x="5237925" y="5067166"/>
                </a:lnTo>
                <a:lnTo>
                  <a:pt x="5267813" y="5029663"/>
                </a:lnTo>
                <a:lnTo>
                  <a:pt x="5297471" y="4991971"/>
                </a:lnTo>
                <a:lnTo>
                  <a:pt x="5326900" y="4954091"/>
                </a:lnTo>
                <a:lnTo>
                  <a:pt x="5356099" y="4916024"/>
                </a:lnTo>
                <a:lnTo>
                  <a:pt x="5385066" y="4877771"/>
                </a:lnTo>
                <a:lnTo>
                  <a:pt x="5413800" y="4839333"/>
                </a:lnTo>
                <a:lnTo>
                  <a:pt x="5442300" y="4800711"/>
                </a:lnTo>
                <a:lnTo>
                  <a:pt x="5470566" y="4761906"/>
                </a:lnTo>
                <a:lnTo>
                  <a:pt x="5498596" y="4722919"/>
                </a:lnTo>
                <a:lnTo>
                  <a:pt x="5526389" y="4683752"/>
                </a:lnTo>
                <a:lnTo>
                  <a:pt x="5553944" y="4644404"/>
                </a:lnTo>
                <a:lnTo>
                  <a:pt x="5581260" y="4604878"/>
                </a:lnTo>
                <a:lnTo>
                  <a:pt x="5608336" y="4565174"/>
                </a:lnTo>
                <a:lnTo>
                  <a:pt x="5635171" y="4525294"/>
                </a:lnTo>
                <a:lnTo>
                  <a:pt x="5661764" y="4485238"/>
                </a:lnTo>
                <a:lnTo>
                  <a:pt x="5688114" y="4445008"/>
                </a:lnTo>
                <a:lnTo>
                  <a:pt x="5714219" y="4404604"/>
                </a:lnTo>
                <a:lnTo>
                  <a:pt x="5740079" y="4364027"/>
                </a:lnTo>
                <a:lnTo>
                  <a:pt x="5765693" y="4323280"/>
                </a:lnTo>
                <a:lnTo>
                  <a:pt x="5791060" y="4282362"/>
                </a:lnTo>
                <a:lnTo>
                  <a:pt x="5816178" y="4241274"/>
                </a:lnTo>
                <a:lnTo>
                  <a:pt x="5841046" y="4200019"/>
                </a:lnTo>
                <a:lnTo>
                  <a:pt x="5865665" y="4158596"/>
                </a:lnTo>
                <a:lnTo>
                  <a:pt x="5890031" y="4117008"/>
                </a:lnTo>
                <a:lnTo>
                  <a:pt x="5914145" y="4075254"/>
                </a:lnTo>
                <a:lnTo>
                  <a:pt x="5938005" y="4033336"/>
                </a:lnTo>
                <a:lnTo>
                  <a:pt x="5961611" y="3991255"/>
                </a:lnTo>
                <a:lnTo>
                  <a:pt x="5984961" y="3949012"/>
                </a:lnTo>
                <a:lnTo>
                  <a:pt x="6008054" y="3906608"/>
                </a:lnTo>
                <a:lnTo>
                  <a:pt x="6030889" y="3864045"/>
                </a:lnTo>
                <a:lnTo>
                  <a:pt x="6053465" y="3821322"/>
                </a:lnTo>
                <a:lnTo>
                  <a:pt x="6075781" y="3778442"/>
                </a:lnTo>
                <a:lnTo>
                  <a:pt x="6097837" y="3735406"/>
                </a:lnTo>
                <a:lnTo>
                  <a:pt x="6119630" y="3692213"/>
                </a:lnTo>
                <a:lnTo>
                  <a:pt x="6141160" y="3648866"/>
                </a:lnTo>
                <a:lnTo>
                  <a:pt x="6162426" y="3605366"/>
                </a:lnTo>
                <a:lnTo>
                  <a:pt x="6183427" y="3561713"/>
                </a:lnTo>
                <a:lnTo>
                  <a:pt x="6204161" y="3517908"/>
                </a:lnTo>
                <a:lnTo>
                  <a:pt x="6224628" y="3473953"/>
                </a:lnTo>
                <a:lnTo>
                  <a:pt x="6244827" y="3429849"/>
                </a:lnTo>
                <a:lnTo>
                  <a:pt x="6264757" y="3385597"/>
                </a:lnTo>
                <a:lnTo>
                  <a:pt x="6284416" y="3341197"/>
                </a:lnTo>
                <a:lnTo>
                  <a:pt x="6303803" y="3296651"/>
                </a:lnTo>
                <a:lnTo>
                  <a:pt x="6322918" y="3251960"/>
                </a:lnTo>
                <a:lnTo>
                  <a:pt x="6341760" y="3207124"/>
                </a:lnTo>
                <a:lnTo>
                  <a:pt x="6360326" y="3162146"/>
                </a:lnTo>
                <a:lnTo>
                  <a:pt x="6378618" y="3117026"/>
                </a:lnTo>
                <a:lnTo>
                  <a:pt x="6396632" y="3071765"/>
                </a:lnTo>
                <a:lnTo>
                  <a:pt x="6414368" y="3026363"/>
                </a:lnTo>
                <a:lnTo>
                  <a:pt x="6431826" y="2980823"/>
                </a:lnTo>
                <a:lnTo>
                  <a:pt x="6449004" y="2935145"/>
                </a:lnTo>
                <a:lnTo>
                  <a:pt x="6465901" y="2889331"/>
                </a:lnTo>
                <a:lnTo>
                  <a:pt x="6482516" y="2843380"/>
                </a:lnTo>
                <a:lnTo>
                  <a:pt x="6498848" y="2797295"/>
                </a:lnTo>
                <a:lnTo>
                  <a:pt x="6514896" y="2751077"/>
                </a:lnTo>
                <a:lnTo>
                  <a:pt x="6530658" y="2704725"/>
                </a:lnTo>
                <a:lnTo>
                  <a:pt x="6546135" y="2658243"/>
                </a:lnTo>
                <a:lnTo>
                  <a:pt x="6561324" y="2611629"/>
                </a:lnTo>
                <a:lnTo>
                  <a:pt x="6576225" y="2564887"/>
                </a:lnTo>
                <a:lnTo>
                  <a:pt x="6590837" y="2518016"/>
                </a:lnTo>
                <a:lnTo>
                  <a:pt x="6605158" y="2471017"/>
                </a:lnTo>
                <a:lnTo>
                  <a:pt x="6619188" y="2423893"/>
                </a:lnTo>
                <a:lnTo>
                  <a:pt x="6632926" y="2376643"/>
                </a:lnTo>
                <a:lnTo>
                  <a:pt x="6646370" y="2329269"/>
                </a:lnTo>
                <a:lnTo>
                  <a:pt x="6659519" y="2281771"/>
                </a:lnTo>
                <a:lnTo>
                  <a:pt x="6672373" y="2234152"/>
                </a:lnTo>
                <a:lnTo>
                  <a:pt x="6684930" y="2186412"/>
                </a:lnTo>
                <a:lnTo>
                  <a:pt x="6697189" y="2138551"/>
                </a:lnTo>
                <a:lnTo>
                  <a:pt x="6709150" y="2090572"/>
                </a:lnTo>
                <a:lnTo>
                  <a:pt x="6720811" y="2042475"/>
                </a:lnTo>
                <a:lnTo>
                  <a:pt x="6732171" y="1994261"/>
                </a:lnTo>
                <a:lnTo>
                  <a:pt x="6743229" y="1945931"/>
                </a:lnTo>
                <a:lnTo>
                  <a:pt x="6753984" y="1897486"/>
                </a:lnTo>
                <a:lnTo>
                  <a:pt x="6764435" y="1848928"/>
                </a:lnTo>
                <a:lnTo>
                  <a:pt x="6774581" y="1800257"/>
                </a:lnTo>
                <a:lnTo>
                  <a:pt x="6784421" y="1751474"/>
                </a:lnTo>
                <a:lnTo>
                  <a:pt x="6793954" y="1702581"/>
                </a:lnTo>
                <a:lnTo>
                  <a:pt x="6803178" y="1653578"/>
                </a:lnTo>
                <a:lnTo>
                  <a:pt x="6812094" y="1604467"/>
                </a:lnTo>
                <a:lnTo>
                  <a:pt x="6820699" y="1555249"/>
                </a:lnTo>
                <a:lnTo>
                  <a:pt x="6828992" y="1505924"/>
                </a:lnTo>
                <a:lnTo>
                  <a:pt x="6836974" y="1456494"/>
                </a:lnTo>
                <a:lnTo>
                  <a:pt x="6844641" y="1406959"/>
                </a:lnTo>
                <a:lnTo>
                  <a:pt x="6851995" y="1357321"/>
                </a:lnTo>
                <a:lnTo>
                  <a:pt x="6859032" y="1307582"/>
                </a:lnTo>
                <a:lnTo>
                  <a:pt x="6865754" y="1257741"/>
                </a:lnTo>
                <a:lnTo>
                  <a:pt x="6872157" y="1207799"/>
                </a:lnTo>
                <a:lnTo>
                  <a:pt x="6878242" y="1157759"/>
                </a:lnTo>
                <a:lnTo>
                  <a:pt x="6884007" y="1107621"/>
                </a:lnTo>
                <a:lnTo>
                  <a:pt x="6889452" y="1057386"/>
                </a:lnTo>
                <a:lnTo>
                  <a:pt x="6894574" y="1007055"/>
                </a:lnTo>
                <a:lnTo>
                  <a:pt x="6899374" y="956630"/>
                </a:lnTo>
                <a:lnTo>
                  <a:pt x="6903850" y="906110"/>
                </a:lnTo>
                <a:lnTo>
                  <a:pt x="6908000" y="855498"/>
                </a:lnTo>
                <a:lnTo>
                  <a:pt x="6911825" y="804794"/>
                </a:lnTo>
                <a:lnTo>
                  <a:pt x="6915323" y="754000"/>
                </a:lnTo>
                <a:lnTo>
                  <a:pt x="6918492" y="703115"/>
                </a:lnTo>
                <a:lnTo>
                  <a:pt x="6921332" y="652143"/>
                </a:lnTo>
                <a:lnTo>
                  <a:pt x="6923842" y="601082"/>
                </a:lnTo>
                <a:lnTo>
                  <a:pt x="6926021" y="549936"/>
                </a:lnTo>
                <a:lnTo>
                  <a:pt x="6927868" y="498704"/>
                </a:lnTo>
                <a:lnTo>
                  <a:pt x="6929381" y="447387"/>
                </a:lnTo>
                <a:lnTo>
                  <a:pt x="6930560" y="395988"/>
                </a:lnTo>
                <a:lnTo>
                  <a:pt x="6931403" y="344506"/>
                </a:lnTo>
                <a:lnTo>
                  <a:pt x="6931909" y="292943"/>
                </a:lnTo>
                <a:lnTo>
                  <a:pt x="6932079" y="241300"/>
                </a:lnTo>
                <a:lnTo>
                  <a:pt x="6931915" y="192897"/>
                </a:lnTo>
                <a:lnTo>
                  <a:pt x="6931434" y="144568"/>
                </a:lnTo>
                <a:lnTo>
                  <a:pt x="6930649" y="96310"/>
                </a:lnTo>
                <a:lnTo>
                  <a:pt x="6929577" y="48122"/>
                </a:lnTo>
                <a:lnTo>
                  <a:pt x="6928231" y="0"/>
                </a:lnTo>
                <a:close/>
              </a:path>
            </a:pathLst>
          </a:custGeom>
          <a:solidFill>
            <a:srgbClr val="FFFFFF"/>
          </a:solidFill>
        </p:spPr>
        <p:txBody>
          <a:bodyPr wrap="square" lIns="0" tIns="0" rIns="0" bIns="0" rtlCol="0"/>
          <a:lstStyle/>
          <a:p>
            <a:endParaRPr dirty="0">
              <a:latin typeface="FS Thrive Elliot Regular"/>
            </a:endParaRPr>
          </a:p>
        </p:txBody>
      </p:sp>
      <p:sp>
        <p:nvSpPr>
          <p:cNvPr id="7" name="Title 1"/>
          <p:cNvSpPr>
            <a:spLocks noGrp="1"/>
          </p:cNvSpPr>
          <p:nvPr>
            <p:ph type="ctrTitle" hasCustomPrompt="1"/>
          </p:nvPr>
        </p:nvSpPr>
        <p:spPr>
          <a:xfrm>
            <a:off x="457200" y="457201"/>
            <a:ext cx="4143622" cy="1505088"/>
          </a:xfrm>
          <a:ln>
            <a:noFill/>
          </a:ln>
        </p:spPr>
        <p:txBody>
          <a:bodyPr anchor="b"/>
          <a:lstStyle>
            <a:lvl1pPr>
              <a:lnSpc>
                <a:spcPts val="4000"/>
              </a:lnSpc>
              <a:defRPr sz="4000" baseline="0"/>
            </a:lvl1pPr>
          </a:lstStyle>
          <a:p>
            <a:r>
              <a:rPr lang="en-US" dirty="0" smtClean="0"/>
              <a:t>40pt headline three lines max sentence case </a:t>
            </a:r>
            <a:endParaRPr lang="en-US" dirty="0"/>
          </a:p>
        </p:txBody>
      </p:sp>
      <p:sp>
        <p:nvSpPr>
          <p:cNvPr id="8" name="Text Placeholder 25"/>
          <p:cNvSpPr>
            <a:spLocks noGrp="1"/>
          </p:cNvSpPr>
          <p:nvPr>
            <p:ph type="body" sz="quarter" idx="10" hasCustomPrompt="1"/>
          </p:nvPr>
        </p:nvSpPr>
        <p:spPr>
          <a:xfrm>
            <a:off x="457200" y="3179080"/>
            <a:ext cx="1743075" cy="261938"/>
          </a:xfrm>
        </p:spPr>
        <p:txBody>
          <a:bodyPr lIns="0" tIns="0" rIns="0" bIns="0">
            <a:noAutofit/>
          </a:bodyPr>
          <a:lstStyle>
            <a:lvl1pPr marL="0" indent="0">
              <a:lnSpc>
                <a:spcPct val="100000"/>
              </a:lnSpc>
              <a:buNone/>
              <a:defRPr sz="1400"/>
            </a:lvl1pPr>
          </a:lstStyle>
          <a:p>
            <a:pPr lvl="0"/>
            <a:r>
              <a:rPr lang="en-US" dirty="0" smtClean="0"/>
              <a:t>Month X, XXXX</a:t>
            </a:r>
            <a:endParaRPr lang="en-US" dirty="0"/>
          </a:p>
        </p:txBody>
      </p:sp>
      <p:sp>
        <p:nvSpPr>
          <p:cNvPr id="9" name="Text Placeholder 28"/>
          <p:cNvSpPr>
            <a:spLocks noGrp="1"/>
          </p:cNvSpPr>
          <p:nvPr>
            <p:ph type="body" sz="quarter" idx="11" hasCustomPrompt="1"/>
          </p:nvPr>
        </p:nvSpPr>
        <p:spPr>
          <a:xfrm>
            <a:off x="457200" y="2171018"/>
            <a:ext cx="4225235" cy="674687"/>
          </a:xfrm>
        </p:spPr>
        <p:txBody>
          <a:bodyPr wrap="square" lIns="0" tIns="0" rIns="0" bIns="0" anchor="t">
            <a:noAutofit/>
          </a:bodyPr>
          <a:lstStyle>
            <a:lvl1pPr marL="0" indent="0">
              <a:lnSpc>
                <a:spcPts val="3000"/>
              </a:lnSpc>
              <a:spcBef>
                <a:spcPts val="0"/>
              </a:spcBef>
              <a:buNone/>
              <a:defRPr sz="3000" baseline="0"/>
            </a:lvl1pPr>
          </a:lstStyle>
          <a:p>
            <a:pPr lvl="0"/>
            <a:r>
              <a:rPr lang="en-US" dirty="0" smtClean="0"/>
              <a:t>30pt subhead two lines max sentence case</a:t>
            </a:r>
            <a:endParaRPr lang="en-US" dirty="0"/>
          </a:p>
        </p:txBody>
      </p:sp>
      <p:sp>
        <p:nvSpPr>
          <p:cNvPr id="13" name="Rectangle 12"/>
          <p:cNvSpPr/>
          <p:nvPr userDrawn="1"/>
        </p:nvSpPr>
        <p:spPr>
          <a:xfrm>
            <a:off x="457200" y="6334273"/>
            <a:ext cx="1349728" cy="215444"/>
          </a:xfrm>
          <a:prstGeom prst="rect">
            <a:avLst/>
          </a:prstGeom>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FS Thrive Elliot Regular"/>
              </a:rPr>
              <a:t>Alight Solutions </a:t>
            </a:r>
            <a:endParaRPr kumimoji="0" lang="en-US" sz="1400" b="0" i="0" u="none" strike="noStrike" kern="1200" cap="none" spc="0" normalizeH="0" baseline="0" noProof="0" dirty="0">
              <a:ln>
                <a:noFill/>
              </a:ln>
              <a:solidFill>
                <a:schemeClr val="tx1"/>
              </a:solidFill>
              <a:effectLst/>
              <a:uLnTx/>
              <a:uFillTx/>
              <a:latin typeface="+mn-lt"/>
              <a:ea typeface="+mn-ea"/>
              <a:cs typeface="FS Thrive Elliot Regular"/>
            </a:endParaRPr>
          </a:p>
        </p:txBody>
      </p:sp>
      <p:pic>
        <p:nvPicPr>
          <p:cNvPr id="19" name="Picture 1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60232" y="5943470"/>
            <a:ext cx="1677010" cy="961717"/>
          </a:xfrm>
          <a:prstGeom prst="rect">
            <a:avLst/>
          </a:prstGeom>
        </p:spPr>
      </p:pic>
    </p:spTree>
    <p:extLst>
      <p:ext uri="{BB962C8B-B14F-4D97-AF65-F5344CB8AC3E}">
        <p14:creationId xmlns:p14="http://schemas.microsoft.com/office/powerpoint/2010/main" val="151965787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FFF2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FS Thrive Elliot Regular"/>
            </a:endParaRPr>
          </a:p>
        </p:txBody>
      </p:sp>
      <p:sp>
        <p:nvSpPr>
          <p:cNvPr id="5" name="bk object 16"/>
          <p:cNvSpPr/>
          <p:nvPr userDrawn="1"/>
        </p:nvSpPr>
        <p:spPr>
          <a:xfrm>
            <a:off x="-4929" y="0"/>
            <a:ext cx="6932295" cy="6858000"/>
          </a:xfrm>
          <a:custGeom>
            <a:avLst/>
            <a:gdLst/>
            <a:ahLst/>
            <a:cxnLst/>
            <a:rect l="l" t="t" r="r" b="b"/>
            <a:pathLst>
              <a:path w="6932295" h="6858000">
                <a:moveTo>
                  <a:pt x="6928231" y="0"/>
                </a:moveTo>
                <a:lnTo>
                  <a:pt x="0" y="0"/>
                </a:lnTo>
                <a:lnTo>
                  <a:pt x="0" y="6858000"/>
                </a:lnTo>
                <a:lnTo>
                  <a:pt x="3190760" y="6858000"/>
                </a:lnTo>
                <a:lnTo>
                  <a:pt x="3272946" y="6807779"/>
                </a:lnTo>
                <a:lnTo>
                  <a:pt x="3354453" y="6756567"/>
                </a:lnTo>
                <a:lnTo>
                  <a:pt x="3435273" y="6704372"/>
                </a:lnTo>
                <a:lnTo>
                  <a:pt x="3515397" y="6651202"/>
                </a:lnTo>
                <a:lnTo>
                  <a:pt x="3594816" y="6597066"/>
                </a:lnTo>
                <a:lnTo>
                  <a:pt x="3673523" y="6541971"/>
                </a:lnTo>
                <a:lnTo>
                  <a:pt x="3751509" y="6485927"/>
                </a:lnTo>
                <a:lnTo>
                  <a:pt x="3828766" y="6428942"/>
                </a:lnTo>
                <a:lnTo>
                  <a:pt x="3905285" y="6371023"/>
                </a:lnTo>
                <a:lnTo>
                  <a:pt x="3981058" y="6312181"/>
                </a:lnTo>
                <a:lnTo>
                  <a:pt x="4018661" y="6282415"/>
                </a:lnTo>
                <a:lnTo>
                  <a:pt x="4056076" y="6252422"/>
                </a:lnTo>
                <a:lnTo>
                  <a:pt x="4093299" y="6222201"/>
                </a:lnTo>
                <a:lnTo>
                  <a:pt x="4130331" y="6191755"/>
                </a:lnTo>
                <a:lnTo>
                  <a:pt x="4167170" y="6161084"/>
                </a:lnTo>
                <a:lnTo>
                  <a:pt x="4203815" y="6130189"/>
                </a:lnTo>
                <a:lnTo>
                  <a:pt x="4240265" y="6099071"/>
                </a:lnTo>
                <a:lnTo>
                  <a:pt x="4276519" y="6067732"/>
                </a:lnTo>
                <a:lnTo>
                  <a:pt x="4312576" y="6036172"/>
                </a:lnTo>
                <a:lnTo>
                  <a:pt x="4348435" y="6004392"/>
                </a:lnTo>
                <a:lnTo>
                  <a:pt x="4384095" y="5972394"/>
                </a:lnTo>
                <a:lnTo>
                  <a:pt x="4419555" y="5940178"/>
                </a:lnTo>
                <a:lnTo>
                  <a:pt x="4454814" y="5907746"/>
                </a:lnTo>
                <a:lnTo>
                  <a:pt x="4489870" y="5875099"/>
                </a:lnTo>
                <a:lnTo>
                  <a:pt x="4524723" y="5842237"/>
                </a:lnTo>
                <a:lnTo>
                  <a:pt x="4559371" y="5809161"/>
                </a:lnTo>
                <a:lnTo>
                  <a:pt x="4593815" y="5775874"/>
                </a:lnTo>
                <a:lnTo>
                  <a:pt x="4628051" y="5742375"/>
                </a:lnTo>
                <a:lnTo>
                  <a:pt x="4662080" y="5708667"/>
                </a:lnTo>
                <a:lnTo>
                  <a:pt x="4695901" y="5674749"/>
                </a:lnTo>
                <a:lnTo>
                  <a:pt x="4729512" y="5640623"/>
                </a:lnTo>
                <a:lnTo>
                  <a:pt x="4762912" y="5606290"/>
                </a:lnTo>
                <a:lnTo>
                  <a:pt x="4796101" y="5571751"/>
                </a:lnTo>
                <a:lnTo>
                  <a:pt x="4829077" y="5537007"/>
                </a:lnTo>
                <a:lnTo>
                  <a:pt x="4861839" y="5502059"/>
                </a:lnTo>
                <a:lnTo>
                  <a:pt x="4894386" y="5466909"/>
                </a:lnTo>
                <a:lnTo>
                  <a:pt x="4926718" y="5431556"/>
                </a:lnTo>
                <a:lnTo>
                  <a:pt x="4958832" y="5396003"/>
                </a:lnTo>
                <a:lnTo>
                  <a:pt x="4990728" y="5360250"/>
                </a:lnTo>
                <a:lnTo>
                  <a:pt x="5022406" y="5324299"/>
                </a:lnTo>
                <a:lnTo>
                  <a:pt x="5053863" y="5288150"/>
                </a:lnTo>
                <a:lnTo>
                  <a:pt x="5085099" y="5251805"/>
                </a:lnTo>
                <a:lnTo>
                  <a:pt x="5116113" y="5215264"/>
                </a:lnTo>
                <a:lnTo>
                  <a:pt x="5146903" y="5178528"/>
                </a:lnTo>
                <a:lnTo>
                  <a:pt x="5177470" y="5141599"/>
                </a:lnTo>
                <a:lnTo>
                  <a:pt x="5207811" y="5104478"/>
                </a:lnTo>
                <a:lnTo>
                  <a:pt x="5237925" y="5067166"/>
                </a:lnTo>
                <a:lnTo>
                  <a:pt x="5267813" y="5029663"/>
                </a:lnTo>
                <a:lnTo>
                  <a:pt x="5297471" y="4991971"/>
                </a:lnTo>
                <a:lnTo>
                  <a:pt x="5326900" y="4954091"/>
                </a:lnTo>
                <a:lnTo>
                  <a:pt x="5356099" y="4916024"/>
                </a:lnTo>
                <a:lnTo>
                  <a:pt x="5385066" y="4877771"/>
                </a:lnTo>
                <a:lnTo>
                  <a:pt x="5413800" y="4839333"/>
                </a:lnTo>
                <a:lnTo>
                  <a:pt x="5442300" y="4800711"/>
                </a:lnTo>
                <a:lnTo>
                  <a:pt x="5470566" y="4761906"/>
                </a:lnTo>
                <a:lnTo>
                  <a:pt x="5498596" y="4722919"/>
                </a:lnTo>
                <a:lnTo>
                  <a:pt x="5526389" y="4683752"/>
                </a:lnTo>
                <a:lnTo>
                  <a:pt x="5553944" y="4644404"/>
                </a:lnTo>
                <a:lnTo>
                  <a:pt x="5581260" y="4604878"/>
                </a:lnTo>
                <a:lnTo>
                  <a:pt x="5608336" y="4565174"/>
                </a:lnTo>
                <a:lnTo>
                  <a:pt x="5635171" y="4525294"/>
                </a:lnTo>
                <a:lnTo>
                  <a:pt x="5661764" y="4485238"/>
                </a:lnTo>
                <a:lnTo>
                  <a:pt x="5688114" y="4445008"/>
                </a:lnTo>
                <a:lnTo>
                  <a:pt x="5714219" y="4404604"/>
                </a:lnTo>
                <a:lnTo>
                  <a:pt x="5740079" y="4364027"/>
                </a:lnTo>
                <a:lnTo>
                  <a:pt x="5765693" y="4323280"/>
                </a:lnTo>
                <a:lnTo>
                  <a:pt x="5791060" y="4282362"/>
                </a:lnTo>
                <a:lnTo>
                  <a:pt x="5816178" y="4241274"/>
                </a:lnTo>
                <a:lnTo>
                  <a:pt x="5841046" y="4200019"/>
                </a:lnTo>
                <a:lnTo>
                  <a:pt x="5865665" y="4158596"/>
                </a:lnTo>
                <a:lnTo>
                  <a:pt x="5890031" y="4117008"/>
                </a:lnTo>
                <a:lnTo>
                  <a:pt x="5914145" y="4075254"/>
                </a:lnTo>
                <a:lnTo>
                  <a:pt x="5938005" y="4033336"/>
                </a:lnTo>
                <a:lnTo>
                  <a:pt x="5961611" y="3991255"/>
                </a:lnTo>
                <a:lnTo>
                  <a:pt x="5984961" y="3949012"/>
                </a:lnTo>
                <a:lnTo>
                  <a:pt x="6008054" y="3906608"/>
                </a:lnTo>
                <a:lnTo>
                  <a:pt x="6030889" y="3864045"/>
                </a:lnTo>
                <a:lnTo>
                  <a:pt x="6053465" y="3821322"/>
                </a:lnTo>
                <a:lnTo>
                  <a:pt x="6075781" y="3778442"/>
                </a:lnTo>
                <a:lnTo>
                  <a:pt x="6097837" y="3735406"/>
                </a:lnTo>
                <a:lnTo>
                  <a:pt x="6119630" y="3692213"/>
                </a:lnTo>
                <a:lnTo>
                  <a:pt x="6141160" y="3648866"/>
                </a:lnTo>
                <a:lnTo>
                  <a:pt x="6162426" y="3605366"/>
                </a:lnTo>
                <a:lnTo>
                  <a:pt x="6183427" y="3561713"/>
                </a:lnTo>
                <a:lnTo>
                  <a:pt x="6204161" y="3517908"/>
                </a:lnTo>
                <a:lnTo>
                  <a:pt x="6224628" y="3473953"/>
                </a:lnTo>
                <a:lnTo>
                  <a:pt x="6244827" y="3429849"/>
                </a:lnTo>
                <a:lnTo>
                  <a:pt x="6264757" y="3385597"/>
                </a:lnTo>
                <a:lnTo>
                  <a:pt x="6284416" y="3341197"/>
                </a:lnTo>
                <a:lnTo>
                  <a:pt x="6303803" y="3296651"/>
                </a:lnTo>
                <a:lnTo>
                  <a:pt x="6322918" y="3251960"/>
                </a:lnTo>
                <a:lnTo>
                  <a:pt x="6341760" y="3207124"/>
                </a:lnTo>
                <a:lnTo>
                  <a:pt x="6360326" y="3162146"/>
                </a:lnTo>
                <a:lnTo>
                  <a:pt x="6378618" y="3117026"/>
                </a:lnTo>
                <a:lnTo>
                  <a:pt x="6396632" y="3071765"/>
                </a:lnTo>
                <a:lnTo>
                  <a:pt x="6414368" y="3026363"/>
                </a:lnTo>
                <a:lnTo>
                  <a:pt x="6431826" y="2980823"/>
                </a:lnTo>
                <a:lnTo>
                  <a:pt x="6449004" y="2935145"/>
                </a:lnTo>
                <a:lnTo>
                  <a:pt x="6465901" y="2889331"/>
                </a:lnTo>
                <a:lnTo>
                  <a:pt x="6482516" y="2843380"/>
                </a:lnTo>
                <a:lnTo>
                  <a:pt x="6498848" y="2797295"/>
                </a:lnTo>
                <a:lnTo>
                  <a:pt x="6514896" y="2751077"/>
                </a:lnTo>
                <a:lnTo>
                  <a:pt x="6530658" y="2704725"/>
                </a:lnTo>
                <a:lnTo>
                  <a:pt x="6546135" y="2658243"/>
                </a:lnTo>
                <a:lnTo>
                  <a:pt x="6561324" y="2611629"/>
                </a:lnTo>
                <a:lnTo>
                  <a:pt x="6576225" y="2564887"/>
                </a:lnTo>
                <a:lnTo>
                  <a:pt x="6590837" y="2518016"/>
                </a:lnTo>
                <a:lnTo>
                  <a:pt x="6605158" y="2471017"/>
                </a:lnTo>
                <a:lnTo>
                  <a:pt x="6619188" y="2423893"/>
                </a:lnTo>
                <a:lnTo>
                  <a:pt x="6632926" y="2376643"/>
                </a:lnTo>
                <a:lnTo>
                  <a:pt x="6646370" y="2329269"/>
                </a:lnTo>
                <a:lnTo>
                  <a:pt x="6659519" y="2281771"/>
                </a:lnTo>
                <a:lnTo>
                  <a:pt x="6672373" y="2234152"/>
                </a:lnTo>
                <a:lnTo>
                  <a:pt x="6684930" y="2186412"/>
                </a:lnTo>
                <a:lnTo>
                  <a:pt x="6697189" y="2138551"/>
                </a:lnTo>
                <a:lnTo>
                  <a:pt x="6709150" y="2090572"/>
                </a:lnTo>
                <a:lnTo>
                  <a:pt x="6720811" y="2042475"/>
                </a:lnTo>
                <a:lnTo>
                  <a:pt x="6732171" y="1994261"/>
                </a:lnTo>
                <a:lnTo>
                  <a:pt x="6743229" y="1945931"/>
                </a:lnTo>
                <a:lnTo>
                  <a:pt x="6753984" y="1897486"/>
                </a:lnTo>
                <a:lnTo>
                  <a:pt x="6764435" y="1848928"/>
                </a:lnTo>
                <a:lnTo>
                  <a:pt x="6774581" y="1800257"/>
                </a:lnTo>
                <a:lnTo>
                  <a:pt x="6784421" y="1751474"/>
                </a:lnTo>
                <a:lnTo>
                  <a:pt x="6793954" y="1702581"/>
                </a:lnTo>
                <a:lnTo>
                  <a:pt x="6803178" y="1653578"/>
                </a:lnTo>
                <a:lnTo>
                  <a:pt x="6812094" y="1604467"/>
                </a:lnTo>
                <a:lnTo>
                  <a:pt x="6820699" y="1555249"/>
                </a:lnTo>
                <a:lnTo>
                  <a:pt x="6828992" y="1505924"/>
                </a:lnTo>
                <a:lnTo>
                  <a:pt x="6836974" y="1456494"/>
                </a:lnTo>
                <a:lnTo>
                  <a:pt x="6844641" y="1406959"/>
                </a:lnTo>
                <a:lnTo>
                  <a:pt x="6851995" y="1357321"/>
                </a:lnTo>
                <a:lnTo>
                  <a:pt x="6859032" y="1307582"/>
                </a:lnTo>
                <a:lnTo>
                  <a:pt x="6865754" y="1257741"/>
                </a:lnTo>
                <a:lnTo>
                  <a:pt x="6872157" y="1207799"/>
                </a:lnTo>
                <a:lnTo>
                  <a:pt x="6878242" y="1157759"/>
                </a:lnTo>
                <a:lnTo>
                  <a:pt x="6884007" y="1107621"/>
                </a:lnTo>
                <a:lnTo>
                  <a:pt x="6889452" y="1057386"/>
                </a:lnTo>
                <a:lnTo>
                  <a:pt x="6894574" y="1007055"/>
                </a:lnTo>
                <a:lnTo>
                  <a:pt x="6899374" y="956630"/>
                </a:lnTo>
                <a:lnTo>
                  <a:pt x="6903850" y="906110"/>
                </a:lnTo>
                <a:lnTo>
                  <a:pt x="6908000" y="855498"/>
                </a:lnTo>
                <a:lnTo>
                  <a:pt x="6911825" y="804794"/>
                </a:lnTo>
                <a:lnTo>
                  <a:pt x="6915323" y="754000"/>
                </a:lnTo>
                <a:lnTo>
                  <a:pt x="6918492" y="703115"/>
                </a:lnTo>
                <a:lnTo>
                  <a:pt x="6921332" y="652143"/>
                </a:lnTo>
                <a:lnTo>
                  <a:pt x="6923842" y="601082"/>
                </a:lnTo>
                <a:lnTo>
                  <a:pt x="6926021" y="549936"/>
                </a:lnTo>
                <a:lnTo>
                  <a:pt x="6927868" y="498704"/>
                </a:lnTo>
                <a:lnTo>
                  <a:pt x="6929381" y="447387"/>
                </a:lnTo>
                <a:lnTo>
                  <a:pt x="6930560" y="395988"/>
                </a:lnTo>
                <a:lnTo>
                  <a:pt x="6931403" y="344506"/>
                </a:lnTo>
                <a:lnTo>
                  <a:pt x="6931909" y="292943"/>
                </a:lnTo>
                <a:lnTo>
                  <a:pt x="6932079" y="241300"/>
                </a:lnTo>
                <a:lnTo>
                  <a:pt x="6931915" y="192897"/>
                </a:lnTo>
                <a:lnTo>
                  <a:pt x="6931434" y="144568"/>
                </a:lnTo>
                <a:lnTo>
                  <a:pt x="6930649" y="96310"/>
                </a:lnTo>
                <a:lnTo>
                  <a:pt x="6929577" y="48122"/>
                </a:lnTo>
                <a:lnTo>
                  <a:pt x="6928231" y="0"/>
                </a:lnTo>
                <a:close/>
              </a:path>
            </a:pathLst>
          </a:custGeom>
          <a:solidFill>
            <a:srgbClr val="FFFFFF"/>
          </a:solidFill>
        </p:spPr>
        <p:txBody>
          <a:bodyPr wrap="square" lIns="0" tIns="0" rIns="0" bIns="0" rtlCol="0"/>
          <a:lstStyle/>
          <a:p>
            <a:endParaRPr dirty="0">
              <a:latin typeface="FS Thrive Elliot Regular"/>
            </a:endParaRPr>
          </a:p>
        </p:txBody>
      </p:sp>
      <p:sp>
        <p:nvSpPr>
          <p:cNvPr id="6" name="Title 1"/>
          <p:cNvSpPr>
            <a:spLocks noGrp="1"/>
          </p:cNvSpPr>
          <p:nvPr>
            <p:ph type="ctrTitle" hasCustomPrompt="1"/>
          </p:nvPr>
        </p:nvSpPr>
        <p:spPr>
          <a:xfrm>
            <a:off x="457200" y="457201"/>
            <a:ext cx="4143622" cy="1505088"/>
          </a:xfrm>
          <a:ln>
            <a:noFill/>
          </a:ln>
        </p:spPr>
        <p:txBody>
          <a:bodyPr anchor="b"/>
          <a:lstStyle>
            <a:lvl1pPr>
              <a:lnSpc>
                <a:spcPts val="4000"/>
              </a:lnSpc>
              <a:defRPr sz="4000" baseline="0"/>
            </a:lvl1pPr>
          </a:lstStyle>
          <a:p>
            <a:r>
              <a:rPr lang="en-US" dirty="0" smtClean="0"/>
              <a:t>40pt headline three lines max sentence case </a:t>
            </a:r>
            <a:endParaRPr lang="en-US" dirty="0"/>
          </a:p>
        </p:txBody>
      </p:sp>
      <p:sp>
        <p:nvSpPr>
          <p:cNvPr id="7" name="Text Placeholder 25"/>
          <p:cNvSpPr>
            <a:spLocks noGrp="1"/>
          </p:cNvSpPr>
          <p:nvPr>
            <p:ph type="body" sz="quarter" idx="10" hasCustomPrompt="1"/>
          </p:nvPr>
        </p:nvSpPr>
        <p:spPr>
          <a:xfrm>
            <a:off x="457200" y="3179080"/>
            <a:ext cx="1743075" cy="261938"/>
          </a:xfrm>
        </p:spPr>
        <p:txBody>
          <a:bodyPr lIns="0" tIns="0" rIns="0" bIns="0">
            <a:noAutofit/>
          </a:bodyPr>
          <a:lstStyle>
            <a:lvl1pPr marL="0" indent="0">
              <a:lnSpc>
                <a:spcPct val="100000"/>
              </a:lnSpc>
              <a:buNone/>
              <a:defRPr sz="1400"/>
            </a:lvl1pPr>
          </a:lstStyle>
          <a:p>
            <a:pPr lvl="0"/>
            <a:r>
              <a:rPr lang="en-US" dirty="0" smtClean="0"/>
              <a:t>Month X, XXXX</a:t>
            </a:r>
            <a:endParaRPr lang="en-US" dirty="0"/>
          </a:p>
        </p:txBody>
      </p:sp>
      <p:sp>
        <p:nvSpPr>
          <p:cNvPr id="8" name="Text Placeholder 28"/>
          <p:cNvSpPr>
            <a:spLocks noGrp="1"/>
          </p:cNvSpPr>
          <p:nvPr>
            <p:ph type="body" sz="quarter" idx="11" hasCustomPrompt="1"/>
          </p:nvPr>
        </p:nvSpPr>
        <p:spPr>
          <a:xfrm>
            <a:off x="457200" y="2171018"/>
            <a:ext cx="4143622" cy="674687"/>
          </a:xfrm>
        </p:spPr>
        <p:txBody>
          <a:bodyPr wrap="square" lIns="0" tIns="0" rIns="0" bIns="0" anchor="t">
            <a:noAutofit/>
          </a:bodyPr>
          <a:lstStyle>
            <a:lvl1pPr marL="0" indent="0">
              <a:lnSpc>
                <a:spcPts val="3000"/>
              </a:lnSpc>
              <a:spcBef>
                <a:spcPts val="0"/>
              </a:spcBef>
              <a:buNone/>
              <a:defRPr sz="3000" baseline="0"/>
            </a:lvl1pPr>
          </a:lstStyle>
          <a:p>
            <a:pPr lvl="0"/>
            <a:r>
              <a:rPr lang="en-US" dirty="0" smtClean="0"/>
              <a:t>30pt subhead two lines max sentence case</a:t>
            </a:r>
            <a:endParaRPr lang="en-US" dirty="0"/>
          </a:p>
        </p:txBody>
      </p:sp>
      <p:sp>
        <p:nvSpPr>
          <p:cNvPr id="9" name="Rectangle 8"/>
          <p:cNvSpPr/>
          <p:nvPr userDrawn="1"/>
        </p:nvSpPr>
        <p:spPr>
          <a:xfrm>
            <a:off x="457200" y="6334273"/>
            <a:ext cx="1349728" cy="215444"/>
          </a:xfrm>
          <a:prstGeom prst="rect">
            <a:avLst/>
          </a:prstGeom>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schemeClr val="tx1"/>
                </a:solidFill>
                <a:effectLst/>
                <a:uLnTx/>
                <a:uFillTx/>
                <a:latin typeface="+mn-lt"/>
                <a:ea typeface="+mn-ea"/>
                <a:cs typeface="FS Thrive Elliot Regular"/>
              </a:rPr>
              <a:t>Alight Solutions </a:t>
            </a:r>
            <a:endParaRPr kumimoji="0" lang="en-US" sz="1400" b="0" i="0" u="none" strike="noStrike" kern="1200" cap="none" spc="0" normalizeH="0" baseline="0" noProof="0" dirty="0">
              <a:ln>
                <a:noFill/>
              </a:ln>
              <a:solidFill>
                <a:schemeClr val="tx1"/>
              </a:solidFill>
              <a:effectLst/>
              <a:uLnTx/>
              <a:uFillTx/>
              <a:latin typeface="+mn-lt"/>
              <a:ea typeface="+mn-ea"/>
              <a:cs typeface="FS Thrive Elliot Regular"/>
            </a:endParaRPr>
          </a:p>
        </p:txBody>
      </p:sp>
      <p:pic>
        <p:nvPicPr>
          <p:cNvPr id="10" name="Picture 9" descr="Alight_Logo_RGB_Black.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60232" y="5943470"/>
            <a:ext cx="1677011" cy="961717"/>
          </a:xfrm>
          <a:prstGeom prst="rect">
            <a:avLst/>
          </a:prstGeom>
        </p:spPr>
      </p:pic>
    </p:spTree>
    <p:extLst>
      <p:ext uri="{BB962C8B-B14F-4D97-AF65-F5344CB8AC3E}">
        <p14:creationId xmlns:p14="http://schemas.microsoft.com/office/powerpoint/2010/main" val="420497608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sp>
        <p:nvSpPr>
          <p:cNvPr id="4" name="object 3"/>
          <p:cNvSpPr/>
          <p:nvPr userDrawn="1"/>
        </p:nvSpPr>
        <p:spPr>
          <a:xfrm>
            <a:off x="5102859" y="3106428"/>
            <a:ext cx="1154430" cy="2308860"/>
          </a:xfrm>
          <a:custGeom>
            <a:avLst/>
            <a:gdLst/>
            <a:ahLst/>
            <a:cxnLst/>
            <a:rect l="l" t="t" r="r" b="b"/>
            <a:pathLst>
              <a:path w="1154429" h="2308860">
                <a:moveTo>
                  <a:pt x="0" y="0"/>
                </a:moveTo>
                <a:lnTo>
                  <a:pt x="0" y="481012"/>
                </a:lnTo>
                <a:lnTo>
                  <a:pt x="50259" y="482859"/>
                </a:lnTo>
                <a:lnTo>
                  <a:pt x="99514" y="488314"/>
                </a:lnTo>
                <a:lnTo>
                  <a:pt x="147635" y="497245"/>
                </a:lnTo>
                <a:lnTo>
                  <a:pt x="194492" y="509524"/>
                </a:lnTo>
                <a:lnTo>
                  <a:pt x="239955" y="525020"/>
                </a:lnTo>
                <a:lnTo>
                  <a:pt x="283893" y="543602"/>
                </a:lnTo>
                <a:lnTo>
                  <a:pt x="326178" y="565140"/>
                </a:lnTo>
                <a:lnTo>
                  <a:pt x="366678" y="589505"/>
                </a:lnTo>
                <a:lnTo>
                  <a:pt x="405264" y="616566"/>
                </a:lnTo>
                <a:lnTo>
                  <a:pt x="441806" y="646193"/>
                </a:lnTo>
                <a:lnTo>
                  <a:pt x="476173" y="678256"/>
                </a:lnTo>
                <a:lnTo>
                  <a:pt x="508236" y="712620"/>
                </a:lnTo>
                <a:lnTo>
                  <a:pt x="537862" y="749160"/>
                </a:lnTo>
                <a:lnTo>
                  <a:pt x="564921" y="787745"/>
                </a:lnTo>
                <a:lnTo>
                  <a:pt x="589285" y="828246"/>
                </a:lnTo>
                <a:lnTo>
                  <a:pt x="610822" y="870530"/>
                </a:lnTo>
                <a:lnTo>
                  <a:pt x="629402" y="914470"/>
                </a:lnTo>
                <a:lnTo>
                  <a:pt x="644896" y="959934"/>
                </a:lnTo>
                <a:lnTo>
                  <a:pt x="657173" y="1006792"/>
                </a:lnTo>
                <a:lnTo>
                  <a:pt x="666104" y="1054914"/>
                </a:lnTo>
                <a:lnTo>
                  <a:pt x="671558" y="1104170"/>
                </a:lnTo>
                <a:lnTo>
                  <a:pt x="673404" y="1154430"/>
                </a:lnTo>
                <a:lnTo>
                  <a:pt x="671714" y="1202522"/>
                </a:lnTo>
                <a:lnTo>
                  <a:pt x="666717" y="1249702"/>
                </a:lnTo>
                <a:lnTo>
                  <a:pt x="658529" y="1295856"/>
                </a:lnTo>
                <a:lnTo>
                  <a:pt x="647264" y="1340868"/>
                </a:lnTo>
                <a:lnTo>
                  <a:pt x="633034" y="1384626"/>
                </a:lnTo>
                <a:lnTo>
                  <a:pt x="615955" y="1427015"/>
                </a:lnTo>
                <a:lnTo>
                  <a:pt x="596140" y="1467922"/>
                </a:lnTo>
                <a:lnTo>
                  <a:pt x="573703" y="1507233"/>
                </a:lnTo>
                <a:lnTo>
                  <a:pt x="548759" y="1544832"/>
                </a:lnTo>
                <a:lnTo>
                  <a:pt x="521420" y="1580608"/>
                </a:lnTo>
                <a:lnTo>
                  <a:pt x="491801" y="1614445"/>
                </a:lnTo>
                <a:lnTo>
                  <a:pt x="460015" y="1646231"/>
                </a:lnTo>
                <a:lnTo>
                  <a:pt x="426178" y="1675850"/>
                </a:lnTo>
                <a:lnTo>
                  <a:pt x="390402" y="1703189"/>
                </a:lnTo>
                <a:lnTo>
                  <a:pt x="352803" y="1728133"/>
                </a:lnTo>
                <a:lnTo>
                  <a:pt x="313492" y="1750570"/>
                </a:lnTo>
                <a:lnTo>
                  <a:pt x="272585" y="1770385"/>
                </a:lnTo>
                <a:lnTo>
                  <a:pt x="230196" y="1787464"/>
                </a:lnTo>
                <a:lnTo>
                  <a:pt x="186438" y="1801694"/>
                </a:lnTo>
                <a:lnTo>
                  <a:pt x="141426" y="1812959"/>
                </a:lnTo>
                <a:lnTo>
                  <a:pt x="95272" y="1821147"/>
                </a:lnTo>
                <a:lnTo>
                  <a:pt x="48092" y="1826144"/>
                </a:lnTo>
                <a:lnTo>
                  <a:pt x="0" y="1827834"/>
                </a:lnTo>
                <a:lnTo>
                  <a:pt x="0" y="2308847"/>
                </a:lnTo>
                <a:lnTo>
                  <a:pt x="48798" y="2307834"/>
                </a:lnTo>
                <a:lnTo>
                  <a:pt x="97081" y="2304822"/>
                </a:lnTo>
                <a:lnTo>
                  <a:pt x="144807" y="2299852"/>
                </a:lnTo>
                <a:lnTo>
                  <a:pt x="191937" y="2292963"/>
                </a:lnTo>
                <a:lnTo>
                  <a:pt x="238430" y="2284196"/>
                </a:lnTo>
                <a:lnTo>
                  <a:pt x="284247" y="2273590"/>
                </a:lnTo>
                <a:lnTo>
                  <a:pt x="329347" y="2261185"/>
                </a:lnTo>
                <a:lnTo>
                  <a:pt x="373690" y="2247022"/>
                </a:lnTo>
                <a:lnTo>
                  <a:pt x="417237" y="2231141"/>
                </a:lnTo>
                <a:lnTo>
                  <a:pt x="459947" y="2213582"/>
                </a:lnTo>
                <a:lnTo>
                  <a:pt x="501780" y="2194384"/>
                </a:lnTo>
                <a:lnTo>
                  <a:pt x="542696" y="2173588"/>
                </a:lnTo>
                <a:lnTo>
                  <a:pt x="582655" y="2151235"/>
                </a:lnTo>
                <a:lnTo>
                  <a:pt x="621617" y="2127363"/>
                </a:lnTo>
                <a:lnTo>
                  <a:pt x="659542" y="2102013"/>
                </a:lnTo>
                <a:lnTo>
                  <a:pt x="696390" y="2075226"/>
                </a:lnTo>
                <a:lnTo>
                  <a:pt x="732120" y="2047041"/>
                </a:lnTo>
                <a:lnTo>
                  <a:pt x="766693" y="2017498"/>
                </a:lnTo>
                <a:lnTo>
                  <a:pt x="800069" y="1986637"/>
                </a:lnTo>
                <a:lnTo>
                  <a:pt x="832207" y="1954499"/>
                </a:lnTo>
                <a:lnTo>
                  <a:pt x="863068" y="1921123"/>
                </a:lnTo>
                <a:lnTo>
                  <a:pt x="892611" y="1886550"/>
                </a:lnTo>
                <a:lnTo>
                  <a:pt x="920796" y="1850820"/>
                </a:lnTo>
                <a:lnTo>
                  <a:pt x="947583" y="1813972"/>
                </a:lnTo>
                <a:lnTo>
                  <a:pt x="972933" y="1776047"/>
                </a:lnTo>
                <a:lnTo>
                  <a:pt x="996805" y="1737085"/>
                </a:lnTo>
                <a:lnTo>
                  <a:pt x="1019158" y="1697126"/>
                </a:lnTo>
                <a:lnTo>
                  <a:pt x="1039954" y="1656210"/>
                </a:lnTo>
                <a:lnTo>
                  <a:pt x="1059152" y="1614377"/>
                </a:lnTo>
                <a:lnTo>
                  <a:pt x="1076711" y="1571667"/>
                </a:lnTo>
                <a:lnTo>
                  <a:pt x="1092592" y="1528120"/>
                </a:lnTo>
                <a:lnTo>
                  <a:pt x="1106755" y="1483777"/>
                </a:lnTo>
                <a:lnTo>
                  <a:pt x="1119160" y="1438677"/>
                </a:lnTo>
                <a:lnTo>
                  <a:pt x="1129766" y="1392860"/>
                </a:lnTo>
                <a:lnTo>
                  <a:pt x="1138533" y="1346367"/>
                </a:lnTo>
                <a:lnTo>
                  <a:pt x="1145422" y="1299237"/>
                </a:lnTo>
                <a:lnTo>
                  <a:pt x="1150392" y="1251511"/>
                </a:lnTo>
                <a:lnTo>
                  <a:pt x="1153404" y="1203228"/>
                </a:lnTo>
                <a:lnTo>
                  <a:pt x="1154417" y="1154430"/>
                </a:lnTo>
                <a:lnTo>
                  <a:pt x="1153229" y="1101587"/>
                </a:lnTo>
                <a:lnTo>
                  <a:pt x="1149700" y="1049354"/>
                </a:lnTo>
                <a:lnTo>
                  <a:pt x="1143879" y="997782"/>
                </a:lnTo>
                <a:lnTo>
                  <a:pt x="1135819" y="946921"/>
                </a:lnTo>
                <a:lnTo>
                  <a:pt x="1125570" y="896824"/>
                </a:lnTo>
                <a:lnTo>
                  <a:pt x="1113183" y="847539"/>
                </a:lnTo>
                <a:lnTo>
                  <a:pt x="1098709" y="799119"/>
                </a:lnTo>
                <a:lnTo>
                  <a:pt x="1082198" y="751615"/>
                </a:lnTo>
                <a:lnTo>
                  <a:pt x="1063702" y="705077"/>
                </a:lnTo>
                <a:lnTo>
                  <a:pt x="1043272" y="659556"/>
                </a:lnTo>
                <a:lnTo>
                  <a:pt x="1020958" y="615103"/>
                </a:lnTo>
                <a:lnTo>
                  <a:pt x="996811" y="571769"/>
                </a:lnTo>
                <a:lnTo>
                  <a:pt x="970882" y="529606"/>
                </a:lnTo>
                <a:lnTo>
                  <a:pt x="943222" y="488664"/>
                </a:lnTo>
                <a:lnTo>
                  <a:pt x="913883" y="448994"/>
                </a:lnTo>
                <a:lnTo>
                  <a:pt x="882914" y="410646"/>
                </a:lnTo>
                <a:lnTo>
                  <a:pt x="850367" y="373673"/>
                </a:lnTo>
                <a:lnTo>
                  <a:pt x="816292" y="338124"/>
                </a:lnTo>
                <a:lnTo>
                  <a:pt x="780746" y="304054"/>
                </a:lnTo>
                <a:lnTo>
                  <a:pt x="743774" y="271509"/>
                </a:lnTo>
                <a:lnTo>
                  <a:pt x="705429" y="240542"/>
                </a:lnTo>
                <a:lnTo>
                  <a:pt x="665761" y="211204"/>
                </a:lnTo>
                <a:lnTo>
                  <a:pt x="624820" y="183545"/>
                </a:lnTo>
                <a:lnTo>
                  <a:pt x="582659" y="157617"/>
                </a:lnTo>
                <a:lnTo>
                  <a:pt x="539327" y="133470"/>
                </a:lnTo>
                <a:lnTo>
                  <a:pt x="494875" y="111155"/>
                </a:lnTo>
                <a:lnTo>
                  <a:pt x="449356" y="90724"/>
                </a:lnTo>
                <a:lnTo>
                  <a:pt x="402818" y="72226"/>
                </a:lnTo>
                <a:lnTo>
                  <a:pt x="355315" y="55714"/>
                </a:lnTo>
                <a:lnTo>
                  <a:pt x="306895" y="41239"/>
                </a:lnTo>
                <a:lnTo>
                  <a:pt x="257611" y="28850"/>
                </a:lnTo>
                <a:lnTo>
                  <a:pt x="207512" y="18600"/>
                </a:lnTo>
                <a:lnTo>
                  <a:pt x="156651" y="10539"/>
                </a:lnTo>
                <a:lnTo>
                  <a:pt x="105078" y="4718"/>
                </a:lnTo>
                <a:lnTo>
                  <a:pt x="52844" y="1188"/>
                </a:lnTo>
                <a:lnTo>
                  <a:pt x="0" y="0"/>
                </a:lnTo>
                <a:close/>
              </a:path>
            </a:pathLst>
          </a:custGeom>
          <a:solidFill>
            <a:srgbClr val="FFF100"/>
          </a:solidFill>
        </p:spPr>
        <p:txBody>
          <a:bodyPr wrap="square" lIns="0" tIns="0" rIns="0" bIns="0" rtlCol="0"/>
          <a:lstStyle/>
          <a:p>
            <a:endParaRPr dirty="0">
              <a:latin typeface="FS Thrive Elliot Regular"/>
            </a:endParaRPr>
          </a:p>
        </p:txBody>
      </p:sp>
      <p:sp>
        <p:nvSpPr>
          <p:cNvPr id="5" name="Title 1"/>
          <p:cNvSpPr>
            <a:spLocks noGrp="1"/>
          </p:cNvSpPr>
          <p:nvPr>
            <p:ph type="ctrTitle" hasCustomPrompt="1"/>
          </p:nvPr>
        </p:nvSpPr>
        <p:spPr>
          <a:xfrm>
            <a:off x="6540915" y="3508314"/>
            <a:ext cx="2196276" cy="1505088"/>
          </a:xfrm>
          <a:ln>
            <a:noFill/>
          </a:ln>
        </p:spPr>
        <p:txBody>
          <a:bodyPr anchor="ctr"/>
          <a:lstStyle>
            <a:lvl1pPr>
              <a:lnSpc>
                <a:spcPts val="4000"/>
              </a:lnSpc>
              <a:defRPr sz="4000" baseline="0">
                <a:latin typeface="+mj-lt"/>
              </a:defRPr>
            </a:lvl1pPr>
          </a:lstStyle>
          <a:p>
            <a:r>
              <a:rPr lang="en-US" dirty="0" smtClean="0"/>
              <a:t>Section divider title</a:t>
            </a:r>
            <a:endParaRPr lang="en-US" dirty="0"/>
          </a:p>
        </p:txBody>
      </p:sp>
      <p:sp>
        <p:nvSpPr>
          <p:cNvPr id="6" name="Text Placeholder 20"/>
          <p:cNvSpPr>
            <a:spLocks noGrp="1"/>
          </p:cNvSpPr>
          <p:nvPr>
            <p:ph type="body" sz="quarter" idx="11" hasCustomPrompt="1"/>
          </p:nvPr>
        </p:nvSpPr>
        <p:spPr>
          <a:xfrm>
            <a:off x="4527825" y="3730197"/>
            <a:ext cx="1049815" cy="1067465"/>
          </a:xfrm>
        </p:spPr>
        <p:txBody>
          <a:bodyPr lIns="0" tIns="0" rIns="0" bIns="0" anchor="ctr">
            <a:normAutofit/>
          </a:bodyPr>
          <a:lstStyle>
            <a:lvl1pPr marL="0" indent="0" algn="r">
              <a:lnSpc>
                <a:spcPct val="100000"/>
              </a:lnSpc>
              <a:buNone/>
              <a:defRPr sz="7200" b="0" i="0">
                <a:latin typeface="+mn-lt"/>
                <a:cs typeface="FS Thrive Elliot Regular"/>
              </a:defRPr>
            </a:lvl1pPr>
          </a:lstStyle>
          <a:p>
            <a:pPr lvl="0"/>
            <a:r>
              <a:rPr lang="en-US" dirty="0" smtClean="0"/>
              <a:t>1</a:t>
            </a:r>
            <a:endParaRPr lang="en-US" dirty="0"/>
          </a:p>
        </p:txBody>
      </p:sp>
    </p:spTree>
    <p:extLst>
      <p:ext uri="{BB962C8B-B14F-4D97-AF65-F5344CB8AC3E}">
        <p14:creationId xmlns:p14="http://schemas.microsoft.com/office/powerpoint/2010/main" val="28751052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904122"/>
          </a:xfrm>
          <a:prstGeom prst="rect">
            <a:avLst/>
          </a:prstGeom>
        </p:spPr>
        <p:txBody>
          <a:bodyPr vert="horz" lIns="0" tIns="0" rIns="0" bIns="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923330"/>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TextBox 5"/>
          <p:cNvSpPr txBox="1"/>
          <p:nvPr/>
        </p:nvSpPr>
        <p:spPr>
          <a:xfrm>
            <a:off x="457200" y="6535076"/>
            <a:ext cx="7463908" cy="123111"/>
          </a:xfrm>
          <a:prstGeom prst="rect">
            <a:avLst/>
          </a:prstGeom>
          <a:noFill/>
        </p:spPr>
        <p:txBody>
          <a:bodyPr wrap="square" lIns="0" tIns="0" rIns="0" bIns="0" rtlCol="0" anchor="b" anchorCtr="0">
            <a:sp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800" b="1" i="0" dirty="0" smtClean="0">
                <a:solidFill>
                  <a:schemeClr val="tx1"/>
                </a:solidFill>
                <a:latin typeface="+mn-lt"/>
                <a:cs typeface="FS Thrive Elliot Regular"/>
              </a:rPr>
              <a:t>Alight Solutions  </a:t>
            </a:r>
            <a:r>
              <a:rPr lang="en-US" sz="800" b="0" i="0" dirty="0" smtClean="0">
                <a:solidFill>
                  <a:schemeClr val="tx1"/>
                </a:solidFill>
                <a:latin typeface="+mn-lt"/>
                <a:cs typeface="FS Thrive Elliot Regular"/>
              </a:rPr>
              <a:t>|  June 2017</a:t>
            </a:r>
          </a:p>
        </p:txBody>
      </p:sp>
      <p:sp>
        <p:nvSpPr>
          <p:cNvPr id="8" name="TextBox 7"/>
          <p:cNvSpPr txBox="1"/>
          <p:nvPr/>
        </p:nvSpPr>
        <p:spPr>
          <a:xfrm>
            <a:off x="4335625" y="6535076"/>
            <a:ext cx="472751" cy="123111"/>
          </a:xfrm>
          <a:prstGeom prst="rect">
            <a:avLst/>
          </a:prstGeom>
          <a:noFill/>
        </p:spPr>
        <p:txBody>
          <a:bodyPr wrap="square" lIns="0" tIns="0" rIns="0" bIns="0" rtlCol="0" anchor="b" anchorCtr="0">
            <a:spAutoFit/>
          </a:bodyPr>
          <a:lstStyle/>
          <a:p>
            <a:pPr marL="0" marR="0" indent="0" algn="ctr" defTabSz="914400" rtl="0" eaLnBrk="0" fontAlgn="base" latinLnBrk="0" hangingPunct="0">
              <a:lnSpc>
                <a:spcPct val="100000"/>
              </a:lnSpc>
              <a:spcBef>
                <a:spcPct val="0"/>
              </a:spcBef>
              <a:spcAft>
                <a:spcPct val="0"/>
              </a:spcAft>
              <a:buClrTx/>
              <a:buSzTx/>
              <a:buFontTx/>
              <a:buNone/>
              <a:tabLst/>
              <a:defRPr/>
            </a:pPr>
            <a:fld id="{BC0FA351-5A70-4EC9-BE2D-E8D941B01E50}" type="slidenum">
              <a:rPr lang="en-US" sz="800" b="0" i="0" smtClean="0">
                <a:solidFill>
                  <a:schemeClr val="tx1"/>
                </a:solidFill>
                <a:latin typeface="+mn-lt"/>
                <a:cs typeface="FS Thrive Elliot Regular"/>
              </a:rPr>
              <a:pPr marL="0" marR="0" indent="0" algn="ctr" defTabSz="914400" rtl="0" eaLnBrk="0" fontAlgn="base" latinLnBrk="0" hangingPunct="0">
                <a:lnSpc>
                  <a:spcPct val="100000"/>
                </a:lnSpc>
                <a:spcBef>
                  <a:spcPct val="0"/>
                </a:spcBef>
                <a:spcAft>
                  <a:spcPct val="0"/>
                </a:spcAft>
                <a:buClrTx/>
                <a:buSzTx/>
                <a:buFontTx/>
                <a:buNone/>
                <a:tabLst/>
                <a:defRPr/>
              </a:pPr>
              <a:t>‹#›</a:t>
            </a:fld>
            <a:endParaRPr lang="en-US" sz="800" b="0" i="0" dirty="0" smtClean="0">
              <a:solidFill>
                <a:schemeClr val="tx1"/>
              </a:solidFill>
              <a:latin typeface="+mn-lt"/>
              <a:cs typeface="FS Thrive Elliot Regular"/>
            </a:endParaRPr>
          </a:p>
        </p:txBody>
      </p:sp>
      <p:pic>
        <p:nvPicPr>
          <p:cNvPr id="10" name="Picture 9" descr="Alight_Logo_RGB_Black.png"/>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7679315" y="6235700"/>
            <a:ext cx="1162042" cy="666398"/>
          </a:xfrm>
          <a:prstGeom prst="rect">
            <a:avLst/>
          </a:prstGeom>
        </p:spPr>
      </p:pic>
    </p:spTree>
    <p:extLst>
      <p:ext uri="{BB962C8B-B14F-4D97-AF65-F5344CB8AC3E}">
        <p14:creationId xmlns:p14="http://schemas.microsoft.com/office/powerpoint/2010/main" val="3831888728"/>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61" r:id="rId3"/>
    <p:sldLayoutId id="2147483650" r:id="rId4"/>
    <p:sldLayoutId id="2147483659" r:id="rId5"/>
    <p:sldLayoutId id="2147483660" r:id="rId6"/>
    <p:sldLayoutId id="2147483651" r:id="rId7"/>
    <p:sldLayoutId id="2147483652" r:id="rId8"/>
    <p:sldLayoutId id="2147483653" r:id="rId9"/>
    <p:sldLayoutId id="2147483654" r:id="rId10"/>
    <p:sldLayoutId id="2147483655" r:id="rId11"/>
    <p:sldLayoutId id="2147483666" r:id="rId12"/>
    <p:sldLayoutId id="2147483667" r:id="rId13"/>
    <p:sldLayoutId id="2147483656" r:id="rId14"/>
    <p:sldLayoutId id="2147483657" r:id="rId15"/>
    <p:sldLayoutId id="2147483662" r:id="rId16"/>
    <p:sldLayoutId id="2147483663" r:id="rId17"/>
    <p:sldLayoutId id="2147483664" r:id="rId18"/>
    <p:sldLayoutId id="2147483665" r:id="rId19"/>
    <p:sldLayoutId id="2147483668" r:id="rId20"/>
  </p:sldLayoutIdLst>
  <p:timing>
    <p:tnLst>
      <p:par>
        <p:cTn id="1" dur="indefinite" restart="never" nodeType="tmRoot"/>
      </p:par>
    </p:tnLst>
  </p:timing>
  <p:hf sldNum="0" hdr="0" dt="0"/>
  <p:txStyles>
    <p:titleStyle>
      <a:lvl1pPr algn="l" defTabSz="457200" rtl="0" eaLnBrk="1" latinLnBrk="0" hangingPunct="1">
        <a:lnSpc>
          <a:spcPts val="3200"/>
        </a:lnSpc>
        <a:spcBef>
          <a:spcPct val="0"/>
        </a:spcBef>
        <a:buNone/>
        <a:defRPr lang="en-US" sz="3000" kern="1200" dirty="0">
          <a:solidFill>
            <a:schemeClr val="tx1"/>
          </a:solidFill>
          <a:latin typeface="+mj-lt"/>
          <a:ea typeface="+mj-ea"/>
          <a:cs typeface="FS Thrive Elliot Heavy"/>
        </a:defRPr>
      </a:lvl1pPr>
    </p:titleStyle>
    <p:bodyStyle>
      <a:lvl1pPr marL="342900" indent="-342900" algn="l" defTabSz="457200" rtl="0" eaLnBrk="1" latinLnBrk="0" hangingPunct="1">
        <a:lnSpc>
          <a:spcPct val="100000"/>
        </a:lnSpc>
        <a:spcBef>
          <a:spcPts val="0"/>
        </a:spcBef>
        <a:buFont typeface="Arial"/>
        <a:buChar char="•"/>
        <a:defRPr sz="2000" b="0" i="0" kern="1200">
          <a:solidFill>
            <a:schemeClr val="tx1"/>
          </a:solidFill>
          <a:latin typeface="+mn-lt"/>
          <a:ea typeface="+mn-ea"/>
          <a:cs typeface="FS Thrive Elliot Regular"/>
        </a:defRPr>
      </a:lvl1pPr>
      <a:lvl2pPr marL="742950" indent="-285750" algn="l" defTabSz="457200" rtl="0" eaLnBrk="1" latinLnBrk="0" hangingPunct="1">
        <a:lnSpc>
          <a:spcPct val="100000"/>
        </a:lnSpc>
        <a:spcBef>
          <a:spcPts val="0"/>
        </a:spcBef>
        <a:buFont typeface="Arial"/>
        <a:buChar char="–"/>
        <a:defRPr sz="2000" b="0" i="0" kern="1200">
          <a:solidFill>
            <a:schemeClr val="tx1"/>
          </a:solidFill>
          <a:latin typeface="+mn-lt"/>
          <a:ea typeface="+mn-ea"/>
          <a:cs typeface="FS Thrive Elliot Regular"/>
        </a:defRPr>
      </a:lvl2pPr>
      <a:lvl3pPr marL="1143000" indent="-228600" algn="l" defTabSz="457200" rtl="0" eaLnBrk="1" latinLnBrk="0" hangingPunct="1">
        <a:lnSpc>
          <a:spcPct val="100000"/>
        </a:lnSpc>
        <a:spcBef>
          <a:spcPts val="0"/>
        </a:spcBef>
        <a:buFont typeface="Wingdings" charset="2"/>
        <a:buChar char="§"/>
        <a:defRPr sz="2000" b="0" i="0" kern="1200">
          <a:solidFill>
            <a:schemeClr val="tx1"/>
          </a:solidFill>
          <a:latin typeface="+mn-lt"/>
          <a:ea typeface="+mn-ea"/>
          <a:cs typeface="FS Thrive Elliot Regular"/>
        </a:defRPr>
      </a:lvl3pPr>
      <a:lvl4pPr marL="1600200" indent="-228600" algn="l" defTabSz="457200" rtl="0" eaLnBrk="1" latinLnBrk="0" hangingPunct="1">
        <a:spcBef>
          <a:spcPct val="20000"/>
        </a:spcBef>
        <a:buFont typeface="Arial"/>
        <a:buChar char="–"/>
        <a:defRPr sz="1100" b="0" i="0" kern="1200">
          <a:solidFill>
            <a:schemeClr val="tx1"/>
          </a:solidFill>
          <a:latin typeface="FS Alight Elliot Regular"/>
          <a:ea typeface="+mn-ea"/>
          <a:cs typeface="FS Alight Elliot Regular"/>
        </a:defRPr>
      </a:lvl4pPr>
      <a:lvl5pPr marL="2057400" indent="-228600" algn="l" defTabSz="457200" rtl="0" eaLnBrk="1" latinLnBrk="0" hangingPunct="1">
        <a:spcBef>
          <a:spcPct val="20000"/>
        </a:spcBef>
        <a:buFont typeface="Arial"/>
        <a:buChar char="»"/>
        <a:defRPr sz="800" b="0" i="0" kern="1200">
          <a:solidFill>
            <a:schemeClr val="tx1"/>
          </a:solidFill>
          <a:latin typeface="FS Alight Elliot Regular"/>
          <a:ea typeface="+mn-ea"/>
          <a:cs typeface="FS Alight Elliot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hyperlink" Target="mailto:OneUSG.Connect.Escalations@aonhewitt.com" TargetMode="External"/><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www.hewitt.com/psp" TargetMode="External"/><Relationship Id="rId2" Type="http://schemas.openxmlformats.org/officeDocument/2006/relationships/hyperlink" Target="http://resources.hewitt.com/oneusg/ecs" TargetMode="External"/><Relationship Id="rId1" Type="http://schemas.openxmlformats.org/officeDocument/2006/relationships/slideLayout" Target="../slideLayouts/slideLayout14.xml"/><Relationship Id="rId4" Type="http://schemas.openxmlformats.org/officeDocument/2006/relationships/hyperlink" Target="https://www.yourdependentverification.com/plansmart"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Working </a:t>
            </a:r>
            <a:r>
              <a:rPr lang="en-US" dirty="0" smtClean="0"/>
              <a:t>Together</a:t>
            </a:r>
            <a:endParaRPr lang="en-US" dirty="0"/>
          </a:p>
        </p:txBody>
      </p:sp>
      <p:sp>
        <p:nvSpPr>
          <p:cNvPr id="5" name="Text Placeholder 4"/>
          <p:cNvSpPr>
            <a:spLocks noGrp="1"/>
          </p:cNvSpPr>
          <p:nvPr>
            <p:ph type="body" sz="quarter" idx="10"/>
          </p:nvPr>
        </p:nvSpPr>
        <p:spPr/>
        <p:txBody>
          <a:bodyPr/>
          <a:lstStyle/>
          <a:p>
            <a:r>
              <a:rPr lang="en-US" dirty="0" smtClean="0"/>
              <a:t>June 2017</a:t>
            </a:r>
            <a:endParaRPr lang="en-US" dirty="0"/>
          </a:p>
        </p:txBody>
      </p:sp>
      <p:sp>
        <p:nvSpPr>
          <p:cNvPr id="6" name="Text Placeholder 5"/>
          <p:cNvSpPr>
            <a:spLocks noGrp="1"/>
          </p:cNvSpPr>
          <p:nvPr>
            <p:ph type="body" sz="quarter" idx="11"/>
          </p:nvPr>
        </p:nvSpPr>
        <p:spPr>
          <a:xfrm>
            <a:off x="457200" y="2171018"/>
            <a:ext cx="5201728" cy="674687"/>
          </a:xfrm>
        </p:spPr>
        <p:txBody>
          <a:bodyPr/>
          <a:lstStyle/>
          <a:p>
            <a:r>
              <a:rPr lang="en-US" dirty="0"/>
              <a:t>Roles, Interactions, Support </a:t>
            </a:r>
            <a:r>
              <a:rPr lang="en-US" dirty="0" smtClean="0"/>
              <a:t>Tools </a:t>
            </a:r>
            <a:r>
              <a:rPr lang="en-US" dirty="0"/>
              <a:t>and Handoffs</a:t>
            </a:r>
          </a:p>
        </p:txBody>
      </p:sp>
    </p:spTree>
    <p:extLst>
      <p:ext uri="{BB962C8B-B14F-4D97-AF65-F5344CB8AC3E}">
        <p14:creationId xmlns:p14="http://schemas.microsoft.com/office/powerpoint/2010/main" val="417230992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flow: working together support model—scenario #2</a:t>
            </a:r>
            <a:endParaRPr lang="en-US" dirty="0"/>
          </a:p>
        </p:txBody>
      </p:sp>
      <p:sp>
        <p:nvSpPr>
          <p:cNvPr id="3" name="Content Placeholder 2"/>
          <p:cNvSpPr>
            <a:spLocks noGrp="1"/>
          </p:cNvSpPr>
          <p:nvPr>
            <p:ph idx="1"/>
          </p:nvPr>
        </p:nvSpPr>
        <p:spPr/>
        <p:txBody>
          <a:bodyPr/>
          <a:lstStyle/>
          <a:p>
            <a:r>
              <a:rPr lang="en-US" dirty="0"/>
              <a:t>Employee contacts the </a:t>
            </a:r>
            <a:r>
              <a:rPr lang="en-US" dirty="0" err="1"/>
              <a:t>OneUSG</a:t>
            </a:r>
            <a:r>
              <a:rPr lang="en-US" dirty="0"/>
              <a:t> </a:t>
            </a:r>
            <a:r>
              <a:rPr lang="en-US" dirty="0" smtClean="0"/>
              <a:t>Connect—Benefits </a:t>
            </a:r>
            <a:r>
              <a:rPr lang="en-US" dirty="0"/>
              <a:t>Service Center and informs that he should be eligible for benefits but he does not see an option to make elections. </a:t>
            </a:r>
            <a:r>
              <a:rPr lang="en-US" dirty="0" smtClean="0"/>
              <a:t>Employment </a:t>
            </a:r>
            <a:r>
              <a:rPr lang="en-US" dirty="0"/>
              <a:t>data shows that the employee is hired in a benefits ineligible employment status:</a:t>
            </a:r>
          </a:p>
          <a:p>
            <a:endParaRPr lang="en-US" dirty="0"/>
          </a:p>
        </p:txBody>
      </p:sp>
      <p:pic>
        <p:nvPicPr>
          <p:cNvPr id="4"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3962" y="2792866"/>
            <a:ext cx="6221355" cy="3505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81383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flow: working together support model—scenario #3</a:t>
            </a:r>
            <a:endParaRPr lang="en-US" dirty="0"/>
          </a:p>
        </p:txBody>
      </p:sp>
      <p:sp>
        <p:nvSpPr>
          <p:cNvPr id="3" name="Content Placeholder 2"/>
          <p:cNvSpPr>
            <a:spLocks noGrp="1"/>
          </p:cNvSpPr>
          <p:nvPr>
            <p:ph idx="1"/>
          </p:nvPr>
        </p:nvSpPr>
        <p:spPr>
          <a:xfrm>
            <a:off x="457200" y="1600200"/>
            <a:ext cx="8229600" cy="1641475"/>
          </a:xfrm>
        </p:spPr>
        <p:txBody>
          <a:bodyPr/>
          <a:lstStyle/>
          <a:p>
            <a:r>
              <a:rPr lang="en-US" dirty="0"/>
              <a:t>Employee contacts the </a:t>
            </a:r>
            <a:r>
              <a:rPr lang="en-US" dirty="0" err="1"/>
              <a:t>OneUSG</a:t>
            </a:r>
            <a:r>
              <a:rPr lang="en-US" dirty="0"/>
              <a:t> </a:t>
            </a:r>
            <a:r>
              <a:rPr lang="en-US" dirty="0" smtClean="0"/>
              <a:t>Connect—Benefits </a:t>
            </a:r>
            <a:r>
              <a:rPr lang="en-US" dirty="0"/>
              <a:t>Service Center and informs that his pay check was deducted $100 more for the health plan than he expected. </a:t>
            </a:r>
            <a:r>
              <a:rPr lang="en-US" dirty="0" smtClean="0"/>
              <a:t>TBA </a:t>
            </a:r>
            <a:r>
              <a:rPr lang="en-US" dirty="0"/>
              <a:t>shows that the cost of the health plan is $75 per pay period:</a:t>
            </a:r>
          </a:p>
          <a:p>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098" y="3052763"/>
            <a:ext cx="7058025" cy="220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95896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flow: working together support model—scenario #4</a:t>
            </a:r>
            <a:endParaRPr lang="en-US" dirty="0"/>
          </a:p>
        </p:txBody>
      </p:sp>
      <p:sp>
        <p:nvSpPr>
          <p:cNvPr id="3" name="Content Placeholder 2"/>
          <p:cNvSpPr>
            <a:spLocks noGrp="1"/>
          </p:cNvSpPr>
          <p:nvPr>
            <p:ph idx="1"/>
          </p:nvPr>
        </p:nvSpPr>
        <p:spPr>
          <a:xfrm>
            <a:off x="457200" y="1600200"/>
            <a:ext cx="8229600" cy="1744067"/>
          </a:xfrm>
        </p:spPr>
        <p:txBody>
          <a:bodyPr/>
          <a:lstStyle/>
          <a:p>
            <a:pPr marL="0" indent="0">
              <a:buNone/>
            </a:pPr>
            <a:r>
              <a:rPr lang="en-US" dirty="0"/>
              <a:t>Data Discrepancy:</a:t>
            </a:r>
          </a:p>
          <a:p>
            <a:pPr marL="0" indent="0">
              <a:buNone/>
            </a:pPr>
            <a:r>
              <a:rPr lang="en-US" dirty="0"/>
              <a:t>Plan management team received notification on the daily edit report with data that conflicts with what is currently in TBA</a:t>
            </a:r>
            <a:r>
              <a:rPr lang="en-US" dirty="0" smtClean="0"/>
              <a:t>. </a:t>
            </a:r>
            <a:r>
              <a:rPr lang="en-US" dirty="0"/>
              <a:t>Aon needs to know what information is correct.</a:t>
            </a:r>
          </a:p>
          <a:p>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3345" y="2986263"/>
            <a:ext cx="7429501" cy="3438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19796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half" idx="2"/>
            <p:extLst>
              <p:ext uri="{D42A27DB-BD31-4B8C-83A1-F6EECF244321}">
                <p14:modId xmlns:p14="http://schemas.microsoft.com/office/powerpoint/2010/main" val="1631626225"/>
              </p:ext>
            </p:extLst>
          </p:nvPr>
        </p:nvGraphicFramePr>
        <p:xfrm>
          <a:off x="481739" y="1008942"/>
          <a:ext cx="8397856" cy="5580405"/>
        </p:xfrm>
        <a:graphic>
          <a:graphicData uri="http://schemas.openxmlformats.org/drawingml/2006/table">
            <a:tbl>
              <a:tblPr firstRow="1" bandRow="1">
                <a:tableStyleId>{5C22544A-7EE6-4342-B048-85BDC9FD1C3A}</a:tableStyleId>
              </a:tblPr>
              <a:tblGrid>
                <a:gridCol w="2437190"/>
                <a:gridCol w="2851293"/>
                <a:gridCol w="3109373"/>
              </a:tblGrid>
              <a:tr h="453997">
                <a:tc>
                  <a:txBody>
                    <a:bodyPr/>
                    <a:lstStyle/>
                    <a:p>
                      <a:r>
                        <a:rPr lang="en-US" sz="1200" dirty="0" smtClean="0">
                          <a:solidFill>
                            <a:schemeClr val="tx1"/>
                          </a:solidFill>
                        </a:rPr>
                        <a:t>Topic</a:t>
                      </a:r>
                      <a:endParaRPr lang="en-US" sz="1200" dirty="0">
                        <a:solidFill>
                          <a:schemeClr val="tx1"/>
                        </a:solidFill>
                      </a:endParaRPr>
                    </a:p>
                  </a:txBody>
                  <a:tcPr/>
                </a:tc>
                <a:tc>
                  <a:txBody>
                    <a:bodyPr/>
                    <a:lstStyle/>
                    <a:p>
                      <a:r>
                        <a:rPr lang="en-US" sz="1200" dirty="0" smtClean="0">
                          <a:solidFill>
                            <a:schemeClr val="tx1"/>
                          </a:solidFill>
                        </a:rPr>
                        <a:t>Contact Method</a:t>
                      </a:r>
                      <a:endParaRPr lang="en-US" sz="1200" dirty="0">
                        <a:solidFill>
                          <a:schemeClr val="tx1"/>
                        </a:solidFill>
                      </a:endParaRPr>
                    </a:p>
                  </a:txBody>
                  <a:tcPr/>
                </a:tc>
                <a:tc>
                  <a:txBody>
                    <a:bodyPr/>
                    <a:lstStyle/>
                    <a:p>
                      <a:r>
                        <a:rPr lang="en-US" sz="1200" baseline="0" dirty="0" smtClean="0">
                          <a:solidFill>
                            <a:schemeClr val="tx1"/>
                          </a:solidFill>
                        </a:rPr>
                        <a:t>Responder/Requestor</a:t>
                      </a:r>
                      <a:endParaRPr lang="en-US" sz="1200" dirty="0">
                        <a:solidFill>
                          <a:schemeClr val="tx1"/>
                        </a:solidFill>
                      </a:endParaRPr>
                    </a:p>
                  </a:txBody>
                  <a:tcPr/>
                </a:tc>
              </a:tr>
              <a:tr h="396130">
                <a:tc>
                  <a:txBody>
                    <a:bodyPr/>
                    <a:lstStyle/>
                    <a:p>
                      <a:r>
                        <a:rPr lang="en-US" sz="1000" dirty="0" smtClean="0"/>
                        <a:t>Day to Day Employee Requests that require additional research or minor</a:t>
                      </a:r>
                      <a:r>
                        <a:rPr lang="en-US" sz="1000" baseline="0" dirty="0" smtClean="0"/>
                        <a:t> account updates</a:t>
                      </a:r>
                      <a:endParaRPr lang="en-US" sz="1000" dirty="0"/>
                    </a:p>
                  </a:txBody>
                  <a:tcPr/>
                </a:tc>
                <a:tc>
                  <a:txBody>
                    <a:bodyPr/>
                    <a:lstStyle/>
                    <a:p>
                      <a:r>
                        <a:rPr lang="en-US" sz="1000" dirty="0" smtClean="0"/>
                        <a:t>Service Connect or Assist the employee with contacting the OneUSG Connect-Benefits Call Center</a:t>
                      </a:r>
                      <a:endParaRPr lang="en-US" sz="10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t>Customer Service/Institution HR Benefits Practitioners</a:t>
                      </a:r>
                    </a:p>
                    <a:p>
                      <a:endParaRPr lang="en-US" sz="1000" dirty="0"/>
                    </a:p>
                  </a:txBody>
                  <a:tcPr/>
                </a:tc>
              </a:tr>
              <a:tr h="396130">
                <a:tc>
                  <a:txBody>
                    <a:bodyPr/>
                    <a:lstStyle/>
                    <a:p>
                      <a:r>
                        <a:rPr lang="en-US" sz="1000" dirty="0" smtClean="0"/>
                        <a:t>USG</a:t>
                      </a:r>
                      <a:r>
                        <a:rPr lang="en-US" sz="1000" baseline="0" dirty="0" smtClean="0"/>
                        <a:t> initiated Red Escalation</a:t>
                      </a:r>
                      <a:endParaRPr lang="en-US" sz="1000" dirty="0"/>
                    </a:p>
                  </a:txBody>
                  <a:tcPr/>
                </a:tc>
                <a:tc>
                  <a:txBody>
                    <a:bodyPr/>
                    <a:lstStyle/>
                    <a:p>
                      <a:r>
                        <a:rPr lang="en-US" sz="1000" dirty="0" smtClean="0"/>
                        <a:t>Initial</a:t>
                      </a:r>
                      <a:r>
                        <a:rPr lang="en-US" sz="1000" baseline="0" dirty="0" smtClean="0"/>
                        <a:t> Phone call/Email follow up</a:t>
                      </a:r>
                    </a:p>
                    <a:p>
                      <a:r>
                        <a:rPr lang="en-US" sz="1000" dirty="0" smtClean="0">
                          <a:hlinkClick r:id="rId3"/>
                        </a:rPr>
                        <a:t>To: OneUSG.Connect.Escalations@aonhewitt.com </a:t>
                      </a:r>
                      <a:endParaRPr lang="en-US" sz="10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t>Alight Back-Office/USG Process USO</a:t>
                      </a:r>
                    </a:p>
                  </a:txBody>
                  <a:tcPr/>
                </a:tc>
              </a:tr>
              <a:tr h="396130">
                <a:tc>
                  <a:txBody>
                    <a:bodyPr/>
                    <a:lstStyle/>
                    <a:p>
                      <a:r>
                        <a:rPr lang="en-US" sz="1000" dirty="0" smtClean="0"/>
                        <a:t>Alight</a:t>
                      </a:r>
                      <a:r>
                        <a:rPr lang="en-US" sz="1000" baseline="0" dirty="0" smtClean="0"/>
                        <a:t> initiated Red Escalation</a:t>
                      </a:r>
                      <a:endParaRPr lang="en-US" sz="10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t>Initial</a:t>
                      </a:r>
                      <a:r>
                        <a:rPr lang="en-US" sz="1000" baseline="0" dirty="0" smtClean="0"/>
                        <a:t> Phone call/Email follow up</a:t>
                      </a:r>
                      <a:endParaRPr lang="en-US" sz="1000" dirty="0" smtClean="0"/>
                    </a:p>
                    <a:p>
                      <a:r>
                        <a:rPr lang="en-US" sz="1000" dirty="0" smtClean="0">
                          <a:hlinkClick r:id="rId3"/>
                        </a:rPr>
                        <a:t>From:</a:t>
                      </a:r>
                      <a:r>
                        <a:rPr lang="en-US" sz="1000" baseline="0" dirty="0" smtClean="0">
                          <a:hlinkClick r:id="rId3"/>
                        </a:rPr>
                        <a:t> </a:t>
                      </a:r>
                      <a:r>
                        <a:rPr lang="en-US" sz="1000" dirty="0" smtClean="0">
                          <a:hlinkClick r:id="rId3"/>
                        </a:rPr>
                        <a:t>OneUSG.Connect.Escalations@aonhewitt.com </a:t>
                      </a:r>
                      <a:endParaRPr lang="en-US" sz="10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t>USG Process owner,</a:t>
                      </a:r>
                      <a:r>
                        <a:rPr lang="en-US" sz="1000" baseline="0" dirty="0" smtClean="0"/>
                        <a:t> SSC, </a:t>
                      </a:r>
                      <a:r>
                        <a:rPr lang="en-US" sz="1000" dirty="0" smtClean="0"/>
                        <a:t>USO/</a:t>
                      </a:r>
                    </a:p>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t>Alight Back-Office</a:t>
                      </a:r>
                    </a:p>
                  </a:txBody>
                  <a:tcPr/>
                </a:tc>
              </a:tr>
              <a:tr h="536284">
                <a:tc>
                  <a:txBody>
                    <a:bodyPr/>
                    <a:lstStyle/>
                    <a:p>
                      <a:r>
                        <a:rPr lang="en-US" sz="1000" dirty="0" smtClean="0"/>
                        <a:t>USG</a:t>
                      </a:r>
                      <a:r>
                        <a:rPr lang="en-US" sz="1000" baseline="0" dirty="0" smtClean="0"/>
                        <a:t> initiated Yellow Escalation</a:t>
                      </a:r>
                      <a:endParaRPr lang="en-US" sz="1000" dirty="0"/>
                    </a:p>
                  </a:txBody>
                  <a:tcPr/>
                </a:tc>
                <a:tc>
                  <a:txBody>
                    <a:bodyPr/>
                    <a:lstStyle/>
                    <a:p>
                      <a:r>
                        <a:rPr lang="en-US" sz="1000" dirty="0" smtClean="0"/>
                        <a:t>Service Connect/Follow up with email</a:t>
                      </a:r>
                      <a:endParaRPr lang="en-US" sz="1000" dirty="0"/>
                    </a:p>
                  </a:txBody>
                  <a:tcPr/>
                </a:tc>
                <a:tc>
                  <a:txBody>
                    <a:bodyPr/>
                    <a:lstStyle/>
                    <a:p>
                      <a:r>
                        <a:rPr lang="en-US" sz="1000" dirty="0" smtClean="0"/>
                        <a:t>Customer Service/SSC,</a:t>
                      </a:r>
                      <a:r>
                        <a:rPr lang="en-US" sz="1000" baseline="0" dirty="0" smtClean="0"/>
                        <a:t> USG  Process Owners, HR Benefits Practitioners</a:t>
                      </a:r>
                      <a:endParaRPr lang="en-US" sz="1000" dirty="0"/>
                    </a:p>
                  </a:txBody>
                  <a:tcPr/>
                </a:tc>
              </a:tr>
              <a:tr h="536284">
                <a:tc>
                  <a:txBody>
                    <a:bodyPr/>
                    <a:lstStyle/>
                    <a:p>
                      <a:r>
                        <a:rPr lang="en-US" sz="1000" dirty="0" smtClean="0"/>
                        <a:t>Alight</a:t>
                      </a:r>
                      <a:r>
                        <a:rPr lang="en-US" sz="1000" baseline="0" dirty="0" smtClean="0"/>
                        <a:t> initiated Yellow Escalation</a:t>
                      </a:r>
                      <a:endParaRPr lang="en-US" sz="1000" dirty="0"/>
                    </a:p>
                  </a:txBody>
                  <a:tcPr/>
                </a:tc>
                <a:tc>
                  <a:txBody>
                    <a:bodyPr/>
                    <a:lstStyle/>
                    <a:p>
                      <a:r>
                        <a:rPr lang="en-US" sz="1000" dirty="0" smtClean="0"/>
                        <a:t>Administrative</a:t>
                      </a:r>
                      <a:r>
                        <a:rPr lang="en-US" sz="1000" baseline="0" dirty="0" smtClean="0"/>
                        <a:t>  Secure Mailbox</a:t>
                      </a:r>
                    </a:p>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hlinkClick r:id="rId3"/>
                        </a:rPr>
                        <a:t>From:</a:t>
                      </a:r>
                      <a:r>
                        <a:rPr lang="en-US" sz="1000" baseline="0" dirty="0" smtClean="0">
                          <a:hlinkClick r:id="rId3"/>
                        </a:rPr>
                        <a:t> </a:t>
                      </a:r>
                      <a:r>
                        <a:rPr lang="en-US" sz="1000" dirty="0" smtClean="0">
                          <a:hlinkClick r:id="rId3"/>
                        </a:rPr>
                        <a:t>OneUSG.Connect.Escalations@aonhewitt.com </a:t>
                      </a:r>
                      <a:endParaRPr lang="en-US" sz="1000"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t>USG Process owner,</a:t>
                      </a:r>
                      <a:r>
                        <a:rPr lang="en-US" sz="1000" baseline="0" dirty="0" smtClean="0"/>
                        <a:t> SSC, </a:t>
                      </a:r>
                      <a:r>
                        <a:rPr lang="en-US" sz="1000" dirty="0" smtClean="0"/>
                        <a:t>USO/</a:t>
                      </a:r>
                    </a:p>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t>Alight Back-Office</a:t>
                      </a:r>
                    </a:p>
                  </a:txBody>
                  <a:tcPr/>
                </a:tc>
              </a:tr>
              <a:tr h="536284">
                <a:tc>
                  <a:txBody>
                    <a:bodyPr/>
                    <a:lstStyle/>
                    <a:p>
                      <a:r>
                        <a:rPr lang="en-US" sz="1000" dirty="0" smtClean="0"/>
                        <a:t>USG</a:t>
                      </a:r>
                      <a:r>
                        <a:rPr lang="en-US" sz="1000" baseline="0" dirty="0" smtClean="0"/>
                        <a:t> initiated  Expedited/Exceptions </a:t>
                      </a:r>
                      <a:endParaRPr lang="en-US" sz="1000" dirty="0"/>
                    </a:p>
                  </a:txBody>
                  <a:tcPr/>
                </a:tc>
                <a:tc>
                  <a:txBody>
                    <a:bodyPr/>
                    <a:lstStyle/>
                    <a:p>
                      <a:r>
                        <a:rPr lang="en-US" sz="1000" dirty="0" smtClean="0"/>
                        <a:t>Service Connect</a:t>
                      </a:r>
                      <a:endParaRPr lang="en-US" sz="1000" dirty="0"/>
                    </a:p>
                  </a:txBody>
                  <a:tcPr/>
                </a:tc>
                <a:tc>
                  <a:txBody>
                    <a:bodyPr/>
                    <a:lstStyle/>
                    <a:p>
                      <a:r>
                        <a:rPr lang="en-US" sz="1000" dirty="0" smtClean="0"/>
                        <a:t>Customer Service/Authorized USG Process owner</a:t>
                      </a:r>
                      <a:endParaRPr lang="en-US" sz="1000" dirty="0"/>
                    </a:p>
                  </a:txBody>
                  <a:tcPr/>
                </a:tc>
              </a:tr>
              <a:tr h="53628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t>Alight</a:t>
                      </a:r>
                      <a:r>
                        <a:rPr lang="en-US" sz="1000" baseline="0" dirty="0" smtClean="0"/>
                        <a:t> initiated Expedited/Exceptions </a:t>
                      </a:r>
                      <a:endParaRPr lang="en-US" sz="1000" dirty="0" smtClean="0"/>
                    </a:p>
                  </a:txBody>
                  <a:tcPr/>
                </a:tc>
                <a:tc>
                  <a:txBody>
                    <a:bodyPr/>
                    <a:lstStyle/>
                    <a:p>
                      <a:r>
                        <a:rPr lang="en-US" sz="1000" dirty="0" smtClean="0"/>
                        <a:t>Administrative</a:t>
                      </a:r>
                      <a:r>
                        <a:rPr lang="en-US" sz="1000" baseline="0" dirty="0" smtClean="0"/>
                        <a:t>  Secure Mailbox</a:t>
                      </a:r>
                    </a:p>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hlinkClick r:id="rId3"/>
                        </a:rPr>
                        <a:t>From:</a:t>
                      </a:r>
                      <a:r>
                        <a:rPr lang="en-US" sz="1000" baseline="0" dirty="0" smtClean="0">
                          <a:hlinkClick r:id="rId3"/>
                        </a:rPr>
                        <a:t> </a:t>
                      </a:r>
                      <a:r>
                        <a:rPr lang="en-US" sz="1000" dirty="0" smtClean="0">
                          <a:hlinkClick r:id="rId3"/>
                        </a:rPr>
                        <a:t>OneUSG.Connect.Escalations@aonhewitt.com </a:t>
                      </a:r>
                      <a:endParaRPr lang="en-US" sz="1000" dirty="0" smtClean="0"/>
                    </a:p>
                  </a:txBody>
                  <a:tcPr/>
                </a:tc>
                <a:tc>
                  <a:txBody>
                    <a:bodyPr/>
                    <a:lstStyle/>
                    <a:p>
                      <a:r>
                        <a:rPr lang="en-US" sz="1000" dirty="0" smtClean="0"/>
                        <a:t>Alight Back-Office/USG Authorized Process Owner</a:t>
                      </a:r>
                      <a:endParaRPr lang="en-US" sz="1000" dirty="0"/>
                    </a:p>
                  </a:txBody>
                  <a:tcPr/>
                </a:tc>
              </a:tr>
              <a:tr h="536284">
                <a:tc>
                  <a:txBody>
                    <a:bodyPr/>
                    <a:lstStyle/>
                    <a:p>
                      <a:r>
                        <a:rPr lang="en-US" sz="1000" dirty="0" smtClean="0"/>
                        <a:t>HR</a:t>
                      </a:r>
                      <a:r>
                        <a:rPr lang="en-US" sz="1000" baseline="0" dirty="0" smtClean="0"/>
                        <a:t> File Data discrepancies/Payroll  File or Financial Manager issues/Report questions, unique population special handling</a:t>
                      </a:r>
                      <a:endParaRPr lang="en-US" sz="1000" dirty="0"/>
                    </a:p>
                  </a:txBody>
                  <a:tcPr/>
                </a:tc>
                <a:tc>
                  <a:txBody>
                    <a:bodyPr/>
                    <a:lstStyle/>
                    <a:p>
                      <a:r>
                        <a:rPr lang="en-US" sz="1000" dirty="0" smtClean="0"/>
                        <a:t>Administrative</a:t>
                      </a:r>
                      <a:r>
                        <a:rPr lang="en-US" sz="1000" baseline="0" dirty="0" smtClean="0"/>
                        <a:t>  Secure Mailbox</a:t>
                      </a:r>
                    </a:p>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hlinkClick r:id="rId3"/>
                        </a:rPr>
                        <a:t>From:</a:t>
                      </a:r>
                      <a:r>
                        <a:rPr lang="en-US" sz="1000" baseline="0" dirty="0" smtClean="0">
                          <a:hlinkClick r:id="rId3"/>
                        </a:rPr>
                        <a:t> </a:t>
                      </a:r>
                      <a:r>
                        <a:rPr lang="en-US" sz="1000" dirty="0" smtClean="0">
                          <a:hlinkClick r:id="rId3"/>
                        </a:rPr>
                        <a:t>OneUSG.Connect.Escalations@aonhewitt.com </a:t>
                      </a:r>
                      <a:endParaRPr lang="en-US" sz="1000" dirty="0" smtClean="0"/>
                    </a:p>
                  </a:txBody>
                  <a:tcPr/>
                </a:tc>
                <a:tc>
                  <a:txBody>
                    <a:bodyPr/>
                    <a:lstStyle/>
                    <a:p>
                      <a:endParaRPr lang="en-US" sz="100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000" dirty="0" smtClean="0"/>
                        <a:t>Alight  Back-Office/USG Authorized Process Owner, SSC, USO</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000" dirty="0" smtClean="0"/>
                    </a:p>
                  </a:txBody>
                  <a:tcPr/>
                </a:tc>
              </a:tr>
            </a:tbl>
          </a:graphicData>
        </a:graphic>
      </p:graphicFrame>
      <p:sp>
        <p:nvSpPr>
          <p:cNvPr id="6" name="Title 5"/>
          <p:cNvSpPr>
            <a:spLocks noGrp="1"/>
          </p:cNvSpPr>
          <p:nvPr>
            <p:ph type="title"/>
          </p:nvPr>
        </p:nvSpPr>
        <p:spPr>
          <a:xfrm>
            <a:off x="481739" y="194632"/>
            <a:ext cx="8229600" cy="520700"/>
          </a:xfrm>
        </p:spPr>
        <p:txBody>
          <a:bodyPr/>
          <a:lstStyle/>
          <a:p>
            <a:r>
              <a:rPr lang="en-US" dirty="0"/>
              <a:t>Stabilization Rules of Engagement</a:t>
            </a:r>
            <a:r>
              <a:rPr lang="en-US" dirty="0" smtClean="0"/>
              <a:t>— Interaction</a:t>
            </a:r>
            <a:endParaRPr lang="en-US" dirty="0"/>
          </a:p>
        </p:txBody>
      </p:sp>
    </p:spTree>
    <p:extLst>
      <p:ext uri="{BB962C8B-B14F-4D97-AF65-F5344CB8AC3E}">
        <p14:creationId xmlns:p14="http://schemas.microsoft.com/office/powerpoint/2010/main" val="35300744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600200"/>
            <a:ext cx="8229600" cy="1159292"/>
          </a:xfrm>
        </p:spPr>
        <p:txBody>
          <a:bodyPr/>
          <a:lstStyle/>
          <a:p>
            <a:pPr marL="285750" indent="-285750">
              <a:buFont typeface="Arial" panose="020B0604020202020204" pitchFamily="34" charset="0"/>
              <a:buChar char="•"/>
            </a:pPr>
            <a:r>
              <a:rPr lang="en-US" sz="1400" dirty="0"/>
              <a:t>Introduction of </a:t>
            </a:r>
            <a:r>
              <a:rPr lang="en-US" sz="1400" dirty="0" smtClean="0"/>
              <a:t>Facilitators—Jennifer </a:t>
            </a:r>
            <a:r>
              <a:rPr lang="en-US" sz="1400" dirty="0"/>
              <a:t>Kennington, Theresa </a:t>
            </a:r>
            <a:r>
              <a:rPr lang="en-US" sz="1400" dirty="0" smtClean="0"/>
              <a:t>Wood</a:t>
            </a:r>
            <a:r>
              <a:rPr lang="en-US" sz="1400" dirty="0"/>
              <a:t>, Maria Markiewicz </a:t>
            </a:r>
            <a:r>
              <a:rPr lang="en-US" sz="1400" dirty="0" smtClean="0"/>
              <a:t>and Maritza Almodovar.</a:t>
            </a:r>
            <a:endParaRPr lang="en-US" sz="1400" dirty="0"/>
          </a:p>
          <a:p>
            <a:pPr marL="285750" indent="-285750">
              <a:buFont typeface="Arial" panose="020B0604020202020204" pitchFamily="34" charset="0"/>
              <a:buChar char="•"/>
            </a:pPr>
            <a:r>
              <a:rPr lang="en-US" sz="1400" dirty="0"/>
              <a:t>Please place all phones on Mute to avoid feedback and background </a:t>
            </a:r>
            <a:r>
              <a:rPr lang="en-US" sz="1400" dirty="0" smtClean="0"/>
              <a:t>noise.</a:t>
            </a:r>
            <a:endParaRPr lang="en-US" sz="1400" dirty="0"/>
          </a:p>
          <a:p>
            <a:pPr marL="0" indent="0">
              <a:buNone/>
            </a:pPr>
            <a:endParaRPr lang="en-US" dirty="0"/>
          </a:p>
        </p:txBody>
      </p:sp>
      <p:sp>
        <p:nvSpPr>
          <p:cNvPr id="2" name="Title 1"/>
          <p:cNvSpPr>
            <a:spLocks noGrp="1"/>
          </p:cNvSpPr>
          <p:nvPr>
            <p:ph type="title"/>
          </p:nvPr>
        </p:nvSpPr>
        <p:spPr/>
        <p:txBody>
          <a:bodyPr/>
          <a:lstStyle/>
          <a:p>
            <a:r>
              <a:rPr lang="en-US" dirty="0" smtClean="0"/>
              <a:t>Meeting highlights and housekeeping</a:t>
            </a:r>
            <a:endParaRPr lang="en-US" dirty="0"/>
          </a:p>
        </p:txBody>
      </p:sp>
    </p:spTree>
    <p:extLst>
      <p:ext uri="{BB962C8B-B14F-4D97-AF65-F5344CB8AC3E}">
        <p14:creationId xmlns:p14="http://schemas.microsoft.com/office/powerpoint/2010/main" val="313616676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Process flow: working together support model—getting to know us!</a:t>
            </a:r>
            <a:endParaRPr lang="en-US" dirty="0"/>
          </a:p>
        </p:txBody>
      </p:sp>
      <p:sp>
        <p:nvSpPr>
          <p:cNvPr id="6" name="Content Placeholder 5"/>
          <p:cNvSpPr>
            <a:spLocks noGrp="1"/>
          </p:cNvSpPr>
          <p:nvPr>
            <p:ph idx="1"/>
          </p:nvPr>
        </p:nvSpPr>
        <p:spPr>
          <a:xfrm>
            <a:off x="457200" y="1600200"/>
            <a:ext cx="8229600" cy="4267835"/>
          </a:xfrm>
        </p:spPr>
        <p:txBody>
          <a:bodyPr/>
          <a:lstStyle/>
          <a:p>
            <a:pPr marL="0" indent="0">
              <a:buNone/>
            </a:pPr>
            <a:r>
              <a:rPr lang="en-US" sz="1800" b="1" dirty="0"/>
              <a:t>Our Core Values:</a:t>
            </a:r>
          </a:p>
          <a:p>
            <a:r>
              <a:rPr lang="en-US" sz="1800" b="1" dirty="0"/>
              <a:t>People </a:t>
            </a:r>
            <a:r>
              <a:rPr lang="en-US" sz="1800" b="1" dirty="0" smtClean="0"/>
              <a:t>Matter—</a:t>
            </a:r>
            <a:r>
              <a:rPr lang="en-US" sz="1800" dirty="0" smtClean="0"/>
              <a:t>We </a:t>
            </a:r>
            <a:r>
              <a:rPr lang="en-US" sz="1800" dirty="0"/>
              <a:t>believe in the power of people and know that the best ideas come from everywhere.  We act with respect and accountability, mindful that our actions affect the lives of others in meaningful </a:t>
            </a:r>
            <a:r>
              <a:rPr lang="en-US" sz="1800" dirty="0" smtClean="0"/>
              <a:t>ways.</a:t>
            </a:r>
            <a:endParaRPr lang="en-US" sz="1800" dirty="0"/>
          </a:p>
          <a:p>
            <a:r>
              <a:rPr lang="en-US" sz="1800" b="1" dirty="0"/>
              <a:t>Excellence </a:t>
            </a:r>
            <a:r>
              <a:rPr lang="en-US" sz="1800" b="1" dirty="0" smtClean="0"/>
              <a:t>Every </a:t>
            </a:r>
            <a:r>
              <a:rPr lang="en-US" sz="1800" b="1" dirty="0"/>
              <a:t>D</a:t>
            </a:r>
            <a:r>
              <a:rPr lang="en-US" sz="1800" b="1" dirty="0" smtClean="0"/>
              <a:t>ay—</a:t>
            </a:r>
            <a:r>
              <a:rPr lang="en-US" sz="1800" dirty="0" smtClean="0"/>
              <a:t>We </a:t>
            </a:r>
            <a:r>
              <a:rPr lang="en-US" sz="1800" dirty="0"/>
              <a:t>believe that every day is an opportunity for growth and are energized by going above and beyond what’s expected. We are one team, hungry for results.  We focus on what matters and know that for even the most difficult challenges, there is a solution.</a:t>
            </a:r>
          </a:p>
          <a:p>
            <a:r>
              <a:rPr lang="en-US" sz="1800" b="1" dirty="0"/>
              <a:t>Think </a:t>
            </a:r>
            <a:r>
              <a:rPr lang="en-US" sz="1800" b="1" dirty="0" smtClean="0"/>
              <a:t>Forward—</a:t>
            </a:r>
            <a:r>
              <a:rPr lang="en-US" sz="1800" dirty="0" smtClean="0"/>
              <a:t>We </a:t>
            </a:r>
            <a:r>
              <a:rPr lang="en-US" sz="1800" dirty="0"/>
              <a:t>continuously reimagine what the future could be and believe that tomorrow is created by actions we take today.  </a:t>
            </a:r>
          </a:p>
          <a:p>
            <a:r>
              <a:rPr lang="en-US" sz="1800" b="1" dirty="0"/>
              <a:t>Act </a:t>
            </a:r>
            <a:r>
              <a:rPr lang="en-US" sz="1800" b="1" dirty="0" smtClean="0"/>
              <a:t>Now—</a:t>
            </a:r>
            <a:r>
              <a:rPr lang="en-US" sz="1800" dirty="0" smtClean="0"/>
              <a:t>We </a:t>
            </a:r>
            <a:r>
              <a:rPr lang="en-US" sz="1800" dirty="0"/>
              <a:t>are brave in spirit, act decisively, learn quickly and get it done</a:t>
            </a:r>
          </a:p>
          <a:p>
            <a:r>
              <a:rPr lang="en-US" sz="1800" b="1" dirty="0"/>
              <a:t>Be </a:t>
            </a:r>
            <a:r>
              <a:rPr lang="en-US" sz="1800" b="1" dirty="0" smtClean="0"/>
              <a:t>Real—</a:t>
            </a:r>
            <a:r>
              <a:rPr lang="en-US" sz="1800" dirty="0" smtClean="0"/>
              <a:t>We </a:t>
            </a:r>
            <a:r>
              <a:rPr lang="en-US" sz="1800" dirty="0"/>
              <a:t>are forthright and genuine when we speak. </a:t>
            </a:r>
          </a:p>
        </p:txBody>
      </p:sp>
    </p:spTree>
    <p:extLst>
      <p:ext uri="{BB962C8B-B14F-4D97-AF65-F5344CB8AC3E}">
        <p14:creationId xmlns:p14="http://schemas.microsoft.com/office/powerpoint/2010/main" val="225299263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flow: working together support model—getting to know us!</a:t>
            </a:r>
            <a:endParaRPr lang="en-US" dirty="0"/>
          </a:p>
        </p:txBody>
      </p:sp>
      <p:sp>
        <p:nvSpPr>
          <p:cNvPr id="3" name="Content Placeholder 2"/>
          <p:cNvSpPr>
            <a:spLocks noGrp="1"/>
          </p:cNvSpPr>
          <p:nvPr>
            <p:ph idx="1"/>
          </p:nvPr>
        </p:nvSpPr>
        <p:spPr>
          <a:xfrm>
            <a:off x="457200" y="1600200"/>
            <a:ext cx="8229600" cy="3549690"/>
          </a:xfrm>
        </p:spPr>
        <p:txBody>
          <a:bodyPr/>
          <a:lstStyle/>
          <a:p>
            <a:pPr marL="0" indent="0">
              <a:buNone/>
            </a:pPr>
            <a:r>
              <a:rPr lang="en-US" sz="1800" b="1" dirty="0"/>
              <a:t>How we Deliver:</a:t>
            </a:r>
          </a:p>
          <a:p>
            <a:r>
              <a:rPr lang="en-US" sz="1800" b="1" dirty="0"/>
              <a:t>Impactful </a:t>
            </a:r>
            <a:r>
              <a:rPr lang="en-US" sz="1800" b="1" dirty="0" smtClean="0"/>
              <a:t>Advisors</a:t>
            </a:r>
            <a:r>
              <a:rPr lang="en-US" sz="1800" dirty="0" smtClean="0"/>
              <a:t>—As </a:t>
            </a:r>
            <a:r>
              <a:rPr lang="en-US" sz="1800" dirty="0"/>
              <a:t>a steward of your success we deliver based on our understanding of your unique goals and proactively advise on how to achieve the best outcomes in the simplest ways possible.</a:t>
            </a:r>
          </a:p>
          <a:p>
            <a:r>
              <a:rPr lang="en-US" sz="1800" b="1" dirty="0"/>
              <a:t>Operational </a:t>
            </a:r>
            <a:r>
              <a:rPr lang="en-US" sz="1800" b="1" dirty="0" smtClean="0"/>
              <a:t>Excellence—</a:t>
            </a:r>
            <a:r>
              <a:rPr lang="en-US" sz="1800" dirty="0" smtClean="0"/>
              <a:t>We </a:t>
            </a:r>
            <a:r>
              <a:rPr lang="en-US" sz="1800" dirty="0"/>
              <a:t>understand the importance of what we do and are detailed-driven.</a:t>
            </a:r>
          </a:p>
          <a:p>
            <a:r>
              <a:rPr lang="en-US" sz="1800" b="1" dirty="0"/>
              <a:t>Breakthrough </a:t>
            </a:r>
            <a:r>
              <a:rPr lang="en-US" sz="1800" b="1" dirty="0" smtClean="0"/>
              <a:t>Solutions—</a:t>
            </a:r>
            <a:r>
              <a:rPr lang="en-US" sz="1800" dirty="0" smtClean="0"/>
              <a:t>Our </a:t>
            </a:r>
            <a:r>
              <a:rPr lang="en-US" sz="1800" dirty="0"/>
              <a:t>approach is solution driven. We are inventive in using technology, data and our partnership to deliver solutions.</a:t>
            </a:r>
          </a:p>
          <a:p>
            <a:r>
              <a:rPr lang="en-US" sz="1800" b="1" dirty="0"/>
              <a:t>Engaging User </a:t>
            </a:r>
            <a:r>
              <a:rPr lang="en-US" sz="1800" b="1" dirty="0" smtClean="0"/>
              <a:t>Experiences—</a:t>
            </a:r>
            <a:r>
              <a:rPr lang="en-US" sz="1800" dirty="0" smtClean="0"/>
              <a:t>We </a:t>
            </a:r>
            <a:r>
              <a:rPr lang="en-US" sz="1800" dirty="0"/>
              <a:t>bring a deep understand of people manage their daily lives and engage with technology to power more valuable, intuitive and engaging user experiences</a:t>
            </a:r>
            <a:r>
              <a:rPr lang="en-US" sz="1800" dirty="0" smtClean="0"/>
              <a:t>.</a:t>
            </a:r>
            <a:endParaRPr lang="en-US" sz="1800" dirty="0"/>
          </a:p>
        </p:txBody>
      </p:sp>
    </p:spTree>
    <p:extLst>
      <p:ext uri="{BB962C8B-B14F-4D97-AF65-F5344CB8AC3E}">
        <p14:creationId xmlns:p14="http://schemas.microsoft.com/office/powerpoint/2010/main" val="11867232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flow: working together support model—role description</a:t>
            </a:r>
            <a:endParaRPr lang="en-US" dirty="0"/>
          </a:p>
        </p:txBody>
      </p:sp>
      <p:sp>
        <p:nvSpPr>
          <p:cNvPr id="3" name="Content Placeholder 2"/>
          <p:cNvSpPr>
            <a:spLocks noGrp="1"/>
          </p:cNvSpPr>
          <p:nvPr>
            <p:ph idx="1"/>
          </p:nvPr>
        </p:nvSpPr>
        <p:spPr>
          <a:xfrm>
            <a:off x="457200" y="1600200"/>
            <a:ext cx="8229600" cy="3754874"/>
          </a:xfrm>
        </p:spPr>
        <p:txBody>
          <a:bodyPr/>
          <a:lstStyle/>
          <a:p>
            <a:pPr marL="0" indent="0">
              <a:buNone/>
            </a:pPr>
            <a:r>
              <a:rPr lang="en-US" b="1" dirty="0"/>
              <a:t>HR/Benefit Practitioner Role</a:t>
            </a:r>
          </a:p>
          <a:p>
            <a:r>
              <a:rPr lang="en-US" dirty="0"/>
              <a:t>Support employees</a:t>
            </a:r>
          </a:p>
          <a:p>
            <a:pPr lvl="1"/>
            <a:r>
              <a:rPr lang="en-US" sz="1600" dirty="0"/>
              <a:t>Guide employees to the right tools and resources</a:t>
            </a:r>
          </a:p>
          <a:p>
            <a:pPr lvl="1"/>
            <a:r>
              <a:rPr lang="en-US" sz="1600" dirty="0"/>
              <a:t>Educate employees on benefits programs/resources through:</a:t>
            </a:r>
          </a:p>
          <a:p>
            <a:pPr lvl="2"/>
            <a:r>
              <a:rPr lang="en-US" sz="1600" dirty="0"/>
              <a:t>New hire orientations</a:t>
            </a:r>
          </a:p>
          <a:p>
            <a:pPr lvl="2"/>
            <a:r>
              <a:rPr lang="en-US" sz="1600" dirty="0"/>
              <a:t>Employee meetings</a:t>
            </a:r>
          </a:p>
          <a:p>
            <a:pPr lvl="2"/>
            <a:r>
              <a:rPr lang="en-US" sz="1600" dirty="0"/>
              <a:t>Open Enrollment meetings/communications</a:t>
            </a:r>
          </a:p>
          <a:p>
            <a:pPr lvl="2"/>
            <a:r>
              <a:rPr lang="en-US" sz="1600" dirty="0"/>
              <a:t>Benefits Fairs</a:t>
            </a:r>
          </a:p>
          <a:p>
            <a:pPr lvl="2"/>
            <a:r>
              <a:rPr lang="en-US" sz="1600" dirty="0"/>
              <a:t>Campus events</a:t>
            </a:r>
          </a:p>
          <a:p>
            <a:pPr lvl="1"/>
            <a:r>
              <a:rPr lang="en-US" sz="1600" dirty="0"/>
              <a:t>Work with Aon/SSC/System Office on issues that have to be researched – more to come on </a:t>
            </a:r>
            <a:r>
              <a:rPr lang="en-US" sz="1600" dirty="0" smtClean="0"/>
              <a:t>processes</a:t>
            </a:r>
            <a:endParaRPr lang="en-US" sz="1600" dirty="0"/>
          </a:p>
        </p:txBody>
      </p:sp>
    </p:spTree>
    <p:extLst>
      <p:ext uri="{BB962C8B-B14F-4D97-AF65-F5344CB8AC3E}">
        <p14:creationId xmlns:p14="http://schemas.microsoft.com/office/powerpoint/2010/main" val="10466570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HR and benefit practitioner tool summary</a:t>
            </a:r>
            <a:r>
              <a:rPr lang="en-US" dirty="0"/>
              <a:t/>
            </a:r>
            <a:br>
              <a:rPr lang="en-US" dirty="0"/>
            </a:br>
            <a:endParaRPr lang="en-US" dirty="0"/>
          </a:p>
        </p:txBody>
      </p:sp>
    </p:spTree>
    <p:extLst>
      <p:ext uri="{BB962C8B-B14F-4D97-AF65-F5344CB8AC3E}">
        <p14:creationId xmlns:p14="http://schemas.microsoft.com/office/powerpoint/2010/main" val="1361978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tool inventory</a:t>
            </a:r>
            <a:endParaRPr lang="en-US" dirty="0"/>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1364494810"/>
              </p:ext>
            </p:extLst>
          </p:nvPr>
        </p:nvGraphicFramePr>
        <p:xfrm>
          <a:off x="457200" y="1382705"/>
          <a:ext cx="8022566" cy="3063240"/>
        </p:xfrm>
        <a:graphic>
          <a:graphicData uri="http://schemas.openxmlformats.org/drawingml/2006/table">
            <a:tbl>
              <a:tblPr firstRow="1" bandRow="1">
                <a:tableStyleId>{5C22544A-7EE6-4342-B048-85BDC9FD1C3A}</a:tableStyleId>
              </a:tblPr>
              <a:tblGrid>
                <a:gridCol w="1437909"/>
                <a:gridCol w="2053169"/>
                <a:gridCol w="1236197"/>
                <a:gridCol w="3295291"/>
              </a:tblGrid>
              <a:tr h="370840">
                <a:tc>
                  <a:txBody>
                    <a:bodyPr/>
                    <a:lstStyle/>
                    <a:p>
                      <a:r>
                        <a:rPr lang="en-US" sz="1050" dirty="0" smtClean="0">
                          <a:solidFill>
                            <a:schemeClr val="tx1"/>
                          </a:solidFill>
                        </a:rPr>
                        <a:t>Tool</a:t>
                      </a:r>
                      <a:r>
                        <a:rPr lang="en-US" sz="1050" baseline="0" dirty="0" smtClean="0">
                          <a:solidFill>
                            <a:schemeClr val="tx1"/>
                          </a:solidFill>
                        </a:rPr>
                        <a:t> Acronym</a:t>
                      </a:r>
                      <a:endParaRPr lang="en-US" sz="1050" dirty="0">
                        <a:solidFill>
                          <a:schemeClr val="tx1"/>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smtClean="0">
                          <a:solidFill>
                            <a:schemeClr val="tx1"/>
                          </a:solidFill>
                        </a:rPr>
                        <a:t>Detailed</a:t>
                      </a:r>
                      <a:r>
                        <a:rPr lang="en-US" sz="1050" baseline="0" dirty="0" smtClean="0">
                          <a:solidFill>
                            <a:schemeClr val="tx1"/>
                          </a:solidFill>
                        </a:rPr>
                        <a:t> Description</a:t>
                      </a:r>
                      <a:endParaRPr lang="en-US" sz="1050" dirty="0">
                        <a:solidFill>
                          <a:schemeClr val="tx1"/>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smtClean="0">
                          <a:solidFill>
                            <a:schemeClr val="tx1"/>
                          </a:solidFill>
                        </a:rPr>
                        <a:t>Restricted Access</a:t>
                      </a:r>
                      <a:endParaRPr lang="en-US" sz="1050" dirty="0">
                        <a:solidFill>
                          <a:schemeClr val="tx1"/>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50" dirty="0" smtClean="0">
                          <a:solidFill>
                            <a:schemeClr val="tx1"/>
                          </a:solidFill>
                        </a:rPr>
                        <a:t>Business Purpose and URL</a:t>
                      </a:r>
                      <a:endParaRPr lang="en-US" sz="1050" dirty="0">
                        <a:solidFill>
                          <a:schemeClr val="tx1"/>
                        </a:solidFill>
                      </a:endParaRP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1000" dirty="0" err="1" smtClean="0">
                          <a:solidFill>
                            <a:schemeClr val="tx1"/>
                          </a:solidFill>
                        </a:rPr>
                        <a:t>eCS</a:t>
                      </a:r>
                      <a:endParaRPr lang="en-US" sz="10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smtClean="0">
                          <a:solidFill>
                            <a:schemeClr val="tx1"/>
                          </a:solidFill>
                        </a:rPr>
                        <a:t>Electronic</a:t>
                      </a:r>
                      <a:r>
                        <a:rPr lang="en-US" sz="1000" baseline="0" dirty="0" smtClean="0">
                          <a:solidFill>
                            <a:schemeClr val="tx1"/>
                          </a:solidFill>
                        </a:rPr>
                        <a:t> Customer Service</a:t>
                      </a:r>
                      <a:endParaRPr lang="en-US" sz="10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smtClean="0">
                          <a:solidFill>
                            <a:schemeClr val="tx1"/>
                          </a:solidFill>
                        </a:rPr>
                        <a:t>Y</a:t>
                      </a:r>
                      <a:endParaRPr lang="en-US" sz="10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smtClean="0">
                          <a:solidFill>
                            <a:schemeClr val="tx1"/>
                          </a:solidFill>
                        </a:rPr>
                        <a:t>Web-based</a:t>
                      </a:r>
                      <a:r>
                        <a:rPr lang="en-US" sz="1000" baseline="0" dirty="0" smtClean="0">
                          <a:solidFill>
                            <a:schemeClr val="tx1"/>
                          </a:solidFill>
                        </a:rPr>
                        <a:t> support tool for viewing employee account information</a:t>
                      </a:r>
                    </a:p>
                    <a:p>
                      <a:r>
                        <a:rPr lang="en-US" sz="1000" baseline="0" dirty="0" smtClean="0">
                          <a:solidFill>
                            <a:schemeClr val="tx1"/>
                          </a:solidFill>
                        </a:rPr>
                        <a:t>URL: </a:t>
                      </a:r>
                      <a:r>
                        <a:rPr lang="en-US" sz="1000" dirty="0" smtClean="0">
                          <a:solidFill>
                            <a:schemeClr val="tx1"/>
                          </a:solidFill>
                        </a:rPr>
                        <a:t> </a:t>
                      </a:r>
                      <a:r>
                        <a:rPr lang="en-US" sz="1000" dirty="0" smtClean="0">
                          <a:solidFill>
                            <a:schemeClr val="tx1"/>
                          </a:solidFill>
                          <a:hlinkClick r:id="rId2"/>
                        </a:rPr>
                        <a:t>http://resources.hewitt.com/oneusg/ecs</a:t>
                      </a:r>
                      <a:r>
                        <a:rPr lang="en-US" sz="1000" dirty="0" smtClean="0">
                          <a:solidFill>
                            <a:schemeClr val="tx1"/>
                          </a:solidFill>
                        </a:rPr>
                        <a:t> </a:t>
                      </a:r>
                      <a:endParaRPr lang="en-US" sz="10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1000" dirty="0" smtClean="0">
                          <a:solidFill>
                            <a:schemeClr val="tx1"/>
                          </a:solidFill>
                        </a:rPr>
                        <a:t>Service</a:t>
                      </a:r>
                      <a:r>
                        <a:rPr lang="en-US" sz="1000" baseline="0" dirty="0" smtClean="0">
                          <a:solidFill>
                            <a:schemeClr val="tx1"/>
                          </a:solidFill>
                        </a:rPr>
                        <a:t> Connect</a:t>
                      </a:r>
                      <a:endParaRPr lang="en-US" sz="10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smtClean="0">
                          <a:solidFill>
                            <a:schemeClr val="tx1"/>
                          </a:solidFill>
                        </a:rPr>
                        <a:t>Service Connect</a:t>
                      </a:r>
                      <a:endParaRPr lang="en-US" sz="10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smtClean="0">
                          <a:solidFill>
                            <a:schemeClr val="tx1"/>
                          </a:solidFill>
                        </a:rPr>
                        <a:t>N</a:t>
                      </a:r>
                      <a:endParaRPr lang="en-US" sz="10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smtClean="0">
                          <a:solidFill>
                            <a:schemeClr val="tx1"/>
                          </a:solidFill>
                        </a:rPr>
                        <a:t>Users</a:t>
                      </a:r>
                      <a:r>
                        <a:rPr lang="en-US" sz="1000" baseline="0" dirty="0" smtClean="0">
                          <a:solidFill>
                            <a:schemeClr val="tx1"/>
                          </a:solidFill>
                        </a:rPr>
                        <a:t> will </a:t>
                      </a:r>
                      <a:r>
                        <a:rPr lang="en-US" sz="1000" dirty="0" smtClean="0">
                          <a:solidFill>
                            <a:schemeClr val="tx1"/>
                          </a:solidFill>
                        </a:rPr>
                        <a:t>Single Sign</a:t>
                      </a:r>
                      <a:r>
                        <a:rPr lang="en-US" sz="1000" baseline="0" dirty="0" smtClean="0">
                          <a:solidFill>
                            <a:schemeClr val="tx1"/>
                          </a:solidFill>
                        </a:rPr>
                        <a:t> On through the OneUSG Connect-Benefits portal. Service Connect is </a:t>
                      </a:r>
                      <a:r>
                        <a:rPr lang="en-US" sz="1000" dirty="0" smtClean="0">
                          <a:solidFill>
                            <a:schemeClr val="tx1"/>
                          </a:solidFill>
                        </a:rPr>
                        <a:t>used to track calls and for case management</a:t>
                      </a:r>
                      <a:endParaRPr lang="en-US" sz="10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1000" dirty="0" smtClean="0">
                          <a:solidFill>
                            <a:schemeClr val="tx1"/>
                          </a:solidFill>
                        </a:rPr>
                        <a:t>PSP</a:t>
                      </a:r>
                      <a:endParaRPr lang="en-US" sz="10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smtClean="0">
                          <a:solidFill>
                            <a:schemeClr val="tx1"/>
                          </a:solidFill>
                        </a:rPr>
                        <a:t>Plan Sponsor Portal</a:t>
                      </a:r>
                      <a:endParaRPr lang="en-US" sz="10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smtClean="0">
                          <a:solidFill>
                            <a:schemeClr val="tx1"/>
                          </a:solidFill>
                        </a:rPr>
                        <a:t>Y</a:t>
                      </a:r>
                      <a:endParaRPr lang="en-US" sz="10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000" dirty="0" smtClean="0">
                          <a:solidFill>
                            <a:schemeClr val="tx1"/>
                          </a:solidFill>
                        </a:rPr>
                        <a:t>Web-based analytics</a:t>
                      </a:r>
                      <a:r>
                        <a:rPr lang="en-US" sz="1000" baseline="0" dirty="0" smtClean="0">
                          <a:solidFill>
                            <a:schemeClr val="tx1"/>
                          </a:solidFill>
                        </a:rPr>
                        <a:t> and reporting support </a:t>
                      </a:r>
                      <a:r>
                        <a:rPr lang="en-US" sz="1000" dirty="0" smtClean="0">
                          <a:solidFill>
                            <a:schemeClr val="tx1"/>
                          </a:solidFill>
                        </a:rPr>
                        <a:t>tool, used to</a:t>
                      </a:r>
                      <a:r>
                        <a:rPr lang="en-US" sz="1000" baseline="0" dirty="0" smtClean="0">
                          <a:solidFill>
                            <a:schemeClr val="tx1"/>
                          </a:solidFill>
                        </a:rPr>
                        <a:t> view, download and create reports</a:t>
                      </a:r>
                    </a:p>
                    <a:p>
                      <a:r>
                        <a:rPr lang="en-US" sz="1000" baseline="0" dirty="0" smtClean="0">
                          <a:solidFill>
                            <a:schemeClr val="tx1"/>
                          </a:solidFill>
                        </a:rPr>
                        <a:t>URL: </a:t>
                      </a:r>
                      <a:r>
                        <a:rPr lang="en-US" sz="1000" u="sng" kern="1200" dirty="0" smtClean="0">
                          <a:solidFill>
                            <a:schemeClr val="tx1"/>
                          </a:solidFill>
                          <a:effectLst/>
                          <a:latin typeface="+mn-lt"/>
                          <a:ea typeface="+mn-ea"/>
                          <a:cs typeface="+mn-cs"/>
                          <a:hlinkClick r:id="rId3"/>
                        </a:rPr>
                        <a:t>http://www.hewitt.com/psp</a:t>
                      </a:r>
                      <a:endParaRPr lang="en-US" sz="10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1000" dirty="0" smtClean="0">
                          <a:solidFill>
                            <a:schemeClr val="tx1"/>
                          </a:solidFill>
                        </a:rPr>
                        <a:t>DVS</a:t>
                      </a:r>
                      <a:endParaRPr lang="en-US" sz="10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1000" dirty="0" smtClean="0">
                          <a:solidFill>
                            <a:schemeClr val="tx1"/>
                          </a:solidFill>
                        </a:rPr>
                        <a:t>Dependent Verification</a:t>
                      </a:r>
                      <a:r>
                        <a:rPr lang="en-US" sz="1000" baseline="0" dirty="0" smtClean="0">
                          <a:solidFill>
                            <a:schemeClr val="tx1"/>
                          </a:solidFill>
                        </a:rPr>
                        <a:t> Services</a:t>
                      </a:r>
                      <a:endParaRPr lang="en-US" sz="10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1000" dirty="0" smtClean="0">
                          <a:solidFill>
                            <a:schemeClr val="tx1"/>
                          </a:solidFill>
                        </a:rPr>
                        <a:t>N</a:t>
                      </a:r>
                      <a:endParaRPr lang="en-US" sz="10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sz="1000" dirty="0" smtClean="0">
                          <a:solidFill>
                            <a:schemeClr val="tx1"/>
                          </a:solidFill>
                        </a:rPr>
                        <a:t>Web-based</a:t>
                      </a:r>
                      <a:r>
                        <a:rPr lang="en-US" sz="1000" baseline="0" dirty="0" smtClean="0">
                          <a:solidFill>
                            <a:schemeClr val="tx1"/>
                          </a:solidFill>
                        </a:rPr>
                        <a:t> support tool that allows HR Practitioners to view the status or progress of the dependent verification process</a:t>
                      </a:r>
                    </a:p>
                    <a:p>
                      <a:r>
                        <a:rPr lang="en-US" sz="1000" baseline="0" dirty="0" smtClean="0">
                          <a:solidFill>
                            <a:schemeClr val="tx1"/>
                          </a:solidFill>
                        </a:rPr>
                        <a:t>URL: </a:t>
                      </a:r>
                      <a:r>
                        <a:rPr lang="en-US" sz="1000" baseline="0" dirty="0" smtClean="0">
                          <a:solidFill>
                            <a:schemeClr val="tx1"/>
                          </a:solidFill>
                          <a:hlinkClick r:id="rId4"/>
                        </a:rPr>
                        <a:t>https://www.yourdependentverification.com/plansmart</a:t>
                      </a:r>
                      <a:r>
                        <a:rPr lang="en-US" sz="1000" baseline="0" dirty="0" smtClean="0">
                          <a:solidFill>
                            <a:schemeClr val="tx1"/>
                          </a:solidFill>
                        </a:rPr>
                        <a:t> </a:t>
                      </a:r>
                      <a:endParaRPr lang="en-US" sz="1000" dirty="0">
                        <a:solidFill>
                          <a:schemeClr val="tx1"/>
                        </a:solidFill>
                      </a:endParaRP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0959342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USG support model—day to day interactions</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3271"/>
          <a:stretch/>
        </p:blipFill>
        <p:spPr bwMode="auto">
          <a:xfrm>
            <a:off x="447393" y="1440593"/>
            <a:ext cx="8306081" cy="4675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80312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flow: working together support model—scenario #1</a:t>
            </a:r>
            <a:endParaRPr lang="en-US" dirty="0"/>
          </a:p>
        </p:txBody>
      </p:sp>
      <p:sp>
        <p:nvSpPr>
          <p:cNvPr id="3" name="Content Placeholder 2"/>
          <p:cNvSpPr>
            <a:spLocks noGrp="1"/>
          </p:cNvSpPr>
          <p:nvPr>
            <p:ph idx="1"/>
          </p:nvPr>
        </p:nvSpPr>
        <p:spPr/>
        <p:txBody>
          <a:bodyPr/>
          <a:lstStyle/>
          <a:p>
            <a:r>
              <a:rPr lang="en-US" dirty="0"/>
              <a:t>Employee contacts the </a:t>
            </a:r>
            <a:r>
              <a:rPr lang="en-US" dirty="0" err="1"/>
              <a:t>OneUSG</a:t>
            </a:r>
            <a:r>
              <a:rPr lang="en-US" dirty="0"/>
              <a:t> </a:t>
            </a:r>
            <a:r>
              <a:rPr lang="en-US" dirty="0" smtClean="0"/>
              <a:t>Connect—Benefits </a:t>
            </a:r>
            <a:r>
              <a:rPr lang="en-US" dirty="0"/>
              <a:t>Service Center to request Assistance with New Hire Enrollment:</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0606" y="2514151"/>
            <a:ext cx="3770158" cy="28305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0569822"/>
      </p:ext>
    </p:extLst>
  </p:cSld>
  <p:clrMapOvr>
    <a:masterClrMapping/>
  </p:clrMapOvr>
  <p:timing>
    <p:tnLst>
      <p:par>
        <p:cTn id="1" dur="indefinite" restart="never" nodeType="tmRoot"/>
      </p:par>
    </p:tnLst>
  </p:timing>
</p:sld>
</file>

<file path=ppt/theme/theme1.xml><?xml version="1.0" encoding="utf-8"?>
<a:theme xmlns:a="http://schemas.openxmlformats.org/drawingml/2006/main" name="Alight-standard-PPT">
  <a:themeElements>
    <a:clrScheme name="Alight">
      <a:dk1>
        <a:srgbClr val="000000"/>
      </a:dk1>
      <a:lt1>
        <a:sysClr val="window" lastClr="FFFFFF"/>
      </a:lt1>
      <a:dk2>
        <a:srgbClr val="777877"/>
      </a:dk2>
      <a:lt2>
        <a:srgbClr val="FFF200"/>
      </a:lt2>
      <a:accent1>
        <a:srgbClr val="FFF200"/>
      </a:accent1>
      <a:accent2>
        <a:srgbClr val="725091"/>
      </a:accent2>
      <a:accent3>
        <a:srgbClr val="1473A5"/>
      </a:accent3>
      <a:accent4>
        <a:srgbClr val="8BD0CD"/>
      </a:accent4>
      <a:accent5>
        <a:srgbClr val="00AF57"/>
      </a:accent5>
      <a:accent6>
        <a:srgbClr val="000000"/>
      </a:accent6>
      <a:hlink>
        <a:srgbClr val="000000"/>
      </a:hlink>
      <a:folHlink>
        <a:srgbClr val="777877"/>
      </a:folHlink>
    </a:clrScheme>
    <a:fontScheme name="FS Thrive Elliot">
      <a:majorFont>
        <a:latin typeface="FS Thrive Elliot Heavy"/>
        <a:ea typeface=""/>
        <a:cs typeface=""/>
      </a:majorFont>
      <a:minorFont>
        <a:latin typeface="FS Thrive Ellio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lIns="0" tIns="0" rIns="0" bIns="0" anchor="t">
        <a:noAutofit/>
      </a:bodyPr>
      <a:lstStyle>
        <a:defPPr>
          <a:lnSpc>
            <a:spcPts val="2000"/>
          </a:lnSpc>
          <a:defRPr sz="1800" dirty="0">
            <a:solidFill>
              <a:srgbClr val="000000"/>
            </a:solidFill>
            <a:latin typeface="+mn-lt"/>
            <a:cs typeface="FS Thrive Elliot Regular"/>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Alight-standard-PPT</Template>
  <TotalTime>477</TotalTime>
  <Words>828</Words>
  <Application>Microsoft Office PowerPoint</Application>
  <PresentationFormat>On-screen Show (4:3)</PresentationFormat>
  <Paragraphs>103</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Alight-standard-PPT</vt:lpstr>
      <vt:lpstr>Working Together</vt:lpstr>
      <vt:lpstr>Meeting highlights and housekeeping</vt:lpstr>
      <vt:lpstr>Process flow: working together support model—getting to know us!</vt:lpstr>
      <vt:lpstr>Process flow: working together support model—getting to know us!</vt:lpstr>
      <vt:lpstr>Process flow: working together support model—role description</vt:lpstr>
      <vt:lpstr>HR and benefit practitioner tool summary </vt:lpstr>
      <vt:lpstr>Support tool inventory</vt:lpstr>
      <vt:lpstr>USG support model—day to day interactions</vt:lpstr>
      <vt:lpstr>Process flow: working together support model—scenario #1</vt:lpstr>
      <vt:lpstr>Process flow: working together support model—scenario #2</vt:lpstr>
      <vt:lpstr>Process flow: working together support model—scenario #3</vt:lpstr>
      <vt:lpstr>Process flow: working together support model—scenario #4</vt:lpstr>
      <vt:lpstr>Stabilization Rules of Engagement— Interaction</vt:lpstr>
    </vt:vector>
  </TitlesOfParts>
  <Company>Aon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Together</dc:title>
  <dc:creator>Lauryn Neas</dc:creator>
  <cp:lastModifiedBy>Theresa Wood</cp:lastModifiedBy>
  <cp:revision>11</cp:revision>
  <cp:lastPrinted>2017-05-22T14:14:39Z</cp:lastPrinted>
  <dcterms:created xsi:type="dcterms:W3CDTF">2017-06-20T14:05:20Z</dcterms:created>
  <dcterms:modified xsi:type="dcterms:W3CDTF">2017-06-22T18:34:18Z</dcterms:modified>
</cp:coreProperties>
</file>